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d"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2.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3.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5.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3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61" r:id="rId2"/>
    <p:sldMasterId id="2147483725" r:id="rId3"/>
    <p:sldMasterId id="2147483792" r:id="rId4"/>
    <p:sldMasterId id="2147483946" r:id="rId5"/>
    <p:sldMasterId id="2147484015" r:id="rId6"/>
  </p:sldMasterIdLst>
  <p:notesMasterIdLst>
    <p:notesMasterId r:id="rId57"/>
  </p:notesMasterIdLst>
  <p:sldIdLst>
    <p:sldId id="265" r:id="rId7"/>
    <p:sldId id="432" r:id="rId8"/>
    <p:sldId id="748" r:id="rId9"/>
    <p:sldId id="749" r:id="rId10"/>
    <p:sldId id="442" r:id="rId11"/>
    <p:sldId id="445" r:id="rId12"/>
    <p:sldId id="758" r:id="rId13"/>
    <p:sldId id="744" r:id="rId14"/>
    <p:sldId id="760" r:id="rId15"/>
    <p:sldId id="293" r:id="rId16"/>
    <p:sldId id="392" r:id="rId17"/>
    <p:sldId id="751" r:id="rId18"/>
    <p:sldId id="464" r:id="rId19"/>
    <p:sldId id="759" r:id="rId20"/>
    <p:sldId id="466" r:id="rId21"/>
    <p:sldId id="467" r:id="rId22"/>
    <p:sldId id="753" r:id="rId23"/>
    <p:sldId id="446" r:id="rId24"/>
    <p:sldId id="469" r:id="rId25"/>
    <p:sldId id="329" r:id="rId26"/>
    <p:sldId id="350" r:id="rId27"/>
    <p:sldId id="352" r:id="rId28"/>
    <p:sldId id="360" r:id="rId29"/>
    <p:sldId id="406" r:id="rId30"/>
    <p:sldId id="764" r:id="rId31"/>
    <p:sldId id="351" r:id="rId32"/>
    <p:sldId id="473" r:id="rId33"/>
    <p:sldId id="767" r:id="rId34"/>
    <p:sldId id="779" r:id="rId35"/>
    <p:sldId id="477" r:id="rId36"/>
    <p:sldId id="481" r:id="rId37"/>
    <p:sldId id="478" r:id="rId38"/>
    <p:sldId id="769" r:id="rId39"/>
    <p:sldId id="768" r:id="rId40"/>
    <p:sldId id="772" r:id="rId41"/>
    <p:sldId id="771" r:id="rId42"/>
    <p:sldId id="447" r:id="rId43"/>
    <p:sldId id="385" r:id="rId44"/>
    <p:sldId id="390" r:id="rId45"/>
    <p:sldId id="391" r:id="rId46"/>
    <p:sldId id="745" r:id="rId47"/>
    <p:sldId id="408" r:id="rId48"/>
    <p:sldId id="774" r:id="rId49"/>
    <p:sldId id="426" r:id="rId50"/>
    <p:sldId id="775" r:id="rId51"/>
    <p:sldId id="776" r:id="rId52"/>
    <p:sldId id="750" r:id="rId53"/>
    <p:sldId id="777" r:id="rId54"/>
    <p:sldId id="393" r:id="rId55"/>
    <p:sldId id="325" r:id="rId5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C1D4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075"/>
    <p:restoredTop sz="58639"/>
  </p:normalViewPr>
  <p:slideViewPr>
    <p:cSldViewPr snapToGrid="0">
      <p:cViewPr varScale="1">
        <p:scale>
          <a:sx n="47" d="100"/>
          <a:sy n="47" d="100"/>
        </p:scale>
        <p:origin x="1757" y="48"/>
      </p:cViewPr>
      <p:guideLst/>
    </p:cSldViewPr>
  </p:slid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slide" Target="slides/slide35.xml"/><Relationship Id="rId54" Type="http://schemas.openxmlformats.org/officeDocument/2006/relationships/slide" Target="slides/slide48.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notesMaster" Target="notesMasters/notesMaster1.xml"/><Relationship Id="rId61" Type="http://schemas.openxmlformats.org/officeDocument/2006/relationships/tableStyles" Target="tableStyle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viewProps" Target="viewProps.xml"/></Relationships>
</file>

<file path=ppt/diagrams/_rels/data1.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image" Target="../media/image39.png"/><Relationship Id="rId7" Type="http://schemas.openxmlformats.org/officeDocument/2006/relationships/image" Target="../media/image43.png"/><Relationship Id="rId12" Type="http://schemas.openxmlformats.org/officeDocument/2006/relationships/image" Target="../media/image48.svg"/><Relationship Id="rId2" Type="http://schemas.openxmlformats.org/officeDocument/2006/relationships/image" Target="../media/image38.svg"/><Relationship Id="rId1" Type="http://schemas.openxmlformats.org/officeDocument/2006/relationships/image" Target="../media/image37.png"/><Relationship Id="rId6" Type="http://schemas.openxmlformats.org/officeDocument/2006/relationships/image" Target="../media/image42.svg"/><Relationship Id="rId11" Type="http://schemas.openxmlformats.org/officeDocument/2006/relationships/image" Target="../media/image47.png"/><Relationship Id="rId5" Type="http://schemas.openxmlformats.org/officeDocument/2006/relationships/image" Target="../media/image41.png"/><Relationship Id="rId10" Type="http://schemas.openxmlformats.org/officeDocument/2006/relationships/image" Target="../media/image46.svg"/><Relationship Id="rId4" Type="http://schemas.openxmlformats.org/officeDocument/2006/relationships/image" Target="../media/image40.svg"/><Relationship Id="rId9" Type="http://schemas.openxmlformats.org/officeDocument/2006/relationships/image" Target="../media/image45.png"/></Relationships>
</file>

<file path=ppt/diagrams/_rels/drawing1.xml.rels><?xml version="1.0" encoding="UTF-8" standalone="yes"?>
<Relationships xmlns="http://schemas.openxmlformats.org/package/2006/relationships"><Relationship Id="rId8" Type="http://schemas.openxmlformats.org/officeDocument/2006/relationships/image" Target="../media/image44.svg"/><Relationship Id="rId3" Type="http://schemas.openxmlformats.org/officeDocument/2006/relationships/image" Target="../media/image39.png"/><Relationship Id="rId7" Type="http://schemas.openxmlformats.org/officeDocument/2006/relationships/image" Target="../media/image43.png"/><Relationship Id="rId12" Type="http://schemas.openxmlformats.org/officeDocument/2006/relationships/image" Target="../media/image48.svg"/><Relationship Id="rId2" Type="http://schemas.openxmlformats.org/officeDocument/2006/relationships/image" Target="../media/image38.svg"/><Relationship Id="rId1" Type="http://schemas.openxmlformats.org/officeDocument/2006/relationships/image" Target="../media/image37.png"/><Relationship Id="rId6" Type="http://schemas.openxmlformats.org/officeDocument/2006/relationships/image" Target="../media/image42.svg"/><Relationship Id="rId11" Type="http://schemas.openxmlformats.org/officeDocument/2006/relationships/image" Target="../media/image47.png"/><Relationship Id="rId5" Type="http://schemas.openxmlformats.org/officeDocument/2006/relationships/image" Target="../media/image41.png"/><Relationship Id="rId10" Type="http://schemas.openxmlformats.org/officeDocument/2006/relationships/image" Target="../media/image46.svg"/><Relationship Id="rId4" Type="http://schemas.openxmlformats.org/officeDocument/2006/relationships/image" Target="../media/image40.svg"/><Relationship Id="rId9" Type="http://schemas.openxmlformats.org/officeDocument/2006/relationships/image" Target="../media/image45.png"/></Relationships>
</file>

<file path=ppt/diagrams/colors1.xml><?xml version="1.0" encoding="utf-8"?>
<dgm:colorsDef xmlns:dgm="http://schemas.openxmlformats.org/drawingml/2006/diagram" xmlns:a="http://schemas.openxmlformats.org/drawingml/2006/main" uniqueId="urn:microsoft.com/office/officeart/2005/8/colors/accent0_1">
  <dgm:title val=""/>
  <dgm:desc val=""/>
  <dgm:catLst>
    <dgm:cat type="mainScheme" pri="10100"/>
  </dgm:catLst>
  <dgm:styleLbl name="node0">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dk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dk1">
        <a:shade val="80000"/>
      </a:schemeClr>
    </dgm:linClrLst>
    <dgm:effectClrLst/>
    <dgm:txLinClrLst/>
    <dgm:txFillClrLst/>
    <dgm:txEffectClrLst/>
  </dgm:styleLbl>
  <dgm:styleLbl name="node2">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dk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dk1">
        <a:shade val="80000"/>
      </a:schemeClr>
    </dgm:linClrLst>
    <dgm:effectClrLst/>
    <dgm:txLinClrLst/>
    <dgm:txFillClrLst meth="repeat">
      <a:schemeClr val="dk1"/>
    </dgm:txFillClrLst>
    <dgm:txEffectClrLst/>
  </dgm:styleLbl>
  <dgm:styleLbl name="f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align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bgImgPlace1">
    <dgm:fillClrLst meth="repeat">
      <a:schemeClr val="dk1">
        <a:tint val="40000"/>
      </a:schemeClr>
    </dgm:fillClrLst>
    <dgm:linClrLst meth="repeat">
      <a:schemeClr val="dk1">
        <a:shade val="80000"/>
      </a:schemeClr>
    </dgm:linClrLst>
    <dgm:effectClrLst/>
    <dgm:txLinClrLst/>
    <dgm:txFillClrLst meth="repeat">
      <a:schemeClr val="lt1"/>
    </dgm:txFillClrLst>
    <dgm:txEffectClrLst/>
  </dgm:styleLbl>
  <dgm:styleLbl name="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f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bgSibTrans2D1">
    <dgm:fillClrLst meth="repeat">
      <a:schemeClr val="dk1">
        <a:tint val="60000"/>
      </a:schemeClr>
    </dgm:fillClrLst>
    <dgm:linClrLst meth="repeat">
      <a:schemeClr val="dk1">
        <a:tint val="60000"/>
      </a:schemeClr>
    </dgm:linClrLst>
    <dgm:effectClrLst/>
    <dgm:txLinClrLst/>
    <dgm:txFillClrLst meth="repeat">
      <a:schemeClr val="dk1"/>
    </dgm:txFillClrLst>
    <dgm:txEffectClrLst/>
  </dgm:styleLbl>
  <dgm:styleLbl name="sibTrans1D1">
    <dgm:fillClrLst meth="repeat">
      <a:schemeClr val="dk1"/>
    </dgm:fillClrLst>
    <dgm:linClrLst meth="repeat">
      <a:schemeClr val="dk1"/>
    </dgm:linClrLst>
    <dgm:effectClrLst/>
    <dgm:txLinClrLst/>
    <dgm:txFillClrLst meth="repeat">
      <a:schemeClr val="tx1"/>
    </dgm:txFillClrLst>
    <dgm:txEffectClrLst/>
  </dgm:styleLbl>
  <dgm:styleLbl name="callout">
    <dgm:fillClrLst meth="repeat">
      <a:schemeClr val="dk1"/>
    </dgm:fillClrLst>
    <dgm:linClrLst meth="repeat">
      <a:schemeClr val="dk1"/>
    </dgm:linClrLst>
    <dgm:effectClrLst/>
    <dgm:txLinClrLst/>
    <dgm:txFillClrLst meth="repeat">
      <a:schemeClr val="tx1"/>
    </dgm:txFillClrLst>
    <dgm:txEffectClrLst/>
  </dgm:styleLbl>
  <dgm:styleLbl name="asst0">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dk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dk1">
        <a:shade val="80000"/>
      </a:schemeClr>
    </dgm:linClrLst>
    <dgm:effectClrLst/>
    <dgm:txLinClrLst/>
    <dgm:txFillClrLst meth="repeat">
      <a:schemeClr val="dk1"/>
    </dgm:txFillClrLst>
    <dgm:txEffectClrLst/>
  </dgm:styleLbl>
  <dgm:styleLbl name="parChTrans2D1">
    <dgm:fillClrLst meth="repeat">
      <a:schemeClr val="dk1">
        <a:tint val="60000"/>
      </a:schemeClr>
    </dgm:fillClrLst>
    <dgm:linClrLst meth="repeat">
      <a:schemeClr val="dk1">
        <a:tint val="60000"/>
      </a:schemeClr>
    </dgm:linClrLst>
    <dgm:effectClrLst/>
    <dgm:txLinClrLst/>
    <dgm:txFillClrLst/>
    <dgm:txEffectClrLst/>
  </dgm:styleLbl>
  <dgm:styleLbl name="parChTrans2D2">
    <dgm:fillClrLst meth="repeat">
      <a:schemeClr val="dk1"/>
    </dgm:fillClrLst>
    <dgm:linClrLst meth="repeat">
      <a:schemeClr val="dk1"/>
    </dgm:linClrLst>
    <dgm:effectClrLst/>
    <dgm:txLinClrLst/>
    <dgm:txFillClrLst/>
    <dgm:txEffectClrLst/>
  </dgm:styleLbl>
  <dgm:styleLbl name="parChTrans2D3">
    <dgm:fillClrLst meth="repeat">
      <a:schemeClr val="dk1"/>
    </dgm:fillClrLst>
    <dgm:linClrLst meth="repeat">
      <a:schemeClr val="dk1"/>
    </dgm:linClrLst>
    <dgm:effectClrLst/>
    <dgm:txLinClrLst/>
    <dgm:txFillClrLst/>
    <dgm:txEffectClrLst/>
  </dgm:styleLbl>
  <dgm:styleLbl name="parChTrans2D4">
    <dgm:fillClrLst meth="repeat">
      <a:schemeClr val="dk1"/>
    </dgm:fillClrLst>
    <dgm:linClrLst meth="repeat">
      <a:schemeClr val="dk1"/>
    </dgm:linClrLst>
    <dgm:effectClrLst/>
    <dgm:txLinClrLst/>
    <dgm:txFillClrLst meth="repeat">
      <a:schemeClr val="lt1"/>
    </dgm:txFillClrLst>
    <dgm:txEffectClrLst/>
  </dgm:styleLbl>
  <dgm:styleLbl name="parChTrans1D1">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2">
    <dgm:fillClrLst meth="repeat">
      <a:schemeClr val="dk1"/>
    </dgm:fillClrLst>
    <dgm:linClrLst meth="repeat">
      <a:schemeClr val="dk1">
        <a:shade val="60000"/>
      </a:schemeClr>
    </dgm:linClrLst>
    <dgm:effectClrLst/>
    <dgm:txLinClrLst/>
    <dgm:txFillClrLst meth="repeat">
      <a:schemeClr val="tx1"/>
    </dgm:txFillClrLst>
    <dgm:txEffectClrLst/>
  </dgm:styleLbl>
  <dgm:styleLbl name="parChTrans1D3">
    <dgm:fillClrLst meth="repeat">
      <a:schemeClr val="dk1"/>
    </dgm:fillClrLst>
    <dgm:linClrLst meth="repeat">
      <a:schemeClr val="dk1">
        <a:shade val="80000"/>
      </a:schemeClr>
    </dgm:linClrLst>
    <dgm:effectClrLst/>
    <dgm:txLinClrLst/>
    <dgm:txFillClrLst meth="repeat">
      <a:schemeClr val="tx1"/>
    </dgm:txFillClrLst>
    <dgm:txEffectClrLst/>
  </dgm:styleLbl>
  <dgm:styleLbl name="parChTrans1D4">
    <dgm:fillClrLst meth="repeat">
      <a:schemeClr val="dk1"/>
    </dgm:fillClrLst>
    <dgm:linClrLst meth="repeat">
      <a:schemeClr val="dk1">
        <a:shade val="80000"/>
      </a:schemeClr>
    </dgm:linClrLst>
    <dgm:effectClrLst/>
    <dgm:txLinClrLst/>
    <dgm:txFillClrLst meth="repeat">
      <a:schemeClr val="tx1"/>
    </dgm:txFillClrLst>
    <dgm:txEffectClrLst/>
  </dgm:styleLbl>
  <dgm:styleLbl name="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conF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align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trAlignAcc1">
    <dgm:fillClrLst meth="repeat">
      <a:schemeClr val="dk1">
        <a:alpha val="40000"/>
        <a:tint val="40000"/>
      </a:schemeClr>
    </dgm:fillClrLst>
    <dgm:linClrLst meth="repeat">
      <a:schemeClr val="dk1"/>
    </dgm:linClrLst>
    <dgm:effectClrLst/>
    <dgm:txLinClrLst/>
    <dgm:txFillClrLst meth="repeat">
      <a:schemeClr val="dk1"/>
    </dgm:txFillClrLst>
    <dgm:txEffectClrLst/>
  </dgm:styleLbl>
  <dgm:styleLbl name="bgAcc1">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solidFgAcc1">
    <dgm:fillClrLst meth="repeat">
      <a:schemeClr val="lt1"/>
    </dgm:fillClrLst>
    <dgm:linClrLst meth="repeat">
      <a:schemeClr val="dk1"/>
    </dgm:linClrLst>
    <dgm:effectClrLst/>
    <dgm:txLinClrLst/>
    <dgm:txFillClrLst meth="repeat">
      <a:schemeClr val="dk1"/>
    </dgm:txFillClrLst>
    <dgm:txEffectClrLst/>
  </dgm:styleLbl>
  <dgm:styleLbl name="solidAlignAcc1">
    <dgm:fillClrLst meth="repeat">
      <a:schemeClr val="lt1"/>
    </dgm:fillClrLst>
    <dgm:linClrLst meth="repeat">
      <a:schemeClr val="dk1"/>
    </dgm:linClrLst>
    <dgm:effectClrLst/>
    <dgm:txLinClrLst/>
    <dgm:txFillClrLst meth="repeat">
      <a:schemeClr val="dk1"/>
    </dgm:txFillClrLst>
    <dgm:txEffectClrLst/>
  </dgm:styleLbl>
  <dgm:styleLbl name="solidBgAcc1">
    <dgm:fillClrLst meth="repeat">
      <a:schemeClr val="lt1"/>
    </dgm:fillClrLst>
    <dgm:linClrLst meth="repeat">
      <a:schemeClr val="dk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dk1">
        <a:alpha val="90000"/>
      </a:schemeClr>
    </dgm:linClrLst>
    <dgm:effectClrLst/>
    <dgm:txLinClrLst/>
    <dgm:txFillClrLst meth="repeat">
      <a:schemeClr val="dk1"/>
    </dgm:txFillClrLst>
    <dgm:txEffectClrLst/>
  </dgm:styleLbl>
  <dgm:styleLbl name="fgAcc0">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2">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3">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fgAcc4">
    <dgm:fillClrLst meth="repeat">
      <a:schemeClr val="dk1">
        <a:alpha val="90000"/>
        <a:tint val="40000"/>
      </a:schemeClr>
    </dgm:fillClrLst>
    <dgm:linClrLst meth="repeat">
      <a:schemeClr val="dk1"/>
    </dgm:linClrLst>
    <dgm:effectClrLst/>
    <dgm:txLinClrLst/>
    <dgm:txFillClrLst meth="repeat">
      <a:schemeClr val="dk1"/>
    </dgm:txFillClrLst>
    <dgm:txEffectClrLst/>
  </dgm:styleLbl>
  <dgm:styleLbl name="bgShp">
    <dgm:fillClrLst meth="repeat">
      <a:schemeClr val="dk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dk1">
        <a:shade val="80000"/>
      </a:schemeClr>
    </dgm:fillClrLst>
    <dgm:linClrLst meth="repeat">
      <a:schemeClr val="dk1"/>
    </dgm:linClrLst>
    <dgm:effectClrLst/>
    <dgm:txLinClrLst/>
    <dgm:txFillClrLst meth="repeat">
      <a:schemeClr val="lt1"/>
    </dgm:txFillClrLst>
    <dgm:txEffectClrLst/>
  </dgm:styleLbl>
  <dgm:styleLbl name="trBgShp">
    <dgm:fillClrLst meth="repeat">
      <a:schemeClr val="dk1">
        <a:tint val="50000"/>
        <a:alpha val="40000"/>
      </a:schemeClr>
    </dgm:fillClrLst>
    <dgm:linClrLst meth="repeat">
      <a:schemeClr val="dk1"/>
    </dgm:linClrLst>
    <dgm:effectClrLst/>
    <dgm:txLinClrLst/>
    <dgm:txFillClrLst meth="repeat">
      <a:schemeClr val="lt1"/>
    </dgm:txFillClrLst>
    <dgm:txEffectClrLst/>
  </dgm:styleLbl>
  <dgm:styleLbl name="fgShp">
    <dgm:fillClrLst meth="repeat">
      <a:schemeClr val="dk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86A0B91-B12B-472B-9AFA-08E1EF61E6CF}" type="doc">
      <dgm:prSet loTypeId="urn:microsoft.com/office/officeart/2005/8/layout/vList3" loCatId="list" qsTypeId="urn:microsoft.com/office/officeart/2005/8/quickstyle/simple1" qsCatId="simple" csTypeId="urn:microsoft.com/office/officeart/2005/8/colors/accent0_1" csCatId="mainScheme" phldr="1"/>
      <dgm:spPr/>
    </dgm:pt>
    <dgm:pt modelId="{53AE9816-73F3-4C17-9184-CD67B538AAD2}">
      <dgm:prSet phldrT="[Text]">
        <dgm:style>
          <a:lnRef idx="2">
            <a:schemeClr val="accent2"/>
          </a:lnRef>
          <a:fillRef idx="1">
            <a:schemeClr val="lt1"/>
          </a:fillRef>
          <a:effectRef idx="0">
            <a:schemeClr val="accent2"/>
          </a:effectRef>
          <a:fontRef idx="minor">
            <a:schemeClr val="dk1"/>
          </a:fontRef>
        </dgm:style>
      </dgm:prSet>
      <dgm:spPr>
        <a:noFill/>
        <a:ln w="12700"/>
      </dgm:spPr>
      <dgm:t>
        <a:bodyPr/>
        <a:lstStyle/>
        <a:p>
          <a:r>
            <a:rPr lang="en-US" b="1" dirty="0"/>
            <a:t>Rural areas make up 80% of land mass in US</a:t>
          </a:r>
        </a:p>
      </dgm:t>
    </dgm:pt>
    <dgm:pt modelId="{94365180-8A54-4BA5-9229-130A10B7943B}" type="parTrans" cxnId="{175D0D91-1885-4839-93C3-56065607AF49}">
      <dgm:prSet/>
      <dgm:spPr/>
      <dgm:t>
        <a:bodyPr/>
        <a:lstStyle/>
        <a:p>
          <a:endParaRPr lang="en-US"/>
        </a:p>
      </dgm:t>
    </dgm:pt>
    <dgm:pt modelId="{14EC9BD9-ED29-438F-906D-EE8BA88B23F2}" type="sibTrans" cxnId="{175D0D91-1885-4839-93C3-56065607AF49}">
      <dgm:prSet/>
      <dgm:spPr/>
      <dgm:t>
        <a:bodyPr/>
        <a:lstStyle/>
        <a:p>
          <a:endParaRPr lang="en-US"/>
        </a:p>
      </dgm:t>
    </dgm:pt>
    <dgm:pt modelId="{E3E58D69-DB38-4B10-B953-285C58F345B9}">
      <dgm:prSet phldrT="[Text]">
        <dgm:style>
          <a:lnRef idx="2">
            <a:schemeClr val="accent1"/>
          </a:lnRef>
          <a:fillRef idx="1">
            <a:schemeClr val="lt1"/>
          </a:fillRef>
          <a:effectRef idx="0">
            <a:schemeClr val="accent1"/>
          </a:effectRef>
          <a:fontRef idx="minor">
            <a:schemeClr val="dk1"/>
          </a:fontRef>
        </dgm:style>
      </dgm:prSet>
      <dgm:spPr>
        <a:noFill/>
        <a:ln w="12700"/>
      </dgm:spPr>
      <dgm:t>
        <a:bodyPr/>
        <a:lstStyle/>
        <a:p>
          <a:r>
            <a:rPr lang="en-US" b="1" dirty="0"/>
            <a:t>Rural areas have roughly 17% of US population</a:t>
          </a:r>
        </a:p>
      </dgm:t>
    </dgm:pt>
    <dgm:pt modelId="{220AA436-38C9-44BC-9F23-244C041442AA}" type="parTrans" cxnId="{FD5FE04F-2F06-40BF-9988-A530E99167F6}">
      <dgm:prSet/>
      <dgm:spPr/>
      <dgm:t>
        <a:bodyPr/>
        <a:lstStyle/>
        <a:p>
          <a:endParaRPr lang="en-US"/>
        </a:p>
      </dgm:t>
    </dgm:pt>
    <dgm:pt modelId="{FC407AC3-B590-45CE-BE23-2A052DE445E3}" type="sibTrans" cxnId="{FD5FE04F-2F06-40BF-9988-A530E99167F6}">
      <dgm:prSet/>
      <dgm:spPr/>
      <dgm:t>
        <a:bodyPr/>
        <a:lstStyle/>
        <a:p>
          <a:endParaRPr lang="en-US"/>
        </a:p>
      </dgm:t>
    </dgm:pt>
    <dgm:pt modelId="{0FB75B14-7633-4CFE-93FE-A51345EEC312}">
      <dgm:prSet phldrT="[Text]">
        <dgm:style>
          <a:lnRef idx="2">
            <a:schemeClr val="accent1"/>
          </a:lnRef>
          <a:fillRef idx="1">
            <a:schemeClr val="lt1"/>
          </a:fillRef>
          <a:effectRef idx="0">
            <a:schemeClr val="accent1"/>
          </a:effectRef>
          <a:fontRef idx="minor">
            <a:schemeClr val="dk1"/>
          </a:fontRef>
        </dgm:style>
      </dgm:prSet>
      <dgm:spPr>
        <a:noFill/>
        <a:ln w="12700"/>
      </dgm:spPr>
      <dgm:t>
        <a:bodyPr/>
        <a:lstStyle/>
        <a:p>
          <a:r>
            <a:rPr lang="en-US" b="1" dirty="0"/>
            <a:t>Historically public policy has disadvantaged healthcare in rural areas.</a:t>
          </a:r>
        </a:p>
      </dgm:t>
    </dgm:pt>
    <dgm:pt modelId="{550B434E-A94C-4934-8393-73735FBBAEAA}" type="parTrans" cxnId="{4D799CD6-F54C-4164-920B-A31DF55D4C28}">
      <dgm:prSet/>
      <dgm:spPr/>
      <dgm:t>
        <a:bodyPr/>
        <a:lstStyle/>
        <a:p>
          <a:endParaRPr lang="en-US"/>
        </a:p>
      </dgm:t>
    </dgm:pt>
    <dgm:pt modelId="{E2AD520C-B9BE-4691-B517-E0E1176D9ED1}" type="sibTrans" cxnId="{4D799CD6-F54C-4164-920B-A31DF55D4C28}">
      <dgm:prSet/>
      <dgm:spPr/>
      <dgm:t>
        <a:bodyPr/>
        <a:lstStyle/>
        <a:p>
          <a:endParaRPr lang="en-US"/>
        </a:p>
      </dgm:t>
    </dgm:pt>
    <dgm:pt modelId="{A5763E48-82DC-48C1-95E4-4A6D037B4FA0}">
      <dgm:prSet>
        <dgm:style>
          <a:lnRef idx="2">
            <a:schemeClr val="accent2"/>
          </a:lnRef>
          <a:fillRef idx="1">
            <a:schemeClr val="lt1"/>
          </a:fillRef>
          <a:effectRef idx="0">
            <a:schemeClr val="accent2"/>
          </a:effectRef>
          <a:fontRef idx="minor">
            <a:schemeClr val="dk1"/>
          </a:fontRef>
        </dgm:style>
      </dgm:prSet>
      <dgm:spPr>
        <a:noFill/>
        <a:ln w="12700"/>
      </dgm:spPr>
      <dgm:t>
        <a:bodyPr/>
        <a:lstStyle/>
        <a:p>
          <a:r>
            <a:rPr lang="en-US" b="1" dirty="0"/>
            <a:t>Rural areas provide the food, fuel, and fiber to power our nation.</a:t>
          </a:r>
        </a:p>
      </dgm:t>
    </dgm:pt>
    <dgm:pt modelId="{10892E38-7B52-40AF-8D63-BA9D804AE055}" type="parTrans" cxnId="{7A844C33-F47D-4C94-88AC-97C5B7D5916A}">
      <dgm:prSet/>
      <dgm:spPr/>
      <dgm:t>
        <a:bodyPr/>
        <a:lstStyle/>
        <a:p>
          <a:endParaRPr lang="en-US"/>
        </a:p>
      </dgm:t>
    </dgm:pt>
    <dgm:pt modelId="{96858BA7-E727-4ED2-BE29-B1051E622A07}" type="sibTrans" cxnId="{7A844C33-F47D-4C94-88AC-97C5B7D5916A}">
      <dgm:prSet/>
      <dgm:spPr/>
      <dgm:t>
        <a:bodyPr/>
        <a:lstStyle/>
        <a:p>
          <a:endParaRPr lang="en-US"/>
        </a:p>
      </dgm:t>
    </dgm:pt>
    <dgm:pt modelId="{C781227B-CD6D-4A13-A483-7B7DC1CA8A36}">
      <dgm:prSet>
        <dgm:style>
          <a:lnRef idx="2">
            <a:schemeClr val="accent2"/>
          </a:lnRef>
          <a:fillRef idx="1">
            <a:schemeClr val="lt1"/>
          </a:fillRef>
          <a:effectRef idx="0">
            <a:schemeClr val="accent2"/>
          </a:effectRef>
          <a:fontRef idx="minor">
            <a:schemeClr val="dk1"/>
          </a:fontRef>
        </dgm:style>
      </dgm:prSet>
      <dgm:spPr>
        <a:noFill/>
        <a:ln w="12700"/>
      </dgm:spPr>
      <dgm:t>
        <a:bodyPr/>
        <a:lstStyle/>
        <a:p>
          <a:r>
            <a:rPr lang="en-US" b="1" dirty="0"/>
            <a:t>An exchange between rural and urban that must not be overlooked</a:t>
          </a:r>
        </a:p>
      </dgm:t>
    </dgm:pt>
    <dgm:pt modelId="{7DA95FB9-949A-460E-93AC-C72EEDF0B6AA}" type="parTrans" cxnId="{8ABC2605-BEE4-4B36-8B72-FA9BD5D4DC60}">
      <dgm:prSet/>
      <dgm:spPr/>
      <dgm:t>
        <a:bodyPr/>
        <a:lstStyle/>
        <a:p>
          <a:endParaRPr lang="en-US"/>
        </a:p>
      </dgm:t>
    </dgm:pt>
    <dgm:pt modelId="{6474A7E7-F463-41CA-A5AE-66F3A730FDFB}" type="sibTrans" cxnId="{8ABC2605-BEE4-4B36-8B72-FA9BD5D4DC60}">
      <dgm:prSet/>
      <dgm:spPr/>
      <dgm:t>
        <a:bodyPr/>
        <a:lstStyle/>
        <a:p>
          <a:endParaRPr lang="en-US"/>
        </a:p>
      </dgm:t>
    </dgm:pt>
    <dgm:pt modelId="{47E02B4D-33F4-4393-9EB3-A3D6D6ACBBE6}">
      <dgm:prSet>
        <dgm:style>
          <a:lnRef idx="2">
            <a:schemeClr val="accent1"/>
          </a:lnRef>
          <a:fillRef idx="1">
            <a:schemeClr val="lt1"/>
          </a:fillRef>
          <a:effectRef idx="0">
            <a:schemeClr val="accent1"/>
          </a:effectRef>
          <a:fontRef idx="minor">
            <a:schemeClr val="dk1"/>
          </a:fontRef>
        </dgm:style>
      </dgm:prSet>
      <dgm:spPr>
        <a:noFill/>
        <a:ln w="12700"/>
      </dgm:spPr>
      <dgm:t>
        <a:bodyPr/>
        <a:lstStyle/>
        <a:p>
          <a:r>
            <a:rPr lang="en-US" b="1" dirty="0"/>
            <a:t>Access to high-quality healthcare is a requirement to keep these important resources available.</a:t>
          </a:r>
        </a:p>
      </dgm:t>
    </dgm:pt>
    <dgm:pt modelId="{EC7675B9-1F7F-4F1E-8964-727386491922}" type="parTrans" cxnId="{B1B26692-BDEB-4C93-9DDF-8607CD60C9BA}">
      <dgm:prSet/>
      <dgm:spPr/>
      <dgm:t>
        <a:bodyPr/>
        <a:lstStyle/>
        <a:p>
          <a:endParaRPr lang="en-US"/>
        </a:p>
      </dgm:t>
    </dgm:pt>
    <dgm:pt modelId="{67E4F80F-4366-4EE8-AF2C-6C2A7110F9A8}" type="sibTrans" cxnId="{B1B26692-BDEB-4C93-9DDF-8607CD60C9BA}">
      <dgm:prSet/>
      <dgm:spPr/>
      <dgm:t>
        <a:bodyPr/>
        <a:lstStyle/>
        <a:p>
          <a:endParaRPr lang="en-US"/>
        </a:p>
      </dgm:t>
    </dgm:pt>
    <dgm:pt modelId="{A3552A9A-15CD-41EC-8D07-C362FCD148A1}" type="pres">
      <dgm:prSet presAssocID="{A86A0B91-B12B-472B-9AFA-08E1EF61E6CF}" presName="linearFlow" presStyleCnt="0">
        <dgm:presLayoutVars>
          <dgm:dir/>
          <dgm:resizeHandles val="exact"/>
        </dgm:presLayoutVars>
      </dgm:prSet>
      <dgm:spPr/>
    </dgm:pt>
    <dgm:pt modelId="{97B59BE1-25E1-40BA-8BC1-04C068A4A516}" type="pres">
      <dgm:prSet presAssocID="{53AE9816-73F3-4C17-9184-CD67B538AAD2}" presName="composite" presStyleCnt="0"/>
      <dgm:spPr/>
    </dgm:pt>
    <dgm:pt modelId="{6AB232FC-0705-440A-A66E-1C2F0A7E4621}" type="pres">
      <dgm:prSet presAssocID="{53AE9816-73F3-4C17-9184-CD67B538AAD2}" presName="imgShp" presStyleLbl="fgImgPlace1" presStyleIdx="0" presStyleCnt="6"/>
      <dgm:spPr>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a:ln>
          <a:solidFill>
            <a:schemeClr val="accent2"/>
          </a:solidFill>
        </a:ln>
      </dgm:spPr>
      <dgm:extLst>
        <a:ext uri="{E40237B7-FDA0-4F09-8148-C483321AD2D9}">
          <dgm14:cNvPr xmlns:dgm14="http://schemas.microsoft.com/office/drawing/2010/diagram" id="0" name="" descr="Harvey Balls 80% with solid fill"/>
        </a:ext>
      </dgm:extLst>
    </dgm:pt>
    <dgm:pt modelId="{75CED987-1FDE-425D-B39F-EFEEAEB377A7}" type="pres">
      <dgm:prSet presAssocID="{53AE9816-73F3-4C17-9184-CD67B538AAD2}" presName="txShp" presStyleLbl="node1" presStyleIdx="0" presStyleCnt="6" custLinFactNeighborX="138" custLinFactNeighborY="2474">
        <dgm:presLayoutVars>
          <dgm:bulletEnabled val="1"/>
        </dgm:presLayoutVars>
      </dgm:prSet>
      <dgm:spPr/>
    </dgm:pt>
    <dgm:pt modelId="{A6019458-1C5C-4668-A8B4-8319B4B5AFAD}" type="pres">
      <dgm:prSet presAssocID="{14EC9BD9-ED29-438F-906D-EE8BA88B23F2}" presName="spacing" presStyleCnt="0"/>
      <dgm:spPr/>
    </dgm:pt>
    <dgm:pt modelId="{480CD377-AA93-4120-B59C-F141A36D48F9}" type="pres">
      <dgm:prSet presAssocID="{E3E58D69-DB38-4B10-B953-285C58F345B9}" presName="composite" presStyleCnt="0"/>
      <dgm:spPr/>
    </dgm:pt>
    <dgm:pt modelId="{393C8CBB-9018-44F2-974C-6EDAF2646C0A}" type="pres">
      <dgm:prSet presAssocID="{E3E58D69-DB38-4B10-B953-285C58F345B9}" presName="imgShp" presStyleLbl="fgImgPlace1" presStyleIdx="1" presStyleCnt="6"/>
      <dgm:spPr>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a:ln>
          <a:solidFill>
            <a:schemeClr val="accent2"/>
          </a:solidFill>
        </a:ln>
      </dgm:spPr>
      <dgm:extLst>
        <a:ext uri="{E40237B7-FDA0-4F09-8148-C483321AD2D9}">
          <dgm14:cNvPr xmlns:dgm14="http://schemas.microsoft.com/office/drawing/2010/diagram" id="0" name="" descr="Bar graph with downward trend with solid fill"/>
        </a:ext>
      </dgm:extLst>
    </dgm:pt>
    <dgm:pt modelId="{9390B92E-9AEF-4D69-B005-F0703E969718}" type="pres">
      <dgm:prSet presAssocID="{E3E58D69-DB38-4B10-B953-285C58F345B9}" presName="txShp" presStyleLbl="node1" presStyleIdx="1" presStyleCnt="6">
        <dgm:presLayoutVars>
          <dgm:bulletEnabled val="1"/>
        </dgm:presLayoutVars>
      </dgm:prSet>
      <dgm:spPr/>
    </dgm:pt>
    <dgm:pt modelId="{41E48AEF-6F7C-42E6-B7EC-F7E4F36CBA33}" type="pres">
      <dgm:prSet presAssocID="{FC407AC3-B590-45CE-BE23-2A052DE445E3}" presName="spacing" presStyleCnt="0"/>
      <dgm:spPr/>
    </dgm:pt>
    <dgm:pt modelId="{A4A3355A-DC18-4140-A564-6DB6C1AD1071}" type="pres">
      <dgm:prSet presAssocID="{A5763E48-82DC-48C1-95E4-4A6D037B4FA0}" presName="composite" presStyleCnt="0"/>
      <dgm:spPr/>
    </dgm:pt>
    <dgm:pt modelId="{175A2EC4-10E0-4E7D-B253-61801A9A91D2}" type="pres">
      <dgm:prSet presAssocID="{A5763E48-82DC-48C1-95E4-4A6D037B4FA0}" presName="imgShp" presStyleLbl="fgImgPlace1" presStyleIdx="2" presStyleCnt="6"/>
      <dgm:spPr>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a:ln>
          <a:solidFill>
            <a:schemeClr val="accent2"/>
          </a:solidFill>
        </a:ln>
      </dgm:spPr>
      <dgm:extLst>
        <a:ext uri="{E40237B7-FDA0-4F09-8148-C483321AD2D9}">
          <dgm14:cNvPr xmlns:dgm14="http://schemas.microsoft.com/office/drawing/2010/diagram" id="0" name="" descr="Grocery bag outline"/>
        </a:ext>
      </dgm:extLst>
    </dgm:pt>
    <dgm:pt modelId="{6BBBE7B2-AB43-43EE-B336-0441E60C9CDC}" type="pres">
      <dgm:prSet presAssocID="{A5763E48-82DC-48C1-95E4-4A6D037B4FA0}" presName="txShp" presStyleLbl="node1" presStyleIdx="2" presStyleCnt="6">
        <dgm:presLayoutVars>
          <dgm:bulletEnabled val="1"/>
        </dgm:presLayoutVars>
      </dgm:prSet>
      <dgm:spPr/>
    </dgm:pt>
    <dgm:pt modelId="{53BBA402-640F-4FF6-8D02-6785CFBF15F1}" type="pres">
      <dgm:prSet presAssocID="{96858BA7-E727-4ED2-BE29-B1051E622A07}" presName="spacing" presStyleCnt="0"/>
      <dgm:spPr/>
    </dgm:pt>
    <dgm:pt modelId="{52685D4D-BD6D-4182-BEB5-926C73CEABEE}" type="pres">
      <dgm:prSet presAssocID="{47E02B4D-33F4-4393-9EB3-A3D6D6ACBBE6}" presName="composite" presStyleCnt="0"/>
      <dgm:spPr/>
    </dgm:pt>
    <dgm:pt modelId="{B2769F90-5ED5-4995-A439-ACA50DF13941}" type="pres">
      <dgm:prSet presAssocID="{47E02B4D-33F4-4393-9EB3-A3D6D6ACBBE6}" presName="imgShp" presStyleLbl="fgImgPlace1" presStyleIdx="3" presStyleCnt="6"/>
      <dgm:spPr>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a:solidFill>
            <a:schemeClr val="accent2"/>
          </a:solidFill>
        </a:ln>
      </dgm:spPr>
      <dgm:extLst>
        <a:ext uri="{E40237B7-FDA0-4F09-8148-C483321AD2D9}">
          <dgm14:cNvPr xmlns:dgm14="http://schemas.microsoft.com/office/drawing/2010/diagram" id="0" name="" descr="Heart with pulse with solid fill"/>
        </a:ext>
      </dgm:extLst>
    </dgm:pt>
    <dgm:pt modelId="{BDFC064D-F4B7-4579-8909-F69D2B336636}" type="pres">
      <dgm:prSet presAssocID="{47E02B4D-33F4-4393-9EB3-A3D6D6ACBBE6}" presName="txShp" presStyleLbl="node1" presStyleIdx="3" presStyleCnt="6">
        <dgm:presLayoutVars>
          <dgm:bulletEnabled val="1"/>
        </dgm:presLayoutVars>
      </dgm:prSet>
      <dgm:spPr/>
    </dgm:pt>
    <dgm:pt modelId="{96B98CAA-07A2-425F-B13F-E859A638B832}" type="pres">
      <dgm:prSet presAssocID="{67E4F80F-4366-4EE8-AF2C-6C2A7110F9A8}" presName="spacing" presStyleCnt="0"/>
      <dgm:spPr/>
    </dgm:pt>
    <dgm:pt modelId="{D97598AA-B438-47A9-8A95-365D7437D1F3}" type="pres">
      <dgm:prSet presAssocID="{C781227B-CD6D-4A13-A483-7B7DC1CA8A36}" presName="composite" presStyleCnt="0"/>
      <dgm:spPr/>
    </dgm:pt>
    <dgm:pt modelId="{0227510A-ECCC-46D3-A1B7-4D2104FB0CE1}" type="pres">
      <dgm:prSet presAssocID="{C781227B-CD6D-4A13-A483-7B7DC1CA8A36}" presName="imgShp" presStyleLbl="fgImgPlace1" presStyleIdx="4" presStyleCnt="6"/>
      <dgm:spPr>
        <a:blipFill>
          <a:blip xmlns:r="http://schemas.openxmlformats.org/officeDocument/2006/relationships" r:embed="rId9">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a:fillRect/>
          </a:stretch>
        </a:blipFill>
        <a:ln>
          <a:solidFill>
            <a:schemeClr val="accent2"/>
          </a:solidFill>
        </a:ln>
      </dgm:spPr>
      <dgm:extLst>
        <a:ext uri="{E40237B7-FDA0-4F09-8148-C483321AD2D9}">
          <dgm14:cNvPr xmlns:dgm14="http://schemas.microsoft.com/office/drawing/2010/diagram" id="0" name="" descr="Transfer with solid fill"/>
        </a:ext>
      </dgm:extLst>
    </dgm:pt>
    <dgm:pt modelId="{0C72291C-706E-4A81-AED9-1CEC622C91D2}" type="pres">
      <dgm:prSet presAssocID="{C781227B-CD6D-4A13-A483-7B7DC1CA8A36}" presName="txShp" presStyleLbl="node1" presStyleIdx="4" presStyleCnt="6">
        <dgm:presLayoutVars>
          <dgm:bulletEnabled val="1"/>
        </dgm:presLayoutVars>
      </dgm:prSet>
      <dgm:spPr/>
    </dgm:pt>
    <dgm:pt modelId="{48EC966E-084B-4BCD-A010-56FF881E8970}" type="pres">
      <dgm:prSet presAssocID="{6474A7E7-F463-41CA-A5AE-66F3A730FDFB}" presName="spacing" presStyleCnt="0"/>
      <dgm:spPr/>
    </dgm:pt>
    <dgm:pt modelId="{65D80E29-B34E-4235-973E-47C22A6DF2C5}" type="pres">
      <dgm:prSet presAssocID="{0FB75B14-7633-4CFE-93FE-A51345EEC312}" presName="composite" presStyleCnt="0"/>
      <dgm:spPr/>
    </dgm:pt>
    <dgm:pt modelId="{F5E3AAC8-9975-4DE4-AC78-E15873C1763F}" type="pres">
      <dgm:prSet presAssocID="{0FB75B14-7633-4CFE-93FE-A51345EEC312}" presName="imgShp" presStyleLbl="fgImgPlace1" presStyleIdx="5" presStyleCnt="6"/>
      <dgm:spPr>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a:ln>
          <a:solidFill>
            <a:schemeClr val="accent2"/>
          </a:solidFill>
        </a:ln>
      </dgm:spPr>
      <dgm:extLst>
        <a:ext uri="{E40237B7-FDA0-4F09-8148-C483321AD2D9}">
          <dgm14:cNvPr xmlns:dgm14="http://schemas.microsoft.com/office/drawing/2010/diagram" id="0" name="" descr="Seesaw with solid fill"/>
        </a:ext>
      </dgm:extLst>
    </dgm:pt>
    <dgm:pt modelId="{83C55D44-AFF2-430F-8929-59076FD92FB8}" type="pres">
      <dgm:prSet presAssocID="{0FB75B14-7633-4CFE-93FE-A51345EEC312}" presName="txShp" presStyleLbl="node1" presStyleIdx="5" presStyleCnt="6">
        <dgm:presLayoutVars>
          <dgm:bulletEnabled val="1"/>
        </dgm:presLayoutVars>
      </dgm:prSet>
      <dgm:spPr/>
    </dgm:pt>
  </dgm:ptLst>
  <dgm:cxnLst>
    <dgm:cxn modelId="{8ABC2605-BEE4-4B36-8B72-FA9BD5D4DC60}" srcId="{A86A0B91-B12B-472B-9AFA-08E1EF61E6CF}" destId="{C781227B-CD6D-4A13-A483-7B7DC1CA8A36}" srcOrd="4" destOrd="0" parTransId="{7DA95FB9-949A-460E-93AC-C72EEDF0B6AA}" sibTransId="{6474A7E7-F463-41CA-A5AE-66F3A730FDFB}"/>
    <dgm:cxn modelId="{7A844C33-F47D-4C94-88AC-97C5B7D5916A}" srcId="{A86A0B91-B12B-472B-9AFA-08E1EF61E6CF}" destId="{A5763E48-82DC-48C1-95E4-4A6D037B4FA0}" srcOrd="2" destOrd="0" parTransId="{10892E38-7B52-40AF-8D63-BA9D804AE055}" sibTransId="{96858BA7-E727-4ED2-BE29-B1051E622A07}"/>
    <dgm:cxn modelId="{A38CF833-800A-4815-8FE6-76FFA0116ED0}" type="presOf" srcId="{A86A0B91-B12B-472B-9AFA-08E1EF61E6CF}" destId="{A3552A9A-15CD-41EC-8D07-C362FCD148A1}" srcOrd="0" destOrd="0" presId="urn:microsoft.com/office/officeart/2005/8/layout/vList3"/>
    <dgm:cxn modelId="{67DDC839-69D2-44B0-B0A7-029547A0E71B}" type="presOf" srcId="{53AE9816-73F3-4C17-9184-CD67B538AAD2}" destId="{75CED987-1FDE-425D-B39F-EFEEAEB377A7}" srcOrd="0" destOrd="0" presId="urn:microsoft.com/office/officeart/2005/8/layout/vList3"/>
    <dgm:cxn modelId="{FD5FE04F-2F06-40BF-9988-A530E99167F6}" srcId="{A86A0B91-B12B-472B-9AFA-08E1EF61E6CF}" destId="{E3E58D69-DB38-4B10-B953-285C58F345B9}" srcOrd="1" destOrd="0" parTransId="{220AA436-38C9-44BC-9F23-244C041442AA}" sibTransId="{FC407AC3-B590-45CE-BE23-2A052DE445E3}"/>
    <dgm:cxn modelId="{175D0D91-1885-4839-93C3-56065607AF49}" srcId="{A86A0B91-B12B-472B-9AFA-08E1EF61E6CF}" destId="{53AE9816-73F3-4C17-9184-CD67B538AAD2}" srcOrd="0" destOrd="0" parTransId="{94365180-8A54-4BA5-9229-130A10B7943B}" sibTransId="{14EC9BD9-ED29-438F-906D-EE8BA88B23F2}"/>
    <dgm:cxn modelId="{B1B26692-BDEB-4C93-9DDF-8607CD60C9BA}" srcId="{A86A0B91-B12B-472B-9AFA-08E1EF61E6CF}" destId="{47E02B4D-33F4-4393-9EB3-A3D6D6ACBBE6}" srcOrd="3" destOrd="0" parTransId="{EC7675B9-1F7F-4F1E-8964-727386491922}" sibTransId="{67E4F80F-4366-4EE8-AF2C-6C2A7110F9A8}"/>
    <dgm:cxn modelId="{7128169F-6F70-4FFD-BA13-AB5C6ABF14F2}" type="presOf" srcId="{E3E58D69-DB38-4B10-B953-285C58F345B9}" destId="{9390B92E-9AEF-4D69-B005-F0703E969718}" srcOrd="0" destOrd="0" presId="urn:microsoft.com/office/officeart/2005/8/layout/vList3"/>
    <dgm:cxn modelId="{836BBFA9-21E5-4881-B5F5-B2AEEFA24DEA}" type="presOf" srcId="{C781227B-CD6D-4A13-A483-7B7DC1CA8A36}" destId="{0C72291C-706E-4A81-AED9-1CEC622C91D2}" srcOrd="0" destOrd="0" presId="urn:microsoft.com/office/officeart/2005/8/layout/vList3"/>
    <dgm:cxn modelId="{4D799CD6-F54C-4164-920B-A31DF55D4C28}" srcId="{A86A0B91-B12B-472B-9AFA-08E1EF61E6CF}" destId="{0FB75B14-7633-4CFE-93FE-A51345EEC312}" srcOrd="5" destOrd="0" parTransId="{550B434E-A94C-4934-8393-73735FBBAEAA}" sibTransId="{E2AD520C-B9BE-4691-B517-E0E1176D9ED1}"/>
    <dgm:cxn modelId="{5A3C86E6-D69E-481A-8E20-F1E3743127BF}" type="presOf" srcId="{0FB75B14-7633-4CFE-93FE-A51345EEC312}" destId="{83C55D44-AFF2-430F-8929-59076FD92FB8}" srcOrd="0" destOrd="0" presId="urn:microsoft.com/office/officeart/2005/8/layout/vList3"/>
    <dgm:cxn modelId="{3DA893FA-B225-4959-BDAE-E633D8E2A2B6}" type="presOf" srcId="{47E02B4D-33F4-4393-9EB3-A3D6D6ACBBE6}" destId="{BDFC064D-F4B7-4579-8909-F69D2B336636}" srcOrd="0" destOrd="0" presId="urn:microsoft.com/office/officeart/2005/8/layout/vList3"/>
    <dgm:cxn modelId="{C24E2EFF-F8B9-4C3B-B6F3-FC082A4BC031}" type="presOf" srcId="{A5763E48-82DC-48C1-95E4-4A6D037B4FA0}" destId="{6BBBE7B2-AB43-43EE-B336-0441E60C9CDC}" srcOrd="0" destOrd="0" presId="urn:microsoft.com/office/officeart/2005/8/layout/vList3"/>
    <dgm:cxn modelId="{B2F5215E-93FE-4923-A4CE-524F5E21D46B}" type="presParOf" srcId="{A3552A9A-15CD-41EC-8D07-C362FCD148A1}" destId="{97B59BE1-25E1-40BA-8BC1-04C068A4A516}" srcOrd="0" destOrd="0" presId="urn:microsoft.com/office/officeart/2005/8/layout/vList3"/>
    <dgm:cxn modelId="{19A215D4-48CB-41D5-AEB3-D04BAAA3BECB}" type="presParOf" srcId="{97B59BE1-25E1-40BA-8BC1-04C068A4A516}" destId="{6AB232FC-0705-440A-A66E-1C2F0A7E4621}" srcOrd="0" destOrd="0" presId="urn:microsoft.com/office/officeart/2005/8/layout/vList3"/>
    <dgm:cxn modelId="{5D596820-AA91-452D-A8C0-59B135022872}" type="presParOf" srcId="{97B59BE1-25E1-40BA-8BC1-04C068A4A516}" destId="{75CED987-1FDE-425D-B39F-EFEEAEB377A7}" srcOrd="1" destOrd="0" presId="urn:microsoft.com/office/officeart/2005/8/layout/vList3"/>
    <dgm:cxn modelId="{A9C0A665-4F38-4127-979A-91008FF1521E}" type="presParOf" srcId="{A3552A9A-15CD-41EC-8D07-C362FCD148A1}" destId="{A6019458-1C5C-4668-A8B4-8319B4B5AFAD}" srcOrd="1" destOrd="0" presId="urn:microsoft.com/office/officeart/2005/8/layout/vList3"/>
    <dgm:cxn modelId="{189D689C-0F5B-4658-939F-54B53D770572}" type="presParOf" srcId="{A3552A9A-15CD-41EC-8D07-C362FCD148A1}" destId="{480CD377-AA93-4120-B59C-F141A36D48F9}" srcOrd="2" destOrd="0" presId="urn:microsoft.com/office/officeart/2005/8/layout/vList3"/>
    <dgm:cxn modelId="{C3520934-4485-4B80-A4C9-6BA6AB3DE6BB}" type="presParOf" srcId="{480CD377-AA93-4120-B59C-F141A36D48F9}" destId="{393C8CBB-9018-44F2-974C-6EDAF2646C0A}" srcOrd="0" destOrd="0" presId="urn:microsoft.com/office/officeart/2005/8/layout/vList3"/>
    <dgm:cxn modelId="{23BBAE72-E886-4682-9B1F-8D7E78EFEF13}" type="presParOf" srcId="{480CD377-AA93-4120-B59C-F141A36D48F9}" destId="{9390B92E-9AEF-4D69-B005-F0703E969718}" srcOrd="1" destOrd="0" presId="urn:microsoft.com/office/officeart/2005/8/layout/vList3"/>
    <dgm:cxn modelId="{FAC83E0E-E23A-48E9-8C42-CFCB75B6F75C}" type="presParOf" srcId="{A3552A9A-15CD-41EC-8D07-C362FCD148A1}" destId="{41E48AEF-6F7C-42E6-B7EC-F7E4F36CBA33}" srcOrd="3" destOrd="0" presId="urn:microsoft.com/office/officeart/2005/8/layout/vList3"/>
    <dgm:cxn modelId="{C0D54658-070C-4268-AF4B-77E6A425EC29}" type="presParOf" srcId="{A3552A9A-15CD-41EC-8D07-C362FCD148A1}" destId="{A4A3355A-DC18-4140-A564-6DB6C1AD1071}" srcOrd="4" destOrd="0" presId="urn:microsoft.com/office/officeart/2005/8/layout/vList3"/>
    <dgm:cxn modelId="{730F02B0-BEA9-4236-BE71-0C6E1287D2D8}" type="presParOf" srcId="{A4A3355A-DC18-4140-A564-6DB6C1AD1071}" destId="{175A2EC4-10E0-4E7D-B253-61801A9A91D2}" srcOrd="0" destOrd="0" presId="urn:microsoft.com/office/officeart/2005/8/layout/vList3"/>
    <dgm:cxn modelId="{0C9474C8-F462-48BE-AAA6-E769B7CF1DAA}" type="presParOf" srcId="{A4A3355A-DC18-4140-A564-6DB6C1AD1071}" destId="{6BBBE7B2-AB43-43EE-B336-0441E60C9CDC}" srcOrd="1" destOrd="0" presId="urn:microsoft.com/office/officeart/2005/8/layout/vList3"/>
    <dgm:cxn modelId="{3ECC1564-FD38-4242-8580-A1C696C3DE0E}" type="presParOf" srcId="{A3552A9A-15CD-41EC-8D07-C362FCD148A1}" destId="{53BBA402-640F-4FF6-8D02-6785CFBF15F1}" srcOrd="5" destOrd="0" presId="urn:microsoft.com/office/officeart/2005/8/layout/vList3"/>
    <dgm:cxn modelId="{4B0E2755-BCB0-49E1-8AF9-5F18DAA3212E}" type="presParOf" srcId="{A3552A9A-15CD-41EC-8D07-C362FCD148A1}" destId="{52685D4D-BD6D-4182-BEB5-926C73CEABEE}" srcOrd="6" destOrd="0" presId="urn:microsoft.com/office/officeart/2005/8/layout/vList3"/>
    <dgm:cxn modelId="{FCE2B282-F744-42EF-9B1F-82C40776950D}" type="presParOf" srcId="{52685D4D-BD6D-4182-BEB5-926C73CEABEE}" destId="{B2769F90-5ED5-4995-A439-ACA50DF13941}" srcOrd="0" destOrd="0" presId="urn:microsoft.com/office/officeart/2005/8/layout/vList3"/>
    <dgm:cxn modelId="{4CFDCE1E-658D-4349-9267-CF2ADD2EFB8C}" type="presParOf" srcId="{52685D4D-BD6D-4182-BEB5-926C73CEABEE}" destId="{BDFC064D-F4B7-4579-8909-F69D2B336636}" srcOrd="1" destOrd="0" presId="urn:microsoft.com/office/officeart/2005/8/layout/vList3"/>
    <dgm:cxn modelId="{8D71B294-4FE7-4410-8790-A9873E7FCAFE}" type="presParOf" srcId="{A3552A9A-15CD-41EC-8D07-C362FCD148A1}" destId="{96B98CAA-07A2-425F-B13F-E859A638B832}" srcOrd="7" destOrd="0" presId="urn:microsoft.com/office/officeart/2005/8/layout/vList3"/>
    <dgm:cxn modelId="{B273F54B-8D13-4419-956D-E273E3089BDA}" type="presParOf" srcId="{A3552A9A-15CD-41EC-8D07-C362FCD148A1}" destId="{D97598AA-B438-47A9-8A95-365D7437D1F3}" srcOrd="8" destOrd="0" presId="urn:microsoft.com/office/officeart/2005/8/layout/vList3"/>
    <dgm:cxn modelId="{4F6C88E1-1B3E-4094-B074-206961FDA5D2}" type="presParOf" srcId="{D97598AA-B438-47A9-8A95-365D7437D1F3}" destId="{0227510A-ECCC-46D3-A1B7-4D2104FB0CE1}" srcOrd="0" destOrd="0" presId="urn:microsoft.com/office/officeart/2005/8/layout/vList3"/>
    <dgm:cxn modelId="{DC22DE19-8C25-49ED-9951-BC542A6667BF}" type="presParOf" srcId="{D97598AA-B438-47A9-8A95-365D7437D1F3}" destId="{0C72291C-706E-4A81-AED9-1CEC622C91D2}" srcOrd="1" destOrd="0" presId="urn:microsoft.com/office/officeart/2005/8/layout/vList3"/>
    <dgm:cxn modelId="{E084FD7F-BA95-424E-9752-146E4D44EC3C}" type="presParOf" srcId="{A3552A9A-15CD-41EC-8D07-C362FCD148A1}" destId="{48EC966E-084B-4BCD-A010-56FF881E8970}" srcOrd="9" destOrd="0" presId="urn:microsoft.com/office/officeart/2005/8/layout/vList3"/>
    <dgm:cxn modelId="{3767F0F6-4782-40D5-82BC-62C938E5FACF}" type="presParOf" srcId="{A3552A9A-15CD-41EC-8D07-C362FCD148A1}" destId="{65D80E29-B34E-4235-973E-47C22A6DF2C5}" srcOrd="10" destOrd="0" presId="urn:microsoft.com/office/officeart/2005/8/layout/vList3"/>
    <dgm:cxn modelId="{47F158C4-5C2E-4875-A58F-C69907DB8E79}" type="presParOf" srcId="{65D80E29-B34E-4235-973E-47C22A6DF2C5}" destId="{F5E3AAC8-9975-4DE4-AC78-E15873C1763F}" srcOrd="0" destOrd="0" presId="urn:microsoft.com/office/officeart/2005/8/layout/vList3"/>
    <dgm:cxn modelId="{046945DD-5C99-43AE-A360-66FCEA389BCA}" type="presParOf" srcId="{65D80E29-B34E-4235-973E-47C22A6DF2C5}" destId="{83C55D44-AFF2-430F-8929-59076FD92FB8}" srcOrd="1" destOrd="0" presId="urn:microsoft.com/office/officeart/2005/8/layout/vList3"/>
  </dgm:cxnLst>
  <dgm:bg>
    <a:noFill/>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4332B56-E5D0-5542-A4BE-25D7CDAB797D}" type="doc">
      <dgm:prSet loTypeId="urn:microsoft.com/office/officeart/2005/8/layout/cycle2" loCatId="" qsTypeId="urn:microsoft.com/office/officeart/2005/8/quickstyle/simple1" qsCatId="simple" csTypeId="urn:microsoft.com/office/officeart/2005/8/colors/accent2_2" csCatId="accent2" phldr="1"/>
      <dgm:spPr/>
      <dgm:t>
        <a:bodyPr/>
        <a:lstStyle/>
        <a:p>
          <a:endParaRPr lang="en-US"/>
        </a:p>
      </dgm:t>
    </dgm:pt>
    <dgm:pt modelId="{F7080331-FD02-0545-8FF7-D4222C7AD196}">
      <dgm:prSet phldrT="[Text]" custT="1"/>
      <dgm:spPr/>
      <dgm:t>
        <a:bodyPr/>
        <a:lstStyle/>
        <a:p>
          <a:r>
            <a:rPr lang="en-US" sz="1600" b="1" dirty="0"/>
            <a:t>Consolidation</a:t>
          </a:r>
        </a:p>
      </dgm:t>
    </dgm:pt>
    <dgm:pt modelId="{30A9EDE2-9BDA-064D-B59F-5ABA3C66E2B7}" type="parTrans" cxnId="{29C90118-1145-194C-961B-56ED9E16A22F}">
      <dgm:prSet/>
      <dgm:spPr/>
      <dgm:t>
        <a:bodyPr/>
        <a:lstStyle/>
        <a:p>
          <a:endParaRPr lang="en-US"/>
        </a:p>
      </dgm:t>
    </dgm:pt>
    <dgm:pt modelId="{091D2C92-A900-024F-BD7B-478147723362}" type="sibTrans" cxnId="{29C90118-1145-194C-961B-56ED9E16A22F}">
      <dgm:prSet/>
      <dgm:spPr/>
      <dgm:t>
        <a:bodyPr/>
        <a:lstStyle/>
        <a:p>
          <a:endParaRPr lang="en-US"/>
        </a:p>
      </dgm:t>
    </dgm:pt>
    <dgm:pt modelId="{6C6AA1EA-4B1D-8F4F-AF8D-09B0C9BD9B7D}">
      <dgm:prSet phldrT="[Text]"/>
      <dgm:spPr/>
      <dgm:t>
        <a:bodyPr/>
        <a:lstStyle/>
        <a:p>
          <a:r>
            <a:rPr lang="en-US" b="1" dirty="0"/>
            <a:t>Increased Travel Time</a:t>
          </a:r>
        </a:p>
      </dgm:t>
    </dgm:pt>
    <dgm:pt modelId="{21399540-587A-9449-9D07-6C32BACDF1BA}" type="parTrans" cxnId="{E8E0EAD5-1F2E-C249-BAA1-2C07E9CB6A1C}">
      <dgm:prSet/>
      <dgm:spPr/>
      <dgm:t>
        <a:bodyPr/>
        <a:lstStyle/>
        <a:p>
          <a:endParaRPr lang="en-US"/>
        </a:p>
      </dgm:t>
    </dgm:pt>
    <dgm:pt modelId="{1876F53C-8E78-F642-AE43-EACDFFC94D5A}" type="sibTrans" cxnId="{E8E0EAD5-1F2E-C249-BAA1-2C07E9CB6A1C}">
      <dgm:prSet/>
      <dgm:spPr/>
      <dgm:t>
        <a:bodyPr/>
        <a:lstStyle/>
        <a:p>
          <a:endParaRPr lang="en-US"/>
        </a:p>
      </dgm:t>
    </dgm:pt>
    <dgm:pt modelId="{1C036F75-B810-B141-B08F-F156B4F94672}">
      <dgm:prSet phldrT="[Text]"/>
      <dgm:spPr/>
      <dgm:t>
        <a:bodyPr/>
        <a:lstStyle/>
        <a:p>
          <a:r>
            <a:rPr lang="en-US" b="1" dirty="0"/>
            <a:t>Decreased Use</a:t>
          </a:r>
        </a:p>
      </dgm:t>
    </dgm:pt>
    <dgm:pt modelId="{5F53FD77-5078-A142-8611-FFE04B815670}" type="parTrans" cxnId="{CD9A605E-8409-0B4E-82E1-A03E18702320}">
      <dgm:prSet/>
      <dgm:spPr/>
      <dgm:t>
        <a:bodyPr/>
        <a:lstStyle/>
        <a:p>
          <a:endParaRPr lang="en-US"/>
        </a:p>
      </dgm:t>
    </dgm:pt>
    <dgm:pt modelId="{AE56928C-A12C-C04B-8F9D-13B322316233}" type="sibTrans" cxnId="{CD9A605E-8409-0B4E-82E1-A03E18702320}">
      <dgm:prSet/>
      <dgm:spPr/>
      <dgm:t>
        <a:bodyPr/>
        <a:lstStyle/>
        <a:p>
          <a:endParaRPr lang="en-US"/>
        </a:p>
      </dgm:t>
    </dgm:pt>
    <dgm:pt modelId="{7F3ECD2F-24DD-9B42-AC5D-D90A59E0F9E1}" type="pres">
      <dgm:prSet presAssocID="{A4332B56-E5D0-5542-A4BE-25D7CDAB797D}" presName="cycle" presStyleCnt="0">
        <dgm:presLayoutVars>
          <dgm:dir/>
          <dgm:resizeHandles val="exact"/>
        </dgm:presLayoutVars>
      </dgm:prSet>
      <dgm:spPr/>
    </dgm:pt>
    <dgm:pt modelId="{D07CA6D5-8B38-1042-9D77-E33DEB9382A4}" type="pres">
      <dgm:prSet presAssocID="{F7080331-FD02-0545-8FF7-D4222C7AD196}" presName="node" presStyleLbl="node1" presStyleIdx="0" presStyleCnt="3">
        <dgm:presLayoutVars>
          <dgm:bulletEnabled val="1"/>
        </dgm:presLayoutVars>
      </dgm:prSet>
      <dgm:spPr/>
    </dgm:pt>
    <dgm:pt modelId="{71151362-6053-A54F-AA42-629FF36A1A92}" type="pres">
      <dgm:prSet presAssocID="{091D2C92-A900-024F-BD7B-478147723362}" presName="sibTrans" presStyleLbl="sibTrans2D1" presStyleIdx="0" presStyleCnt="3"/>
      <dgm:spPr/>
    </dgm:pt>
    <dgm:pt modelId="{5F3A8947-F39F-F140-A4DF-4522927749A7}" type="pres">
      <dgm:prSet presAssocID="{091D2C92-A900-024F-BD7B-478147723362}" presName="connectorText" presStyleLbl="sibTrans2D1" presStyleIdx="0" presStyleCnt="3"/>
      <dgm:spPr/>
    </dgm:pt>
    <dgm:pt modelId="{4059EFCF-7D3C-AA4C-8D77-1F5D18F50EEF}" type="pres">
      <dgm:prSet presAssocID="{6C6AA1EA-4B1D-8F4F-AF8D-09B0C9BD9B7D}" presName="node" presStyleLbl="node1" presStyleIdx="1" presStyleCnt="3">
        <dgm:presLayoutVars>
          <dgm:bulletEnabled val="1"/>
        </dgm:presLayoutVars>
      </dgm:prSet>
      <dgm:spPr/>
    </dgm:pt>
    <dgm:pt modelId="{FDC21CEF-30BB-2D4C-84FC-56496F53BBC3}" type="pres">
      <dgm:prSet presAssocID="{1876F53C-8E78-F642-AE43-EACDFFC94D5A}" presName="sibTrans" presStyleLbl="sibTrans2D1" presStyleIdx="1" presStyleCnt="3"/>
      <dgm:spPr/>
    </dgm:pt>
    <dgm:pt modelId="{1EB42C83-6A8D-2F43-B8C2-D015175DA0A7}" type="pres">
      <dgm:prSet presAssocID="{1876F53C-8E78-F642-AE43-EACDFFC94D5A}" presName="connectorText" presStyleLbl="sibTrans2D1" presStyleIdx="1" presStyleCnt="3"/>
      <dgm:spPr/>
    </dgm:pt>
    <dgm:pt modelId="{0A876A0F-D27B-8D47-9D7E-39B7BBE6D211}" type="pres">
      <dgm:prSet presAssocID="{1C036F75-B810-B141-B08F-F156B4F94672}" presName="node" presStyleLbl="node1" presStyleIdx="2" presStyleCnt="3">
        <dgm:presLayoutVars>
          <dgm:bulletEnabled val="1"/>
        </dgm:presLayoutVars>
      </dgm:prSet>
      <dgm:spPr/>
    </dgm:pt>
    <dgm:pt modelId="{AD185316-BD70-D84B-8396-9FAEEE98E80C}" type="pres">
      <dgm:prSet presAssocID="{AE56928C-A12C-C04B-8F9D-13B322316233}" presName="sibTrans" presStyleLbl="sibTrans2D1" presStyleIdx="2" presStyleCnt="3"/>
      <dgm:spPr/>
    </dgm:pt>
    <dgm:pt modelId="{9283F6D5-3B13-504B-BD08-BA4185826754}" type="pres">
      <dgm:prSet presAssocID="{AE56928C-A12C-C04B-8F9D-13B322316233}" presName="connectorText" presStyleLbl="sibTrans2D1" presStyleIdx="2" presStyleCnt="3"/>
      <dgm:spPr/>
    </dgm:pt>
  </dgm:ptLst>
  <dgm:cxnLst>
    <dgm:cxn modelId="{4C859D03-A5F2-A44A-8569-92CE4F5A063B}" type="presOf" srcId="{1876F53C-8E78-F642-AE43-EACDFFC94D5A}" destId="{1EB42C83-6A8D-2F43-B8C2-D015175DA0A7}" srcOrd="1" destOrd="0" presId="urn:microsoft.com/office/officeart/2005/8/layout/cycle2"/>
    <dgm:cxn modelId="{29C90118-1145-194C-961B-56ED9E16A22F}" srcId="{A4332B56-E5D0-5542-A4BE-25D7CDAB797D}" destId="{F7080331-FD02-0545-8FF7-D4222C7AD196}" srcOrd="0" destOrd="0" parTransId="{30A9EDE2-9BDA-064D-B59F-5ABA3C66E2B7}" sibTransId="{091D2C92-A900-024F-BD7B-478147723362}"/>
    <dgm:cxn modelId="{BA516930-5906-1243-BF7F-1673632C18DF}" type="presOf" srcId="{6C6AA1EA-4B1D-8F4F-AF8D-09B0C9BD9B7D}" destId="{4059EFCF-7D3C-AA4C-8D77-1F5D18F50EEF}" srcOrd="0" destOrd="0" presId="urn:microsoft.com/office/officeart/2005/8/layout/cycle2"/>
    <dgm:cxn modelId="{CD9A605E-8409-0B4E-82E1-A03E18702320}" srcId="{A4332B56-E5D0-5542-A4BE-25D7CDAB797D}" destId="{1C036F75-B810-B141-B08F-F156B4F94672}" srcOrd="2" destOrd="0" parTransId="{5F53FD77-5078-A142-8611-FFE04B815670}" sibTransId="{AE56928C-A12C-C04B-8F9D-13B322316233}"/>
    <dgm:cxn modelId="{82654244-C056-D644-867B-AB05D6C2D6C0}" type="presOf" srcId="{AE56928C-A12C-C04B-8F9D-13B322316233}" destId="{AD185316-BD70-D84B-8396-9FAEEE98E80C}" srcOrd="0" destOrd="0" presId="urn:microsoft.com/office/officeart/2005/8/layout/cycle2"/>
    <dgm:cxn modelId="{18CE4A69-E0FE-C84B-91F5-45E91DE35167}" type="presOf" srcId="{1876F53C-8E78-F642-AE43-EACDFFC94D5A}" destId="{FDC21CEF-30BB-2D4C-84FC-56496F53BBC3}" srcOrd="0" destOrd="0" presId="urn:microsoft.com/office/officeart/2005/8/layout/cycle2"/>
    <dgm:cxn modelId="{9CBC0458-E68D-034A-A747-5D3CB337D972}" type="presOf" srcId="{1C036F75-B810-B141-B08F-F156B4F94672}" destId="{0A876A0F-D27B-8D47-9D7E-39B7BBE6D211}" srcOrd="0" destOrd="0" presId="urn:microsoft.com/office/officeart/2005/8/layout/cycle2"/>
    <dgm:cxn modelId="{F69B4387-2BE8-924C-82CA-E717D9F2AADC}" type="presOf" srcId="{F7080331-FD02-0545-8FF7-D4222C7AD196}" destId="{D07CA6D5-8B38-1042-9D77-E33DEB9382A4}" srcOrd="0" destOrd="0" presId="urn:microsoft.com/office/officeart/2005/8/layout/cycle2"/>
    <dgm:cxn modelId="{2952A38B-AD02-2840-BFA1-7F6F6F23B900}" type="presOf" srcId="{AE56928C-A12C-C04B-8F9D-13B322316233}" destId="{9283F6D5-3B13-504B-BD08-BA4185826754}" srcOrd="1" destOrd="0" presId="urn:microsoft.com/office/officeart/2005/8/layout/cycle2"/>
    <dgm:cxn modelId="{48938497-CA1F-264D-89A4-40250B556C80}" type="presOf" srcId="{091D2C92-A900-024F-BD7B-478147723362}" destId="{71151362-6053-A54F-AA42-629FF36A1A92}" srcOrd="0" destOrd="0" presId="urn:microsoft.com/office/officeart/2005/8/layout/cycle2"/>
    <dgm:cxn modelId="{BE948B9C-A246-3245-9EC8-AFCA82D21A41}" type="presOf" srcId="{091D2C92-A900-024F-BD7B-478147723362}" destId="{5F3A8947-F39F-F140-A4DF-4522927749A7}" srcOrd="1" destOrd="0" presId="urn:microsoft.com/office/officeart/2005/8/layout/cycle2"/>
    <dgm:cxn modelId="{E8E0EAD5-1F2E-C249-BAA1-2C07E9CB6A1C}" srcId="{A4332B56-E5D0-5542-A4BE-25D7CDAB797D}" destId="{6C6AA1EA-4B1D-8F4F-AF8D-09B0C9BD9B7D}" srcOrd="1" destOrd="0" parTransId="{21399540-587A-9449-9D07-6C32BACDF1BA}" sibTransId="{1876F53C-8E78-F642-AE43-EACDFFC94D5A}"/>
    <dgm:cxn modelId="{A197BDE3-C7CB-5A49-96D4-E4E447BB4600}" type="presOf" srcId="{A4332B56-E5D0-5542-A4BE-25D7CDAB797D}" destId="{7F3ECD2F-24DD-9B42-AC5D-D90A59E0F9E1}" srcOrd="0" destOrd="0" presId="urn:microsoft.com/office/officeart/2005/8/layout/cycle2"/>
    <dgm:cxn modelId="{4C1EBF93-19E8-E64C-99A1-20DBB7195BA2}" type="presParOf" srcId="{7F3ECD2F-24DD-9B42-AC5D-D90A59E0F9E1}" destId="{D07CA6D5-8B38-1042-9D77-E33DEB9382A4}" srcOrd="0" destOrd="0" presId="urn:microsoft.com/office/officeart/2005/8/layout/cycle2"/>
    <dgm:cxn modelId="{C4F5650F-2A0F-AF4D-8C7E-7CB4F6694300}" type="presParOf" srcId="{7F3ECD2F-24DD-9B42-AC5D-D90A59E0F9E1}" destId="{71151362-6053-A54F-AA42-629FF36A1A92}" srcOrd="1" destOrd="0" presId="urn:microsoft.com/office/officeart/2005/8/layout/cycle2"/>
    <dgm:cxn modelId="{E5EDF75F-5D2A-1448-B5D7-9A462569A79A}" type="presParOf" srcId="{71151362-6053-A54F-AA42-629FF36A1A92}" destId="{5F3A8947-F39F-F140-A4DF-4522927749A7}" srcOrd="0" destOrd="0" presId="urn:microsoft.com/office/officeart/2005/8/layout/cycle2"/>
    <dgm:cxn modelId="{AD7AF6F1-65A7-DF40-8AE3-65F7319F2AF0}" type="presParOf" srcId="{7F3ECD2F-24DD-9B42-AC5D-D90A59E0F9E1}" destId="{4059EFCF-7D3C-AA4C-8D77-1F5D18F50EEF}" srcOrd="2" destOrd="0" presId="urn:microsoft.com/office/officeart/2005/8/layout/cycle2"/>
    <dgm:cxn modelId="{401871B8-5D10-A44D-B4D4-7F1F8AEC44EE}" type="presParOf" srcId="{7F3ECD2F-24DD-9B42-AC5D-D90A59E0F9E1}" destId="{FDC21CEF-30BB-2D4C-84FC-56496F53BBC3}" srcOrd="3" destOrd="0" presId="urn:microsoft.com/office/officeart/2005/8/layout/cycle2"/>
    <dgm:cxn modelId="{70DE33F2-4E40-7845-B033-7CE8F40E5097}" type="presParOf" srcId="{FDC21CEF-30BB-2D4C-84FC-56496F53BBC3}" destId="{1EB42C83-6A8D-2F43-B8C2-D015175DA0A7}" srcOrd="0" destOrd="0" presId="urn:microsoft.com/office/officeart/2005/8/layout/cycle2"/>
    <dgm:cxn modelId="{28E22337-5363-7C4B-8191-BD815E26E81A}" type="presParOf" srcId="{7F3ECD2F-24DD-9B42-AC5D-D90A59E0F9E1}" destId="{0A876A0F-D27B-8D47-9D7E-39B7BBE6D211}" srcOrd="4" destOrd="0" presId="urn:microsoft.com/office/officeart/2005/8/layout/cycle2"/>
    <dgm:cxn modelId="{294E513D-7005-A34C-809C-B73F20068F19}" type="presParOf" srcId="{7F3ECD2F-24DD-9B42-AC5D-D90A59E0F9E1}" destId="{AD185316-BD70-D84B-8396-9FAEEE98E80C}" srcOrd="5" destOrd="0" presId="urn:microsoft.com/office/officeart/2005/8/layout/cycle2"/>
    <dgm:cxn modelId="{1FBF2A87-EDCB-8E43-82E0-D0FADD33B2E9}" type="presParOf" srcId="{AD185316-BD70-D84B-8396-9FAEEE98E80C}" destId="{9283F6D5-3B13-504B-BD08-BA4185826754}" srcOrd="0" destOrd="0" presId="urn:microsoft.com/office/officeart/2005/8/layout/cycle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82C803E-C949-8845-A555-BCFABFA18973}" type="doc">
      <dgm:prSet loTypeId="urn:microsoft.com/office/officeart/2005/8/layout/arrow5" loCatId="" qsTypeId="urn:microsoft.com/office/officeart/2005/8/quickstyle/simple2" qsCatId="simple" csTypeId="urn:microsoft.com/office/officeart/2005/8/colors/accent2_2" csCatId="accent2" phldr="1"/>
      <dgm:spPr/>
      <dgm:t>
        <a:bodyPr/>
        <a:lstStyle/>
        <a:p>
          <a:endParaRPr lang="en-US"/>
        </a:p>
      </dgm:t>
    </dgm:pt>
    <dgm:pt modelId="{74CFCE54-49A9-484B-BFAD-5B68E6D725E2}">
      <dgm:prSet phldrT="[Text]" custT="1"/>
      <dgm:spPr/>
      <dgm:t>
        <a:bodyPr/>
        <a:lstStyle/>
        <a:p>
          <a:r>
            <a:rPr lang="en-US" sz="1100"/>
            <a:t>Education Access and Quality</a:t>
          </a:r>
          <a:endParaRPr lang="en-US" sz="1100" dirty="0"/>
        </a:p>
      </dgm:t>
    </dgm:pt>
    <dgm:pt modelId="{644DF508-F734-5248-B913-F08AA972B1F6}" type="parTrans" cxnId="{1E243E18-CFDD-7745-8E4D-CC01B4BEB807}">
      <dgm:prSet/>
      <dgm:spPr/>
      <dgm:t>
        <a:bodyPr/>
        <a:lstStyle/>
        <a:p>
          <a:endParaRPr lang="en-US"/>
        </a:p>
      </dgm:t>
    </dgm:pt>
    <dgm:pt modelId="{AC7A388A-8984-BF4F-85F8-8A9D2F2A154E}" type="sibTrans" cxnId="{1E243E18-CFDD-7745-8E4D-CC01B4BEB807}">
      <dgm:prSet/>
      <dgm:spPr/>
      <dgm:t>
        <a:bodyPr/>
        <a:lstStyle/>
        <a:p>
          <a:endParaRPr lang="en-US"/>
        </a:p>
      </dgm:t>
    </dgm:pt>
    <dgm:pt modelId="{AC939D4D-5C24-094D-B19B-361214DFE8EF}">
      <dgm:prSet phldrT="[Text]" custT="1"/>
      <dgm:spPr/>
      <dgm:t>
        <a:bodyPr/>
        <a:lstStyle/>
        <a:p>
          <a:r>
            <a:rPr lang="en-US" sz="1100" dirty="0"/>
            <a:t>Health Care Access and Quality</a:t>
          </a:r>
        </a:p>
      </dgm:t>
    </dgm:pt>
    <dgm:pt modelId="{458EB6A4-F318-FE40-BCDD-ABBAE73CCFFA}" type="sibTrans" cxnId="{9CE7AE0F-EAEB-4041-84A2-81CC1FE34225}">
      <dgm:prSet/>
      <dgm:spPr/>
      <dgm:t>
        <a:bodyPr/>
        <a:lstStyle/>
        <a:p>
          <a:endParaRPr lang="en-US"/>
        </a:p>
      </dgm:t>
    </dgm:pt>
    <dgm:pt modelId="{56B4C57C-8395-494B-BE53-FEF190CD79C1}" type="parTrans" cxnId="{9CE7AE0F-EAEB-4041-84A2-81CC1FE34225}">
      <dgm:prSet/>
      <dgm:spPr/>
      <dgm:t>
        <a:bodyPr/>
        <a:lstStyle/>
        <a:p>
          <a:endParaRPr lang="en-US"/>
        </a:p>
      </dgm:t>
    </dgm:pt>
    <dgm:pt modelId="{C64431F0-7C2D-8A49-922D-680653CEFFD4}">
      <dgm:prSet custT="1"/>
      <dgm:spPr/>
      <dgm:t>
        <a:bodyPr/>
        <a:lstStyle/>
        <a:p>
          <a:r>
            <a:rPr lang="en-US" sz="1100" dirty="0"/>
            <a:t>Economic Stability</a:t>
          </a:r>
        </a:p>
      </dgm:t>
    </dgm:pt>
    <dgm:pt modelId="{E798A954-F8F8-2A47-A83C-1CB96458C9B1}" type="sibTrans" cxnId="{ECDF5D85-F316-B649-ABEE-2253277A848B}">
      <dgm:prSet/>
      <dgm:spPr/>
      <dgm:t>
        <a:bodyPr/>
        <a:lstStyle/>
        <a:p>
          <a:endParaRPr lang="en-US"/>
        </a:p>
      </dgm:t>
    </dgm:pt>
    <dgm:pt modelId="{BFFD7E64-B6D4-C146-8E25-142DECE6F3DA}" type="parTrans" cxnId="{ECDF5D85-F316-B649-ABEE-2253277A848B}">
      <dgm:prSet/>
      <dgm:spPr/>
      <dgm:t>
        <a:bodyPr/>
        <a:lstStyle/>
        <a:p>
          <a:endParaRPr lang="en-US"/>
        </a:p>
      </dgm:t>
    </dgm:pt>
    <dgm:pt modelId="{AD2C295F-AC1A-FF4E-9D89-A0C25469F1D9}">
      <dgm:prSet custT="1"/>
      <dgm:spPr/>
      <dgm:t>
        <a:bodyPr/>
        <a:lstStyle/>
        <a:p>
          <a:r>
            <a:rPr lang="en-US" sz="1100" dirty="0"/>
            <a:t>Social and Community Context</a:t>
          </a:r>
        </a:p>
      </dgm:t>
    </dgm:pt>
    <dgm:pt modelId="{E5985883-4DA0-0343-B764-D5BBC05CBE2D}" type="sibTrans" cxnId="{340F83B0-839D-1745-B59E-166D9E0669E7}">
      <dgm:prSet/>
      <dgm:spPr/>
      <dgm:t>
        <a:bodyPr/>
        <a:lstStyle/>
        <a:p>
          <a:endParaRPr lang="en-US"/>
        </a:p>
      </dgm:t>
    </dgm:pt>
    <dgm:pt modelId="{726F455A-835C-3D47-825C-6CD1CF2FD40D}" type="parTrans" cxnId="{340F83B0-839D-1745-B59E-166D9E0669E7}">
      <dgm:prSet/>
      <dgm:spPr/>
      <dgm:t>
        <a:bodyPr/>
        <a:lstStyle/>
        <a:p>
          <a:endParaRPr lang="en-US"/>
        </a:p>
      </dgm:t>
    </dgm:pt>
    <dgm:pt modelId="{7B979B7D-8F44-EA46-BCB6-C8680162BEF9}">
      <dgm:prSet custT="1"/>
      <dgm:spPr/>
      <dgm:t>
        <a:bodyPr/>
        <a:lstStyle/>
        <a:p>
          <a:r>
            <a:rPr lang="en-US" sz="1100" dirty="0"/>
            <a:t>Neighborhood and Built Environment</a:t>
          </a:r>
        </a:p>
      </dgm:t>
    </dgm:pt>
    <dgm:pt modelId="{CEC0A28F-BE9C-614D-8C1C-311C620DD9A5}" type="sibTrans" cxnId="{C7DADFF0-ABE6-F144-A6BF-7625F7F9EFD8}">
      <dgm:prSet/>
      <dgm:spPr/>
      <dgm:t>
        <a:bodyPr/>
        <a:lstStyle/>
        <a:p>
          <a:endParaRPr lang="en-US"/>
        </a:p>
      </dgm:t>
    </dgm:pt>
    <dgm:pt modelId="{F0D6D754-EFF9-8544-B03E-94F332F66507}" type="parTrans" cxnId="{C7DADFF0-ABE6-F144-A6BF-7625F7F9EFD8}">
      <dgm:prSet/>
      <dgm:spPr/>
      <dgm:t>
        <a:bodyPr/>
        <a:lstStyle/>
        <a:p>
          <a:endParaRPr lang="en-US"/>
        </a:p>
      </dgm:t>
    </dgm:pt>
    <dgm:pt modelId="{0AB761E9-BD2C-2540-AB03-0EA02FB27725}">
      <dgm:prSet custT="1"/>
      <dgm:spPr/>
      <dgm:t>
        <a:bodyPr/>
        <a:lstStyle/>
        <a:p>
          <a:r>
            <a:rPr lang="en-US" sz="1100" dirty="0"/>
            <a:t>Social Policy and Programs</a:t>
          </a:r>
        </a:p>
      </dgm:t>
    </dgm:pt>
    <dgm:pt modelId="{9F39428D-B584-7648-A589-0EF9B3E7EBAD}" type="sibTrans" cxnId="{8270E68F-B73A-9046-88ED-6C5EDEAF63D0}">
      <dgm:prSet/>
      <dgm:spPr/>
      <dgm:t>
        <a:bodyPr/>
        <a:lstStyle/>
        <a:p>
          <a:endParaRPr lang="en-US"/>
        </a:p>
      </dgm:t>
    </dgm:pt>
    <dgm:pt modelId="{CA17B995-1EC5-7D41-AF9A-5CBAD26D7FDE}" type="parTrans" cxnId="{8270E68F-B73A-9046-88ED-6C5EDEAF63D0}">
      <dgm:prSet/>
      <dgm:spPr/>
      <dgm:t>
        <a:bodyPr/>
        <a:lstStyle/>
        <a:p>
          <a:endParaRPr lang="en-US"/>
        </a:p>
      </dgm:t>
    </dgm:pt>
    <dgm:pt modelId="{5D0F32DF-D292-2D44-88F4-819772580AAE}">
      <dgm:prSet custT="1"/>
      <dgm:spPr/>
      <dgm:t>
        <a:bodyPr/>
        <a:lstStyle/>
        <a:p>
          <a:r>
            <a:rPr lang="en-US" sz="1100" dirty="0"/>
            <a:t>Culture </a:t>
          </a:r>
        </a:p>
      </dgm:t>
    </dgm:pt>
    <dgm:pt modelId="{39B5A005-34B9-2847-8CFF-A688DC2A1966}" type="sibTrans" cxnId="{CF6EF699-DE38-D143-BD4E-3F378E16E401}">
      <dgm:prSet/>
      <dgm:spPr/>
      <dgm:t>
        <a:bodyPr/>
        <a:lstStyle/>
        <a:p>
          <a:endParaRPr lang="en-US"/>
        </a:p>
      </dgm:t>
    </dgm:pt>
    <dgm:pt modelId="{BE7EA100-5348-D448-9A98-4FA17CD2EEB1}" type="parTrans" cxnId="{CF6EF699-DE38-D143-BD4E-3F378E16E401}">
      <dgm:prSet/>
      <dgm:spPr/>
      <dgm:t>
        <a:bodyPr/>
        <a:lstStyle/>
        <a:p>
          <a:endParaRPr lang="en-US"/>
        </a:p>
      </dgm:t>
    </dgm:pt>
    <dgm:pt modelId="{8A0CE4D3-9DB3-6F49-A2B4-F808213990FE}" type="pres">
      <dgm:prSet presAssocID="{F82C803E-C949-8845-A555-BCFABFA18973}" presName="diagram" presStyleCnt="0">
        <dgm:presLayoutVars>
          <dgm:dir/>
          <dgm:resizeHandles val="exact"/>
        </dgm:presLayoutVars>
      </dgm:prSet>
      <dgm:spPr/>
    </dgm:pt>
    <dgm:pt modelId="{6816AD21-1BCF-544A-B64C-E9718CF9CA45}" type="pres">
      <dgm:prSet presAssocID="{74CFCE54-49A9-484B-BFAD-5B68E6D725E2}" presName="arrow" presStyleLbl="node1" presStyleIdx="0" presStyleCnt="7">
        <dgm:presLayoutVars>
          <dgm:bulletEnabled val="1"/>
        </dgm:presLayoutVars>
      </dgm:prSet>
      <dgm:spPr/>
    </dgm:pt>
    <dgm:pt modelId="{5C8B738B-F191-0A4B-A02E-7764F5590620}" type="pres">
      <dgm:prSet presAssocID="{AC939D4D-5C24-094D-B19B-361214DFE8EF}" presName="arrow" presStyleLbl="node1" presStyleIdx="1" presStyleCnt="7">
        <dgm:presLayoutVars>
          <dgm:bulletEnabled val="1"/>
        </dgm:presLayoutVars>
      </dgm:prSet>
      <dgm:spPr/>
    </dgm:pt>
    <dgm:pt modelId="{72682A20-A227-A443-B798-EE21D9429FDC}" type="pres">
      <dgm:prSet presAssocID="{C64431F0-7C2D-8A49-922D-680653CEFFD4}" presName="arrow" presStyleLbl="node1" presStyleIdx="2" presStyleCnt="7">
        <dgm:presLayoutVars>
          <dgm:bulletEnabled val="1"/>
        </dgm:presLayoutVars>
      </dgm:prSet>
      <dgm:spPr/>
    </dgm:pt>
    <dgm:pt modelId="{DF586553-37D4-F94C-BADB-66E93A3DBB60}" type="pres">
      <dgm:prSet presAssocID="{AD2C295F-AC1A-FF4E-9D89-A0C25469F1D9}" presName="arrow" presStyleLbl="node1" presStyleIdx="3" presStyleCnt="7">
        <dgm:presLayoutVars>
          <dgm:bulletEnabled val="1"/>
        </dgm:presLayoutVars>
      </dgm:prSet>
      <dgm:spPr/>
    </dgm:pt>
    <dgm:pt modelId="{2CECA1A3-B45C-F142-8181-6884BAAD29FE}" type="pres">
      <dgm:prSet presAssocID="{7B979B7D-8F44-EA46-BCB6-C8680162BEF9}" presName="arrow" presStyleLbl="node1" presStyleIdx="4" presStyleCnt="7" custScaleX="117489">
        <dgm:presLayoutVars>
          <dgm:bulletEnabled val="1"/>
        </dgm:presLayoutVars>
      </dgm:prSet>
      <dgm:spPr/>
    </dgm:pt>
    <dgm:pt modelId="{7BBA7619-4D65-3C42-A889-6BED6998E79E}" type="pres">
      <dgm:prSet presAssocID="{0AB761E9-BD2C-2540-AB03-0EA02FB27725}" presName="arrow" presStyleLbl="node1" presStyleIdx="5" presStyleCnt="7">
        <dgm:presLayoutVars>
          <dgm:bulletEnabled val="1"/>
        </dgm:presLayoutVars>
      </dgm:prSet>
      <dgm:spPr/>
    </dgm:pt>
    <dgm:pt modelId="{4ABFA15E-437C-774D-AA84-E14022F8A081}" type="pres">
      <dgm:prSet presAssocID="{5D0F32DF-D292-2D44-88F4-819772580AAE}" presName="arrow" presStyleLbl="node1" presStyleIdx="6" presStyleCnt="7">
        <dgm:presLayoutVars>
          <dgm:bulletEnabled val="1"/>
        </dgm:presLayoutVars>
      </dgm:prSet>
      <dgm:spPr/>
    </dgm:pt>
  </dgm:ptLst>
  <dgm:cxnLst>
    <dgm:cxn modelId="{9CE7AE0F-EAEB-4041-84A2-81CC1FE34225}" srcId="{F82C803E-C949-8845-A555-BCFABFA18973}" destId="{AC939D4D-5C24-094D-B19B-361214DFE8EF}" srcOrd="1" destOrd="0" parTransId="{56B4C57C-8395-494B-BE53-FEF190CD79C1}" sibTransId="{458EB6A4-F318-FE40-BCDD-ABBAE73CCFFA}"/>
    <dgm:cxn modelId="{1E243E18-CFDD-7745-8E4D-CC01B4BEB807}" srcId="{F82C803E-C949-8845-A555-BCFABFA18973}" destId="{74CFCE54-49A9-484B-BFAD-5B68E6D725E2}" srcOrd="0" destOrd="0" parTransId="{644DF508-F734-5248-B913-F08AA972B1F6}" sibTransId="{AC7A388A-8984-BF4F-85F8-8A9D2F2A154E}"/>
    <dgm:cxn modelId="{F1CEBB3A-1596-0F40-A150-578B804662F9}" type="presOf" srcId="{AC939D4D-5C24-094D-B19B-361214DFE8EF}" destId="{5C8B738B-F191-0A4B-A02E-7764F5590620}" srcOrd="0" destOrd="0" presId="urn:microsoft.com/office/officeart/2005/8/layout/arrow5"/>
    <dgm:cxn modelId="{E7CF995E-0C66-1F4E-B6F1-C8245B940DF6}" type="presOf" srcId="{AD2C295F-AC1A-FF4E-9D89-A0C25469F1D9}" destId="{DF586553-37D4-F94C-BADB-66E93A3DBB60}" srcOrd="0" destOrd="0" presId="urn:microsoft.com/office/officeart/2005/8/layout/arrow5"/>
    <dgm:cxn modelId="{D5097C64-CC6F-0746-B84F-CA7175381013}" type="presOf" srcId="{5D0F32DF-D292-2D44-88F4-819772580AAE}" destId="{4ABFA15E-437C-774D-AA84-E14022F8A081}" srcOrd="0" destOrd="0" presId="urn:microsoft.com/office/officeart/2005/8/layout/arrow5"/>
    <dgm:cxn modelId="{A613DD75-7FE2-C740-BDCC-F44372B81C88}" type="presOf" srcId="{7B979B7D-8F44-EA46-BCB6-C8680162BEF9}" destId="{2CECA1A3-B45C-F142-8181-6884BAAD29FE}" srcOrd="0" destOrd="0" presId="urn:microsoft.com/office/officeart/2005/8/layout/arrow5"/>
    <dgm:cxn modelId="{ECDF5D85-F316-B649-ABEE-2253277A848B}" srcId="{F82C803E-C949-8845-A555-BCFABFA18973}" destId="{C64431F0-7C2D-8A49-922D-680653CEFFD4}" srcOrd="2" destOrd="0" parTransId="{BFFD7E64-B6D4-C146-8E25-142DECE6F3DA}" sibTransId="{E798A954-F8F8-2A47-A83C-1CB96458C9B1}"/>
    <dgm:cxn modelId="{00098C8D-1F00-1143-B927-CC4F14747A45}" type="presOf" srcId="{C64431F0-7C2D-8A49-922D-680653CEFFD4}" destId="{72682A20-A227-A443-B798-EE21D9429FDC}" srcOrd="0" destOrd="0" presId="urn:microsoft.com/office/officeart/2005/8/layout/arrow5"/>
    <dgm:cxn modelId="{8270E68F-B73A-9046-88ED-6C5EDEAF63D0}" srcId="{F82C803E-C949-8845-A555-BCFABFA18973}" destId="{0AB761E9-BD2C-2540-AB03-0EA02FB27725}" srcOrd="5" destOrd="0" parTransId="{CA17B995-1EC5-7D41-AF9A-5CBAD26D7FDE}" sibTransId="{9F39428D-B584-7648-A589-0EF9B3E7EBAD}"/>
    <dgm:cxn modelId="{CF6EF699-DE38-D143-BD4E-3F378E16E401}" srcId="{F82C803E-C949-8845-A555-BCFABFA18973}" destId="{5D0F32DF-D292-2D44-88F4-819772580AAE}" srcOrd="6" destOrd="0" parTransId="{BE7EA100-5348-D448-9A98-4FA17CD2EEB1}" sibTransId="{39B5A005-34B9-2847-8CFF-A688DC2A1966}"/>
    <dgm:cxn modelId="{340F83B0-839D-1745-B59E-166D9E0669E7}" srcId="{F82C803E-C949-8845-A555-BCFABFA18973}" destId="{AD2C295F-AC1A-FF4E-9D89-A0C25469F1D9}" srcOrd="3" destOrd="0" parTransId="{726F455A-835C-3D47-825C-6CD1CF2FD40D}" sibTransId="{E5985883-4DA0-0343-B764-D5BBC05CBE2D}"/>
    <dgm:cxn modelId="{BE0A51CF-EBB8-1B4B-BAB1-163CFC2A1271}" type="presOf" srcId="{74CFCE54-49A9-484B-BFAD-5B68E6D725E2}" destId="{6816AD21-1BCF-544A-B64C-E9718CF9CA45}" srcOrd="0" destOrd="0" presId="urn:microsoft.com/office/officeart/2005/8/layout/arrow5"/>
    <dgm:cxn modelId="{A29415D6-B3EF-E240-9F02-638245A1D32A}" type="presOf" srcId="{F82C803E-C949-8845-A555-BCFABFA18973}" destId="{8A0CE4D3-9DB3-6F49-A2B4-F808213990FE}" srcOrd="0" destOrd="0" presId="urn:microsoft.com/office/officeart/2005/8/layout/arrow5"/>
    <dgm:cxn modelId="{51820ADB-6132-2F4D-ACE7-9BD6D00C7480}" type="presOf" srcId="{0AB761E9-BD2C-2540-AB03-0EA02FB27725}" destId="{7BBA7619-4D65-3C42-A889-6BED6998E79E}" srcOrd="0" destOrd="0" presId="urn:microsoft.com/office/officeart/2005/8/layout/arrow5"/>
    <dgm:cxn modelId="{C7DADFF0-ABE6-F144-A6BF-7625F7F9EFD8}" srcId="{F82C803E-C949-8845-A555-BCFABFA18973}" destId="{7B979B7D-8F44-EA46-BCB6-C8680162BEF9}" srcOrd="4" destOrd="0" parTransId="{F0D6D754-EFF9-8544-B03E-94F332F66507}" sibTransId="{CEC0A28F-BE9C-614D-8C1C-311C620DD9A5}"/>
    <dgm:cxn modelId="{1CEC149F-6151-4349-B02F-C420DC1A365A}" type="presParOf" srcId="{8A0CE4D3-9DB3-6F49-A2B4-F808213990FE}" destId="{6816AD21-1BCF-544A-B64C-E9718CF9CA45}" srcOrd="0" destOrd="0" presId="urn:microsoft.com/office/officeart/2005/8/layout/arrow5"/>
    <dgm:cxn modelId="{A292CA93-5D8C-614F-AA5B-E189F5908304}" type="presParOf" srcId="{8A0CE4D3-9DB3-6F49-A2B4-F808213990FE}" destId="{5C8B738B-F191-0A4B-A02E-7764F5590620}" srcOrd="1" destOrd="0" presId="urn:microsoft.com/office/officeart/2005/8/layout/arrow5"/>
    <dgm:cxn modelId="{C73BB5C3-56B1-A54F-8FFA-05FB917411E0}" type="presParOf" srcId="{8A0CE4D3-9DB3-6F49-A2B4-F808213990FE}" destId="{72682A20-A227-A443-B798-EE21D9429FDC}" srcOrd="2" destOrd="0" presId="urn:microsoft.com/office/officeart/2005/8/layout/arrow5"/>
    <dgm:cxn modelId="{BE175918-D440-0045-9E0F-DA41FC3F77FE}" type="presParOf" srcId="{8A0CE4D3-9DB3-6F49-A2B4-F808213990FE}" destId="{DF586553-37D4-F94C-BADB-66E93A3DBB60}" srcOrd="3" destOrd="0" presId="urn:microsoft.com/office/officeart/2005/8/layout/arrow5"/>
    <dgm:cxn modelId="{1DA3B73D-09CA-6B45-A115-7B4BBBD6AEE9}" type="presParOf" srcId="{8A0CE4D3-9DB3-6F49-A2B4-F808213990FE}" destId="{2CECA1A3-B45C-F142-8181-6884BAAD29FE}" srcOrd="4" destOrd="0" presId="urn:microsoft.com/office/officeart/2005/8/layout/arrow5"/>
    <dgm:cxn modelId="{BA69F883-5552-7F4A-95FF-FEF8EC3E6811}" type="presParOf" srcId="{8A0CE4D3-9DB3-6F49-A2B4-F808213990FE}" destId="{7BBA7619-4D65-3C42-A889-6BED6998E79E}" srcOrd="5" destOrd="0" presId="urn:microsoft.com/office/officeart/2005/8/layout/arrow5"/>
    <dgm:cxn modelId="{631864B0-1FA8-3041-8F63-A419719B430E}" type="presParOf" srcId="{8A0CE4D3-9DB3-6F49-A2B4-F808213990FE}" destId="{4ABFA15E-437C-774D-AA84-E14022F8A081}" srcOrd="6" destOrd="0" presId="urn:microsoft.com/office/officeart/2005/8/layout/arrow5"/>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4332B56-E5D0-5542-A4BE-25D7CDAB797D}" type="doc">
      <dgm:prSet loTypeId="urn:microsoft.com/office/officeart/2005/8/layout/cycle2" loCatId="" qsTypeId="urn:microsoft.com/office/officeart/2005/8/quickstyle/simple1" qsCatId="simple" csTypeId="urn:microsoft.com/office/officeart/2005/8/colors/accent2_2" csCatId="accent2" phldr="1"/>
      <dgm:spPr/>
      <dgm:t>
        <a:bodyPr/>
        <a:lstStyle/>
        <a:p>
          <a:endParaRPr lang="en-US"/>
        </a:p>
      </dgm:t>
    </dgm:pt>
    <dgm:pt modelId="{F7080331-FD02-0545-8FF7-D4222C7AD196}">
      <dgm:prSet phldrT="[Text]" custT="1"/>
      <dgm:spPr/>
      <dgm:t>
        <a:bodyPr/>
        <a:lstStyle/>
        <a:p>
          <a:r>
            <a:rPr lang="en-US" sz="1600" b="1" dirty="0"/>
            <a:t>Consolidation</a:t>
          </a:r>
        </a:p>
      </dgm:t>
    </dgm:pt>
    <dgm:pt modelId="{30A9EDE2-9BDA-064D-B59F-5ABA3C66E2B7}" type="parTrans" cxnId="{29C90118-1145-194C-961B-56ED9E16A22F}">
      <dgm:prSet/>
      <dgm:spPr/>
      <dgm:t>
        <a:bodyPr/>
        <a:lstStyle/>
        <a:p>
          <a:endParaRPr lang="en-US"/>
        </a:p>
      </dgm:t>
    </dgm:pt>
    <dgm:pt modelId="{091D2C92-A900-024F-BD7B-478147723362}" type="sibTrans" cxnId="{29C90118-1145-194C-961B-56ED9E16A22F}">
      <dgm:prSet/>
      <dgm:spPr/>
      <dgm:t>
        <a:bodyPr/>
        <a:lstStyle/>
        <a:p>
          <a:endParaRPr lang="en-US"/>
        </a:p>
      </dgm:t>
    </dgm:pt>
    <dgm:pt modelId="{6C6AA1EA-4B1D-8F4F-AF8D-09B0C9BD9B7D}">
      <dgm:prSet phldrT="[Text]"/>
      <dgm:spPr/>
      <dgm:t>
        <a:bodyPr/>
        <a:lstStyle/>
        <a:p>
          <a:r>
            <a:rPr lang="en-US" b="1" dirty="0"/>
            <a:t>Increased Travel Time</a:t>
          </a:r>
        </a:p>
      </dgm:t>
    </dgm:pt>
    <dgm:pt modelId="{21399540-587A-9449-9D07-6C32BACDF1BA}" type="parTrans" cxnId="{E8E0EAD5-1F2E-C249-BAA1-2C07E9CB6A1C}">
      <dgm:prSet/>
      <dgm:spPr/>
      <dgm:t>
        <a:bodyPr/>
        <a:lstStyle/>
        <a:p>
          <a:endParaRPr lang="en-US"/>
        </a:p>
      </dgm:t>
    </dgm:pt>
    <dgm:pt modelId="{1876F53C-8E78-F642-AE43-EACDFFC94D5A}" type="sibTrans" cxnId="{E8E0EAD5-1F2E-C249-BAA1-2C07E9CB6A1C}">
      <dgm:prSet/>
      <dgm:spPr/>
      <dgm:t>
        <a:bodyPr/>
        <a:lstStyle/>
        <a:p>
          <a:endParaRPr lang="en-US"/>
        </a:p>
      </dgm:t>
    </dgm:pt>
    <dgm:pt modelId="{1C036F75-B810-B141-B08F-F156B4F94672}">
      <dgm:prSet phldrT="[Text]"/>
      <dgm:spPr/>
      <dgm:t>
        <a:bodyPr/>
        <a:lstStyle/>
        <a:p>
          <a:r>
            <a:rPr lang="en-US" b="1" dirty="0"/>
            <a:t>Decreased Use</a:t>
          </a:r>
        </a:p>
      </dgm:t>
    </dgm:pt>
    <dgm:pt modelId="{5F53FD77-5078-A142-8611-FFE04B815670}" type="parTrans" cxnId="{CD9A605E-8409-0B4E-82E1-A03E18702320}">
      <dgm:prSet/>
      <dgm:spPr/>
      <dgm:t>
        <a:bodyPr/>
        <a:lstStyle/>
        <a:p>
          <a:endParaRPr lang="en-US"/>
        </a:p>
      </dgm:t>
    </dgm:pt>
    <dgm:pt modelId="{AE56928C-A12C-C04B-8F9D-13B322316233}" type="sibTrans" cxnId="{CD9A605E-8409-0B4E-82E1-A03E18702320}">
      <dgm:prSet/>
      <dgm:spPr/>
      <dgm:t>
        <a:bodyPr/>
        <a:lstStyle/>
        <a:p>
          <a:endParaRPr lang="en-US"/>
        </a:p>
      </dgm:t>
    </dgm:pt>
    <dgm:pt modelId="{7F3ECD2F-24DD-9B42-AC5D-D90A59E0F9E1}" type="pres">
      <dgm:prSet presAssocID="{A4332B56-E5D0-5542-A4BE-25D7CDAB797D}" presName="cycle" presStyleCnt="0">
        <dgm:presLayoutVars>
          <dgm:dir/>
          <dgm:resizeHandles val="exact"/>
        </dgm:presLayoutVars>
      </dgm:prSet>
      <dgm:spPr/>
    </dgm:pt>
    <dgm:pt modelId="{D07CA6D5-8B38-1042-9D77-E33DEB9382A4}" type="pres">
      <dgm:prSet presAssocID="{F7080331-FD02-0545-8FF7-D4222C7AD196}" presName="node" presStyleLbl="node1" presStyleIdx="0" presStyleCnt="3">
        <dgm:presLayoutVars>
          <dgm:bulletEnabled val="1"/>
        </dgm:presLayoutVars>
      </dgm:prSet>
      <dgm:spPr/>
    </dgm:pt>
    <dgm:pt modelId="{71151362-6053-A54F-AA42-629FF36A1A92}" type="pres">
      <dgm:prSet presAssocID="{091D2C92-A900-024F-BD7B-478147723362}" presName="sibTrans" presStyleLbl="sibTrans2D1" presStyleIdx="0" presStyleCnt="3"/>
      <dgm:spPr/>
    </dgm:pt>
    <dgm:pt modelId="{5F3A8947-F39F-F140-A4DF-4522927749A7}" type="pres">
      <dgm:prSet presAssocID="{091D2C92-A900-024F-BD7B-478147723362}" presName="connectorText" presStyleLbl="sibTrans2D1" presStyleIdx="0" presStyleCnt="3"/>
      <dgm:spPr/>
    </dgm:pt>
    <dgm:pt modelId="{4059EFCF-7D3C-AA4C-8D77-1F5D18F50EEF}" type="pres">
      <dgm:prSet presAssocID="{6C6AA1EA-4B1D-8F4F-AF8D-09B0C9BD9B7D}" presName="node" presStyleLbl="node1" presStyleIdx="1" presStyleCnt="3">
        <dgm:presLayoutVars>
          <dgm:bulletEnabled val="1"/>
        </dgm:presLayoutVars>
      </dgm:prSet>
      <dgm:spPr/>
    </dgm:pt>
    <dgm:pt modelId="{FDC21CEF-30BB-2D4C-84FC-56496F53BBC3}" type="pres">
      <dgm:prSet presAssocID="{1876F53C-8E78-F642-AE43-EACDFFC94D5A}" presName="sibTrans" presStyleLbl="sibTrans2D1" presStyleIdx="1" presStyleCnt="3"/>
      <dgm:spPr/>
    </dgm:pt>
    <dgm:pt modelId="{1EB42C83-6A8D-2F43-B8C2-D015175DA0A7}" type="pres">
      <dgm:prSet presAssocID="{1876F53C-8E78-F642-AE43-EACDFFC94D5A}" presName="connectorText" presStyleLbl="sibTrans2D1" presStyleIdx="1" presStyleCnt="3"/>
      <dgm:spPr/>
    </dgm:pt>
    <dgm:pt modelId="{0A876A0F-D27B-8D47-9D7E-39B7BBE6D211}" type="pres">
      <dgm:prSet presAssocID="{1C036F75-B810-B141-B08F-F156B4F94672}" presName="node" presStyleLbl="node1" presStyleIdx="2" presStyleCnt="3">
        <dgm:presLayoutVars>
          <dgm:bulletEnabled val="1"/>
        </dgm:presLayoutVars>
      </dgm:prSet>
      <dgm:spPr/>
    </dgm:pt>
    <dgm:pt modelId="{AD185316-BD70-D84B-8396-9FAEEE98E80C}" type="pres">
      <dgm:prSet presAssocID="{AE56928C-A12C-C04B-8F9D-13B322316233}" presName="sibTrans" presStyleLbl="sibTrans2D1" presStyleIdx="2" presStyleCnt="3"/>
      <dgm:spPr/>
    </dgm:pt>
    <dgm:pt modelId="{9283F6D5-3B13-504B-BD08-BA4185826754}" type="pres">
      <dgm:prSet presAssocID="{AE56928C-A12C-C04B-8F9D-13B322316233}" presName="connectorText" presStyleLbl="sibTrans2D1" presStyleIdx="2" presStyleCnt="3"/>
      <dgm:spPr/>
    </dgm:pt>
  </dgm:ptLst>
  <dgm:cxnLst>
    <dgm:cxn modelId="{4C859D03-A5F2-A44A-8569-92CE4F5A063B}" type="presOf" srcId="{1876F53C-8E78-F642-AE43-EACDFFC94D5A}" destId="{1EB42C83-6A8D-2F43-B8C2-D015175DA0A7}" srcOrd="1" destOrd="0" presId="urn:microsoft.com/office/officeart/2005/8/layout/cycle2"/>
    <dgm:cxn modelId="{29C90118-1145-194C-961B-56ED9E16A22F}" srcId="{A4332B56-E5D0-5542-A4BE-25D7CDAB797D}" destId="{F7080331-FD02-0545-8FF7-D4222C7AD196}" srcOrd="0" destOrd="0" parTransId="{30A9EDE2-9BDA-064D-B59F-5ABA3C66E2B7}" sibTransId="{091D2C92-A900-024F-BD7B-478147723362}"/>
    <dgm:cxn modelId="{BA516930-5906-1243-BF7F-1673632C18DF}" type="presOf" srcId="{6C6AA1EA-4B1D-8F4F-AF8D-09B0C9BD9B7D}" destId="{4059EFCF-7D3C-AA4C-8D77-1F5D18F50EEF}" srcOrd="0" destOrd="0" presId="urn:microsoft.com/office/officeart/2005/8/layout/cycle2"/>
    <dgm:cxn modelId="{CD9A605E-8409-0B4E-82E1-A03E18702320}" srcId="{A4332B56-E5D0-5542-A4BE-25D7CDAB797D}" destId="{1C036F75-B810-B141-B08F-F156B4F94672}" srcOrd="2" destOrd="0" parTransId="{5F53FD77-5078-A142-8611-FFE04B815670}" sibTransId="{AE56928C-A12C-C04B-8F9D-13B322316233}"/>
    <dgm:cxn modelId="{82654244-C056-D644-867B-AB05D6C2D6C0}" type="presOf" srcId="{AE56928C-A12C-C04B-8F9D-13B322316233}" destId="{AD185316-BD70-D84B-8396-9FAEEE98E80C}" srcOrd="0" destOrd="0" presId="urn:microsoft.com/office/officeart/2005/8/layout/cycle2"/>
    <dgm:cxn modelId="{18CE4A69-E0FE-C84B-91F5-45E91DE35167}" type="presOf" srcId="{1876F53C-8E78-F642-AE43-EACDFFC94D5A}" destId="{FDC21CEF-30BB-2D4C-84FC-56496F53BBC3}" srcOrd="0" destOrd="0" presId="urn:microsoft.com/office/officeart/2005/8/layout/cycle2"/>
    <dgm:cxn modelId="{9CBC0458-E68D-034A-A747-5D3CB337D972}" type="presOf" srcId="{1C036F75-B810-B141-B08F-F156B4F94672}" destId="{0A876A0F-D27B-8D47-9D7E-39B7BBE6D211}" srcOrd="0" destOrd="0" presId="urn:microsoft.com/office/officeart/2005/8/layout/cycle2"/>
    <dgm:cxn modelId="{F69B4387-2BE8-924C-82CA-E717D9F2AADC}" type="presOf" srcId="{F7080331-FD02-0545-8FF7-D4222C7AD196}" destId="{D07CA6D5-8B38-1042-9D77-E33DEB9382A4}" srcOrd="0" destOrd="0" presId="urn:microsoft.com/office/officeart/2005/8/layout/cycle2"/>
    <dgm:cxn modelId="{2952A38B-AD02-2840-BFA1-7F6F6F23B900}" type="presOf" srcId="{AE56928C-A12C-C04B-8F9D-13B322316233}" destId="{9283F6D5-3B13-504B-BD08-BA4185826754}" srcOrd="1" destOrd="0" presId="urn:microsoft.com/office/officeart/2005/8/layout/cycle2"/>
    <dgm:cxn modelId="{48938497-CA1F-264D-89A4-40250B556C80}" type="presOf" srcId="{091D2C92-A900-024F-BD7B-478147723362}" destId="{71151362-6053-A54F-AA42-629FF36A1A92}" srcOrd="0" destOrd="0" presId="urn:microsoft.com/office/officeart/2005/8/layout/cycle2"/>
    <dgm:cxn modelId="{BE948B9C-A246-3245-9EC8-AFCA82D21A41}" type="presOf" srcId="{091D2C92-A900-024F-BD7B-478147723362}" destId="{5F3A8947-F39F-F140-A4DF-4522927749A7}" srcOrd="1" destOrd="0" presId="urn:microsoft.com/office/officeart/2005/8/layout/cycle2"/>
    <dgm:cxn modelId="{E8E0EAD5-1F2E-C249-BAA1-2C07E9CB6A1C}" srcId="{A4332B56-E5D0-5542-A4BE-25D7CDAB797D}" destId="{6C6AA1EA-4B1D-8F4F-AF8D-09B0C9BD9B7D}" srcOrd="1" destOrd="0" parTransId="{21399540-587A-9449-9D07-6C32BACDF1BA}" sibTransId="{1876F53C-8E78-F642-AE43-EACDFFC94D5A}"/>
    <dgm:cxn modelId="{A197BDE3-C7CB-5A49-96D4-E4E447BB4600}" type="presOf" srcId="{A4332B56-E5D0-5542-A4BE-25D7CDAB797D}" destId="{7F3ECD2F-24DD-9B42-AC5D-D90A59E0F9E1}" srcOrd="0" destOrd="0" presId="urn:microsoft.com/office/officeart/2005/8/layout/cycle2"/>
    <dgm:cxn modelId="{4C1EBF93-19E8-E64C-99A1-20DBB7195BA2}" type="presParOf" srcId="{7F3ECD2F-24DD-9B42-AC5D-D90A59E0F9E1}" destId="{D07CA6D5-8B38-1042-9D77-E33DEB9382A4}" srcOrd="0" destOrd="0" presId="urn:microsoft.com/office/officeart/2005/8/layout/cycle2"/>
    <dgm:cxn modelId="{C4F5650F-2A0F-AF4D-8C7E-7CB4F6694300}" type="presParOf" srcId="{7F3ECD2F-24DD-9B42-AC5D-D90A59E0F9E1}" destId="{71151362-6053-A54F-AA42-629FF36A1A92}" srcOrd="1" destOrd="0" presId="urn:microsoft.com/office/officeart/2005/8/layout/cycle2"/>
    <dgm:cxn modelId="{E5EDF75F-5D2A-1448-B5D7-9A462569A79A}" type="presParOf" srcId="{71151362-6053-A54F-AA42-629FF36A1A92}" destId="{5F3A8947-F39F-F140-A4DF-4522927749A7}" srcOrd="0" destOrd="0" presId="urn:microsoft.com/office/officeart/2005/8/layout/cycle2"/>
    <dgm:cxn modelId="{AD7AF6F1-65A7-DF40-8AE3-65F7319F2AF0}" type="presParOf" srcId="{7F3ECD2F-24DD-9B42-AC5D-D90A59E0F9E1}" destId="{4059EFCF-7D3C-AA4C-8D77-1F5D18F50EEF}" srcOrd="2" destOrd="0" presId="urn:microsoft.com/office/officeart/2005/8/layout/cycle2"/>
    <dgm:cxn modelId="{401871B8-5D10-A44D-B4D4-7F1F8AEC44EE}" type="presParOf" srcId="{7F3ECD2F-24DD-9B42-AC5D-D90A59E0F9E1}" destId="{FDC21CEF-30BB-2D4C-84FC-56496F53BBC3}" srcOrd="3" destOrd="0" presId="urn:microsoft.com/office/officeart/2005/8/layout/cycle2"/>
    <dgm:cxn modelId="{70DE33F2-4E40-7845-B033-7CE8F40E5097}" type="presParOf" srcId="{FDC21CEF-30BB-2D4C-84FC-56496F53BBC3}" destId="{1EB42C83-6A8D-2F43-B8C2-D015175DA0A7}" srcOrd="0" destOrd="0" presId="urn:microsoft.com/office/officeart/2005/8/layout/cycle2"/>
    <dgm:cxn modelId="{28E22337-5363-7C4B-8191-BD815E26E81A}" type="presParOf" srcId="{7F3ECD2F-24DD-9B42-AC5D-D90A59E0F9E1}" destId="{0A876A0F-D27B-8D47-9D7E-39B7BBE6D211}" srcOrd="4" destOrd="0" presId="urn:microsoft.com/office/officeart/2005/8/layout/cycle2"/>
    <dgm:cxn modelId="{294E513D-7005-A34C-809C-B73F20068F19}" type="presParOf" srcId="{7F3ECD2F-24DD-9B42-AC5D-D90A59E0F9E1}" destId="{AD185316-BD70-D84B-8396-9FAEEE98E80C}" srcOrd="5" destOrd="0" presId="urn:microsoft.com/office/officeart/2005/8/layout/cycle2"/>
    <dgm:cxn modelId="{1FBF2A87-EDCB-8E43-82E0-D0FADD33B2E9}" type="presParOf" srcId="{AD185316-BD70-D84B-8396-9FAEEE98E80C}" destId="{9283F6D5-3B13-504B-BD08-BA4185826754}" srcOrd="0" destOrd="0" presId="urn:microsoft.com/office/officeart/2005/8/layout/cycle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3FC37D2-E210-426E-822B-0EB812F9B702}" type="doc">
      <dgm:prSet loTypeId="urn:microsoft.com/office/officeart/2005/8/layout/list1" loCatId="list" qsTypeId="urn:microsoft.com/office/officeart/2005/8/quickstyle/simple4" qsCatId="simple" csTypeId="urn:microsoft.com/office/officeart/2005/8/colors/accent1_2" csCatId="accent1" phldr="1"/>
      <dgm:spPr/>
      <dgm:t>
        <a:bodyPr/>
        <a:lstStyle/>
        <a:p>
          <a:endParaRPr lang="en-US"/>
        </a:p>
      </dgm:t>
    </dgm:pt>
    <dgm:pt modelId="{F5ED0B9F-1FD1-44A0-8470-53DED18ADF4E}">
      <dgm:prSet custT="1"/>
      <dgm:spPr>
        <a:solidFill>
          <a:schemeClr val="accent2"/>
        </a:solidFill>
      </dgm:spPr>
      <dgm:t>
        <a:bodyPr/>
        <a:lstStyle/>
        <a:p>
          <a:r>
            <a:rPr lang="en-US" sz="2800" dirty="0"/>
            <a:t>Outmigration</a:t>
          </a:r>
        </a:p>
      </dgm:t>
    </dgm:pt>
    <dgm:pt modelId="{4DA15F80-85DA-48A6-87B5-4F18E5E27812}" type="parTrans" cxnId="{9FDA9373-54C9-4747-BEC8-17BFC3411B61}">
      <dgm:prSet/>
      <dgm:spPr/>
      <dgm:t>
        <a:bodyPr/>
        <a:lstStyle/>
        <a:p>
          <a:endParaRPr lang="en-US"/>
        </a:p>
      </dgm:t>
    </dgm:pt>
    <dgm:pt modelId="{1B636FAA-3DFE-422E-9D74-74DC8502AD63}" type="sibTrans" cxnId="{9FDA9373-54C9-4747-BEC8-17BFC3411B61}">
      <dgm:prSet/>
      <dgm:spPr/>
      <dgm:t>
        <a:bodyPr/>
        <a:lstStyle/>
        <a:p>
          <a:endParaRPr lang="en-US"/>
        </a:p>
      </dgm:t>
    </dgm:pt>
    <dgm:pt modelId="{DF5DC452-C1A8-4A52-99A3-75E55F52E661}">
      <dgm:prSet custT="1"/>
      <dgm:spPr>
        <a:ln>
          <a:noFill/>
        </a:ln>
      </dgm:spPr>
      <dgm:t>
        <a:bodyPr/>
        <a:lstStyle/>
        <a:p>
          <a:r>
            <a:rPr lang="en-US" sz="2800" dirty="0"/>
            <a:t>Aging of the Population</a:t>
          </a:r>
        </a:p>
      </dgm:t>
    </dgm:pt>
    <dgm:pt modelId="{4150DF71-4512-4C5A-81D0-8C6ED1E5AA79}" type="parTrans" cxnId="{2CF519AC-9542-4F05-BA1D-69708FA2BD90}">
      <dgm:prSet/>
      <dgm:spPr/>
      <dgm:t>
        <a:bodyPr/>
        <a:lstStyle/>
        <a:p>
          <a:endParaRPr lang="en-US"/>
        </a:p>
      </dgm:t>
    </dgm:pt>
    <dgm:pt modelId="{06796884-6261-448A-ACD9-6A5BCD0C41BA}" type="sibTrans" cxnId="{2CF519AC-9542-4F05-BA1D-69708FA2BD90}">
      <dgm:prSet/>
      <dgm:spPr/>
      <dgm:t>
        <a:bodyPr/>
        <a:lstStyle/>
        <a:p>
          <a:endParaRPr lang="en-US"/>
        </a:p>
      </dgm:t>
    </dgm:pt>
    <dgm:pt modelId="{52E27068-2F8E-42DB-99EB-168FD8D36758}">
      <dgm:prSet custT="1"/>
      <dgm:spPr>
        <a:ln>
          <a:noFill/>
        </a:ln>
      </dgm:spPr>
      <dgm:t>
        <a:bodyPr/>
        <a:lstStyle/>
        <a:p>
          <a:r>
            <a:rPr lang="en-US" sz="2800" dirty="0"/>
            <a:t>Lower Tax Base</a:t>
          </a:r>
        </a:p>
      </dgm:t>
    </dgm:pt>
    <dgm:pt modelId="{82AFC125-7DD2-4BE5-9A3D-51DB934C61F2}" type="parTrans" cxnId="{2C2AEE94-0383-49AA-BE6C-CE9B50B39438}">
      <dgm:prSet/>
      <dgm:spPr/>
      <dgm:t>
        <a:bodyPr/>
        <a:lstStyle/>
        <a:p>
          <a:endParaRPr lang="en-US"/>
        </a:p>
      </dgm:t>
    </dgm:pt>
    <dgm:pt modelId="{A9E75293-7BF4-4AA3-9471-AE58BAE050BD}" type="sibTrans" cxnId="{2C2AEE94-0383-49AA-BE6C-CE9B50B39438}">
      <dgm:prSet/>
      <dgm:spPr/>
      <dgm:t>
        <a:bodyPr/>
        <a:lstStyle/>
        <a:p>
          <a:endParaRPr lang="en-US"/>
        </a:p>
      </dgm:t>
    </dgm:pt>
    <dgm:pt modelId="{B025C0B0-9841-4202-BFBE-123556065517}">
      <dgm:prSet custT="1"/>
      <dgm:spPr>
        <a:ln>
          <a:noFill/>
        </a:ln>
      </dgm:spPr>
      <dgm:t>
        <a:bodyPr/>
        <a:lstStyle/>
        <a:p>
          <a:r>
            <a:rPr lang="en-US" sz="2800" dirty="0"/>
            <a:t>Less Access to Services</a:t>
          </a:r>
        </a:p>
      </dgm:t>
    </dgm:pt>
    <dgm:pt modelId="{BFDFC76D-DB9A-4F26-88D3-6B43198F2D4A}" type="parTrans" cxnId="{55B427D5-A548-4AF5-AE60-1EF4DC495CB6}">
      <dgm:prSet/>
      <dgm:spPr/>
      <dgm:t>
        <a:bodyPr/>
        <a:lstStyle/>
        <a:p>
          <a:endParaRPr lang="en-US"/>
        </a:p>
      </dgm:t>
    </dgm:pt>
    <dgm:pt modelId="{0CEAA66F-F0DF-445B-929F-058B27966F9D}" type="sibTrans" cxnId="{55B427D5-A548-4AF5-AE60-1EF4DC495CB6}">
      <dgm:prSet/>
      <dgm:spPr/>
      <dgm:t>
        <a:bodyPr/>
        <a:lstStyle/>
        <a:p>
          <a:endParaRPr lang="en-US"/>
        </a:p>
      </dgm:t>
    </dgm:pt>
    <dgm:pt modelId="{228C1599-0A75-4A62-9BAD-1A7F576EE249}">
      <dgm:prSet custT="1">
        <dgm:style>
          <a:lnRef idx="0">
            <a:scrgbClr r="0" g="0" b="0"/>
          </a:lnRef>
          <a:fillRef idx="0">
            <a:scrgbClr r="0" g="0" b="0"/>
          </a:fillRef>
          <a:effectRef idx="0">
            <a:scrgbClr r="0" g="0" b="0"/>
          </a:effectRef>
          <a:fontRef idx="minor">
            <a:schemeClr val="lt1"/>
          </a:fontRef>
        </dgm:style>
      </dgm:prSet>
      <dgm:spPr>
        <a:solidFill>
          <a:schemeClr val="accent2"/>
        </a:solidFill>
        <a:ln>
          <a:noFill/>
        </a:ln>
      </dgm:spPr>
      <dgm:t>
        <a:bodyPr/>
        <a:lstStyle/>
        <a:p>
          <a:r>
            <a:rPr lang="en-US" sz="2800" dirty="0"/>
            <a:t>Healthcare Funding</a:t>
          </a:r>
        </a:p>
      </dgm:t>
    </dgm:pt>
    <dgm:pt modelId="{8DC31A22-3E31-4FA5-A4AB-8EACA9035C3F}" type="parTrans" cxnId="{E3D654FC-FE77-4168-8CB3-583F7B3E41F1}">
      <dgm:prSet/>
      <dgm:spPr/>
      <dgm:t>
        <a:bodyPr/>
        <a:lstStyle/>
        <a:p>
          <a:endParaRPr lang="en-US"/>
        </a:p>
      </dgm:t>
    </dgm:pt>
    <dgm:pt modelId="{485B609B-5781-41DF-BA40-EB7488313594}" type="sibTrans" cxnId="{E3D654FC-FE77-4168-8CB3-583F7B3E41F1}">
      <dgm:prSet/>
      <dgm:spPr/>
      <dgm:t>
        <a:bodyPr/>
        <a:lstStyle/>
        <a:p>
          <a:endParaRPr lang="en-US"/>
        </a:p>
      </dgm:t>
    </dgm:pt>
    <dgm:pt modelId="{46C98384-7BBA-4E99-A4C0-2D3899732E2A}">
      <dgm:prSet custT="1"/>
      <dgm:spPr>
        <a:ln>
          <a:noFill/>
        </a:ln>
      </dgm:spPr>
      <dgm:t>
        <a:bodyPr/>
        <a:lstStyle/>
        <a:p>
          <a:r>
            <a:rPr lang="en-US" sz="2800" dirty="0"/>
            <a:t>For-Profit Model of Health Care</a:t>
          </a:r>
        </a:p>
      </dgm:t>
    </dgm:pt>
    <dgm:pt modelId="{542572D7-1DB9-4E64-AAA1-3D857F1304E6}" type="parTrans" cxnId="{01E46D46-00F6-43CF-B7AD-B037BBD05E80}">
      <dgm:prSet/>
      <dgm:spPr/>
      <dgm:t>
        <a:bodyPr/>
        <a:lstStyle/>
        <a:p>
          <a:endParaRPr lang="en-US"/>
        </a:p>
      </dgm:t>
    </dgm:pt>
    <dgm:pt modelId="{B242E576-F95B-4F22-8603-4C3B0194DE7F}" type="sibTrans" cxnId="{01E46D46-00F6-43CF-B7AD-B037BBD05E80}">
      <dgm:prSet/>
      <dgm:spPr/>
      <dgm:t>
        <a:bodyPr/>
        <a:lstStyle/>
        <a:p>
          <a:endParaRPr lang="en-US"/>
        </a:p>
      </dgm:t>
    </dgm:pt>
    <dgm:pt modelId="{5843CECD-15B8-4493-9DDD-260F24C5CC7F}">
      <dgm:prSet custT="1"/>
      <dgm:spPr>
        <a:ln>
          <a:noFill/>
        </a:ln>
      </dgm:spPr>
      <dgm:t>
        <a:bodyPr/>
        <a:lstStyle/>
        <a:p>
          <a:r>
            <a:rPr lang="en-US" sz="2800" dirty="0"/>
            <a:t>Higher Cost</a:t>
          </a:r>
        </a:p>
      </dgm:t>
    </dgm:pt>
    <dgm:pt modelId="{2358CC15-17BB-4608-97B8-9113E02C3B03}" type="parTrans" cxnId="{381DCDB3-995F-42BC-A7C1-14665169E6BE}">
      <dgm:prSet/>
      <dgm:spPr/>
      <dgm:t>
        <a:bodyPr/>
        <a:lstStyle/>
        <a:p>
          <a:endParaRPr lang="en-US"/>
        </a:p>
      </dgm:t>
    </dgm:pt>
    <dgm:pt modelId="{A0EA24C6-A6F3-4204-8110-C52D63B220CD}" type="sibTrans" cxnId="{381DCDB3-995F-42BC-A7C1-14665169E6BE}">
      <dgm:prSet/>
      <dgm:spPr/>
      <dgm:t>
        <a:bodyPr/>
        <a:lstStyle/>
        <a:p>
          <a:endParaRPr lang="en-US"/>
        </a:p>
      </dgm:t>
    </dgm:pt>
    <dgm:pt modelId="{314E4ED8-E7E8-49AD-A69A-168E8830046F}">
      <dgm:prSet custT="1">
        <dgm:style>
          <a:lnRef idx="0">
            <a:scrgbClr r="0" g="0" b="0"/>
          </a:lnRef>
          <a:fillRef idx="0">
            <a:scrgbClr r="0" g="0" b="0"/>
          </a:fillRef>
          <a:effectRef idx="0">
            <a:scrgbClr r="0" g="0" b="0"/>
          </a:effectRef>
          <a:fontRef idx="minor">
            <a:schemeClr val="lt1"/>
          </a:fontRef>
        </dgm:style>
      </dgm:prSet>
      <dgm:spPr>
        <a:solidFill>
          <a:schemeClr val="accent2"/>
        </a:solidFill>
        <a:ln>
          <a:noFill/>
        </a:ln>
      </dgm:spPr>
      <dgm:t>
        <a:bodyPr/>
        <a:lstStyle/>
        <a:p>
          <a:r>
            <a:rPr lang="en-US" sz="2800" dirty="0"/>
            <a:t>Infrastructure </a:t>
          </a:r>
        </a:p>
      </dgm:t>
    </dgm:pt>
    <dgm:pt modelId="{993C349F-BA02-4E8B-B201-AFFDD8C79AEF}" type="parTrans" cxnId="{C0F7225C-8D71-4A57-AF74-A1B1FADDD1E4}">
      <dgm:prSet/>
      <dgm:spPr/>
      <dgm:t>
        <a:bodyPr/>
        <a:lstStyle/>
        <a:p>
          <a:endParaRPr lang="en-US"/>
        </a:p>
      </dgm:t>
    </dgm:pt>
    <dgm:pt modelId="{11361636-C2D1-4116-AAB9-5BED81709D3C}" type="sibTrans" cxnId="{C0F7225C-8D71-4A57-AF74-A1B1FADDD1E4}">
      <dgm:prSet/>
      <dgm:spPr/>
      <dgm:t>
        <a:bodyPr/>
        <a:lstStyle/>
        <a:p>
          <a:endParaRPr lang="en-US"/>
        </a:p>
      </dgm:t>
    </dgm:pt>
    <dgm:pt modelId="{D533905F-6065-471C-AB36-48CDE632FDF8}">
      <dgm:prSet custT="1">
        <dgm:style>
          <a:lnRef idx="0">
            <a:scrgbClr r="0" g="0" b="0"/>
          </a:lnRef>
          <a:fillRef idx="0">
            <a:scrgbClr r="0" g="0" b="0"/>
          </a:fillRef>
          <a:effectRef idx="0">
            <a:scrgbClr r="0" g="0" b="0"/>
          </a:effectRef>
          <a:fontRef idx="minor">
            <a:schemeClr val="lt1"/>
          </a:fontRef>
        </dgm:style>
      </dgm:prSet>
      <dgm:spPr>
        <a:solidFill>
          <a:schemeClr val="accent2"/>
        </a:solidFill>
        <a:ln>
          <a:noFill/>
        </a:ln>
      </dgm:spPr>
      <dgm:t>
        <a:bodyPr/>
        <a:lstStyle/>
        <a:p>
          <a:r>
            <a:rPr lang="en-US" sz="2800" dirty="0"/>
            <a:t>Aging in the Right Place</a:t>
          </a:r>
        </a:p>
      </dgm:t>
    </dgm:pt>
    <dgm:pt modelId="{79D13DF6-120B-4085-BE76-3A643A540E3C}" type="parTrans" cxnId="{689D40BE-3632-475C-B147-D560C1AF10A8}">
      <dgm:prSet/>
      <dgm:spPr/>
      <dgm:t>
        <a:bodyPr/>
        <a:lstStyle/>
        <a:p>
          <a:endParaRPr lang="en-US"/>
        </a:p>
      </dgm:t>
    </dgm:pt>
    <dgm:pt modelId="{3AB30787-B895-418E-B581-50023FEFB207}" type="sibTrans" cxnId="{689D40BE-3632-475C-B147-D560C1AF10A8}">
      <dgm:prSet/>
      <dgm:spPr/>
      <dgm:t>
        <a:bodyPr/>
        <a:lstStyle/>
        <a:p>
          <a:endParaRPr lang="en-US"/>
        </a:p>
      </dgm:t>
    </dgm:pt>
    <dgm:pt modelId="{C9A3BA63-D6BB-9D42-91A7-3E21E72966C6}">
      <dgm:prSet custT="1"/>
      <dgm:spPr>
        <a:ln>
          <a:noFill/>
        </a:ln>
      </dgm:spPr>
      <dgm:t>
        <a:bodyPr/>
        <a:lstStyle/>
        <a:p>
          <a:r>
            <a:rPr lang="en-US" sz="2800" dirty="0"/>
            <a:t>Workforce </a:t>
          </a:r>
        </a:p>
      </dgm:t>
    </dgm:pt>
    <dgm:pt modelId="{10479D12-4CC1-BD46-B29F-AD802314111B}" type="parTrans" cxnId="{6179905A-CECE-4F4F-990F-5193369F0ED8}">
      <dgm:prSet/>
      <dgm:spPr/>
      <dgm:t>
        <a:bodyPr/>
        <a:lstStyle/>
        <a:p>
          <a:endParaRPr lang="en-US"/>
        </a:p>
      </dgm:t>
    </dgm:pt>
    <dgm:pt modelId="{2F7EFA31-382D-1D45-B0C7-95AC3A8B3F57}" type="sibTrans" cxnId="{6179905A-CECE-4F4F-990F-5193369F0ED8}">
      <dgm:prSet/>
      <dgm:spPr/>
      <dgm:t>
        <a:bodyPr/>
        <a:lstStyle/>
        <a:p>
          <a:endParaRPr lang="en-US"/>
        </a:p>
      </dgm:t>
    </dgm:pt>
    <dgm:pt modelId="{8893B287-F406-8D43-B197-16E3EEF69191}">
      <dgm:prSet custT="1"/>
      <dgm:spPr>
        <a:gradFill rotWithShape="0">
          <a:gsLst>
            <a:gs pos="0">
              <a:srgbClr val="8C1D40"/>
            </a:gs>
            <a:gs pos="99000">
              <a:srgbClr val="8C1D40"/>
            </a:gs>
          </a:gsLst>
        </a:gradFill>
      </dgm:spPr>
      <dgm:t>
        <a:bodyPr/>
        <a:lstStyle/>
        <a:p>
          <a:r>
            <a:rPr lang="en-US" sz="2800" dirty="0"/>
            <a:t>Recognizing Diversity in Rural Communities</a:t>
          </a:r>
        </a:p>
      </dgm:t>
    </dgm:pt>
    <dgm:pt modelId="{DCF0688E-DBA8-5344-89F8-CAC212BA456D}" type="parTrans" cxnId="{DC80EA7C-1F21-A842-9758-84787B510300}">
      <dgm:prSet/>
      <dgm:spPr/>
      <dgm:t>
        <a:bodyPr/>
        <a:lstStyle/>
        <a:p>
          <a:endParaRPr lang="en-US"/>
        </a:p>
      </dgm:t>
    </dgm:pt>
    <dgm:pt modelId="{6A51DAB2-77A6-9242-9A73-A5407E727AE5}" type="sibTrans" cxnId="{DC80EA7C-1F21-A842-9758-84787B510300}">
      <dgm:prSet/>
      <dgm:spPr/>
      <dgm:t>
        <a:bodyPr/>
        <a:lstStyle/>
        <a:p>
          <a:endParaRPr lang="en-US"/>
        </a:p>
      </dgm:t>
    </dgm:pt>
    <dgm:pt modelId="{B5E5949B-B2FF-A64E-8D56-0B0E0FFB4614}" type="pres">
      <dgm:prSet presAssocID="{43FC37D2-E210-426E-822B-0EB812F9B702}" presName="linear" presStyleCnt="0">
        <dgm:presLayoutVars>
          <dgm:dir/>
          <dgm:animLvl val="lvl"/>
          <dgm:resizeHandles val="exact"/>
        </dgm:presLayoutVars>
      </dgm:prSet>
      <dgm:spPr/>
    </dgm:pt>
    <dgm:pt modelId="{0407AE0F-92EF-9F43-B6E4-5328CD84B32F}" type="pres">
      <dgm:prSet presAssocID="{F5ED0B9F-1FD1-44A0-8470-53DED18ADF4E}" presName="parentLin" presStyleCnt="0"/>
      <dgm:spPr/>
    </dgm:pt>
    <dgm:pt modelId="{CD5A2693-69D9-A24D-9FC0-E77626B0AADD}" type="pres">
      <dgm:prSet presAssocID="{F5ED0B9F-1FD1-44A0-8470-53DED18ADF4E}" presName="parentLeftMargin" presStyleLbl="node1" presStyleIdx="0" presStyleCnt="5"/>
      <dgm:spPr/>
    </dgm:pt>
    <dgm:pt modelId="{634E5615-85E3-C74B-A46F-155B2E17B776}" type="pres">
      <dgm:prSet presAssocID="{F5ED0B9F-1FD1-44A0-8470-53DED18ADF4E}" presName="parentText" presStyleLbl="node1" presStyleIdx="0" presStyleCnt="5">
        <dgm:presLayoutVars>
          <dgm:chMax val="0"/>
          <dgm:bulletEnabled val="1"/>
        </dgm:presLayoutVars>
      </dgm:prSet>
      <dgm:spPr/>
    </dgm:pt>
    <dgm:pt modelId="{A5C14159-0B68-AF40-9EEB-243D09AD343D}" type="pres">
      <dgm:prSet presAssocID="{F5ED0B9F-1FD1-44A0-8470-53DED18ADF4E}" presName="negativeSpace" presStyleCnt="0"/>
      <dgm:spPr/>
    </dgm:pt>
    <dgm:pt modelId="{D0FA8499-3955-E04C-8E84-2F13D892576E}" type="pres">
      <dgm:prSet presAssocID="{F5ED0B9F-1FD1-44A0-8470-53DED18ADF4E}" presName="childText" presStyleLbl="conFgAcc1" presStyleIdx="0" presStyleCnt="5">
        <dgm:presLayoutVars>
          <dgm:bulletEnabled val="1"/>
        </dgm:presLayoutVars>
      </dgm:prSet>
      <dgm:spPr/>
    </dgm:pt>
    <dgm:pt modelId="{E4404F37-FC9A-9940-8C60-FA177B3A2036}" type="pres">
      <dgm:prSet presAssocID="{1B636FAA-3DFE-422E-9D74-74DC8502AD63}" presName="spaceBetweenRectangles" presStyleCnt="0"/>
      <dgm:spPr/>
    </dgm:pt>
    <dgm:pt modelId="{6817816F-F8DF-8248-923D-EF5310C67B0F}" type="pres">
      <dgm:prSet presAssocID="{228C1599-0A75-4A62-9BAD-1A7F576EE249}" presName="parentLin" presStyleCnt="0"/>
      <dgm:spPr/>
    </dgm:pt>
    <dgm:pt modelId="{18AE1D0A-515F-4444-94B4-9D64B299A98A}" type="pres">
      <dgm:prSet presAssocID="{228C1599-0A75-4A62-9BAD-1A7F576EE249}" presName="parentLeftMargin" presStyleLbl="node1" presStyleIdx="0" presStyleCnt="5"/>
      <dgm:spPr/>
    </dgm:pt>
    <dgm:pt modelId="{CD46BD00-E07C-F54B-82CC-02814F9E37DC}" type="pres">
      <dgm:prSet presAssocID="{228C1599-0A75-4A62-9BAD-1A7F576EE249}" presName="parentText" presStyleLbl="node1" presStyleIdx="1" presStyleCnt="5">
        <dgm:presLayoutVars>
          <dgm:chMax val="0"/>
          <dgm:bulletEnabled val="1"/>
        </dgm:presLayoutVars>
      </dgm:prSet>
      <dgm:spPr/>
    </dgm:pt>
    <dgm:pt modelId="{175018A4-EE7A-9949-A8CF-FE6279071D10}" type="pres">
      <dgm:prSet presAssocID="{228C1599-0A75-4A62-9BAD-1A7F576EE249}" presName="negativeSpace" presStyleCnt="0"/>
      <dgm:spPr/>
    </dgm:pt>
    <dgm:pt modelId="{070921E1-0684-824E-8DF3-5C02181B36FE}" type="pres">
      <dgm:prSet presAssocID="{228C1599-0A75-4A62-9BAD-1A7F576EE249}" presName="childText" presStyleLbl="conFgAcc1" presStyleIdx="1" presStyleCnt="5">
        <dgm:presLayoutVars>
          <dgm:bulletEnabled val="1"/>
        </dgm:presLayoutVars>
      </dgm:prSet>
      <dgm:spPr/>
    </dgm:pt>
    <dgm:pt modelId="{AD9F1AAC-EDA4-5348-BD5B-85B5C125417A}" type="pres">
      <dgm:prSet presAssocID="{485B609B-5781-41DF-BA40-EB7488313594}" presName="spaceBetweenRectangles" presStyleCnt="0"/>
      <dgm:spPr/>
    </dgm:pt>
    <dgm:pt modelId="{1E8CBB8C-282B-A046-BCF3-AD47B9089D19}" type="pres">
      <dgm:prSet presAssocID="{314E4ED8-E7E8-49AD-A69A-168E8830046F}" presName="parentLin" presStyleCnt="0"/>
      <dgm:spPr/>
    </dgm:pt>
    <dgm:pt modelId="{D67DA137-7668-9F40-ABDE-1FA07309FAC5}" type="pres">
      <dgm:prSet presAssocID="{314E4ED8-E7E8-49AD-A69A-168E8830046F}" presName="parentLeftMargin" presStyleLbl="node1" presStyleIdx="1" presStyleCnt="5"/>
      <dgm:spPr/>
    </dgm:pt>
    <dgm:pt modelId="{3EA92069-B232-3048-9E01-4B8BBB457F9C}" type="pres">
      <dgm:prSet presAssocID="{314E4ED8-E7E8-49AD-A69A-168E8830046F}" presName="parentText" presStyleLbl="node1" presStyleIdx="2" presStyleCnt="5">
        <dgm:presLayoutVars>
          <dgm:chMax val="0"/>
          <dgm:bulletEnabled val="1"/>
        </dgm:presLayoutVars>
      </dgm:prSet>
      <dgm:spPr/>
    </dgm:pt>
    <dgm:pt modelId="{A4376E56-5554-024A-9BE2-6777B2B012F3}" type="pres">
      <dgm:prSet presAssocID="{314E4ED8-E7E8-49AD-A69A-168E8830046F}" presName="negativeSpace" presStyleCnt="0"/>
      <dgm:spPr/>
    </dgm:pt>
    <dgm:pt modelId="{CB3462F4-DCDA-A240-88FB-9A762E066DE7}" type="pres">
      <dgm:prSet presAssocID="{314E4ED8-E7E8-49AD-A69A-168E8830046F}" presName="childText" presStyleLbl="conFgAcc1" presStyleIdx="2" presStyleCnt="5">
        <dgm:presLayoutVars>
          <dgm:bulletEnabled val="1"/>
        </dgm:presLayoutVars>
      </dgm:prSet>
      <dgm:spPr>
        <a:ln>
          <a:noFill/>
        </a:ln>
      </dgm:spPr>
    </dgm:pt>
    <dgm:pt modelId="{BF76B24B-7636-574C-9347-AF66DB13A592}" type="pres">
      <dgm:prSet presAssocID="{11361636-C2D1-4116-AAB9-5BED81709D3C}" presName="spaceBetweenRectangles" presStyleCnt="0"/>
      <dgm:spPr/>
    </dgm:pt>
    <dgm:pt modelId="{7F020495-0775-8B4E-A38C-959EE43C94B3}" type="pres">
      <dgm:prSet presAssocID="{D533905F-6065-471C-AB36-48CDE632FDF8}" presName="parentLin" presStyleCnt="0"/>
      <dgm:spPr/>
    </dgm:pt>
    <dgm:pt modelId="{745AD9BF-AC0D-5145-A5E8-577BF6D9BA11}" type="pres">
      <dgm:prSet presAssocID="{D533905F-6065-471C-AB36-48CDE632FDF8}" presName="parentLeftMargin" presStyleLbl="node1" presStyleIdx="2" presStyleCnt="5"/>
      <dgm:spPr/>
    </dgm:pt>
    <dgm:pt modelId="{02A6A177-835F-B843-8E66-4FB10B301FB9}" type="pres">
      <dgm:prSet presAssocID="{D533905F-6065-471C-AB36-48CDE632FDF8}" presName="parentText" presStyleLbl="node1" presStyleIdx="3" presStyleCnt="5">
        <dgm:presLayoutVars>
          <dgm:chMax val="0"/>
          <dgm:bulletEnabled val="1"/>
        </dgm:presLayoutVars>
      </dgm:prSet>
      <dgm:spPr/>
    </dgm:pt>
    <dgm:pt modelId="{9987395D-9A17-E94C-8498-55537537C07B}" type="pres">
      <dgm:prSet presAssocID="{D533905F-6065-471C-AB36-48CDE632FDF8}" presName="negativeSpace" presStyleCnt="0"/>
      <dgm:spPr/>
    </dgm:pt>
    <dgm:pt modelId="{CED14811-4846-AB4D-9D72-624F4037F020}" type="pres">
      <dgm:prSet presAssocID="{D533905F-6065-471C-AB36-48CDE632FDF8}" presName="childText" presStyleLbl="conFgAcc1" presStyleIdx="3" presStyleCnt="5">
        <dgm:presLayoutVars>
          <dgm:bulletEnabled val="1"/>
        </dgm:presLayoutVars>
      </dgm:prSet>
      <dgm:spPr>
        <a:ln>
          <a:noFill/>
        </a:ln>
      </dgm:spPr>
    </dgm:pt>
    <dgm:pt modelId="{8B6B890C-19FD-534E-AE05-CA4FBE383E48}" type="pres">
      <dgm:prSet presAssocID="{3AB30787-B895-418E-B581-50023FEFB207}" presName="spaceBetweenRectangles" presStyleCnt="0"/>
      <dgm:spPr/>
    </dgm:pt>
    <dgm:pt modelId="{C4FFEE66-85D8-FC4B-A267-3B9D7AFF8070}" type="pres">
      <dgm:prSet presAssocID="{8893B287-F406-8D43-B197-16E3EEF69191}" presName="parentLin" presStyleCnt="0"/>
      <dgm:spPr/>
    </dgm:pt>
    <dgm:pt modelId="{15D9A961-F92B-384B-97A8-47A263F53341}" type="pres">
      <dgm:prSet presAssocID="{8893B287-F406-8D43-B197-16E3EEF69191}" presName="parentLeftMargin" presStyleLbl="node1" presStyleIdx="3" presStyleCnt="5"/>
      <dgm:spPr/>
    </dgm:pt>
    <dgm:pt modelId="{637460CD-9B86-E945-9E8C-37547DA6D9A3}" type="pres">
      <dgm:prSet presAssocID="{8893B287-F406-8D43-B197-16E3EEF69191}" presName="parentText" presStyleLbl="node1" presStyleIdx="4" presStyleCnt="5">
        <dgm:presLayoutVars>
          <dgm:chMax val="0"/>
          <dgm:bulletEnabled val="1"/>
        </dgm:presLayoutVars>
      </dgm:prSet>
      <dgm:spPr/>
    </dgm:pt>
    <dgm:pt modelId="{DA735A1C-AD93-384C-89FA-66F4A5AD4C78}" type="pres">
      <dgm:prSet presAssocID="{8893B287-F406-8D43-B197-16E3EEF69191}" presName="negativeSpace" presStyleCnt="0"/>
      <dgm:spPr/>
    </dgm:pt>
    <dgm:pt modelId="{4763848A-BB9E-6745-9945-8CBA83EC64D1}" type="pres">
      <dgm:prSet presAssocID="{8893B287-F406-8D43-B197-16E3EEF69191}" presName="childText" presStyleLbl="conFgAcc1" presStyleIdx="4" presStyleCnt="5" custLinFactY="174988" custLinFactNeighborX="-3771" custLinFactNeighborY="200000">
        <dgm:presLayoutVars>
          <dgm:bulletEnabled val="1"/>
        </dgm:presLayoutVars>
      </dgm:prSet>
      <dgm:spPr>
        <a:ln>
          <a:noFill/>
        </a:ln>
      </dgm:spPr>
    </dgm:pt>
  </dgm:ptLst>
  <dgm:cxnLst>
    <dgm:cxn modelId="{76C6E300-47C5-0B44-8494-0D7C9EA376E4}" type="presOf" srcId="{F5ED0B9F-1FD1-44A0-8470-53DED18ADF4E}" destId="{CD5A2693-69D9-A24D-9FC0-E77626B0AADD}" srcOrd="0" destOrd="0" presId="urn:microsoft.com/office/officeart/2005/8/layout/list1"/>
    <dgm:cxn modelId="{3EF38301-CCD5-6F46-9BC4-D741B2400A41}" type="presOf" srcId="{D533905F-6065-471C-AB36-48CDE632FDF8}" destId="{745AD9BF-AC0D-5145-A5E8-577BF6D9BA11}" srcOrd="0" destOrd="0" presId="urn:microsoft.com/office/officeart/2005/8/layout/list1"/>
    <dgm:cxn modelId="{9A38B10E-2C5B-204C-8422-2F483AFBAE88}" type="presOf" srcId="{F5ED0B9F-1FD1-44A0-8470-53DED18ADF4E}" destId="{634E5615-85E3-C74B-A46F-155B2E17B776}" srcOrd="1" destOrd="0" presId="urn:microsoft.com/office/officeart/2005/8/layout/list1"/>
    <dgm:cxn modelId="{2EFB4211-1E5D-A14A-8A82-611A811CBC16}" type="presOf" srcId="{228C1599-0A75-4A62-9BAD-1A7F576EE249}" destId="{CD46BD00-E07C-F54B-82CC-02814F9E37DC}" srcOrd="1" destOrd="0" presId="urn:microsoft.com/office/officeart/2005/8/layout/list1"/>
    <dgm:cxn modelId="{ED7BDD19-D016-344A-B257-C1C5BB359EA3}" type="presOf" srcId="{8893B287-F406-8D43-B197-16E3EEF69191}" destId="{637460CD-9B86-E945-9E8C-37547DA6D9A3}" srcOrd="1" destOrd="0" presId="urn:microsoft.com/office/officeart/2005/8/layout/list1"/>
    <dgm:cxn modelId="{747A2932-B97A-5C41-AE52-0B8E0E2B5F71}" type="presOf" srcId="{228C1599-0A75-4A62-9BAD-1A7F576EE249}" destId="{18AE1D0A-515F-4444-94B4-9D64B299A98A}" srcOrd="0" destOrd="0" presId="urn:microsoft.com/office/officeart/2005/8/layout/list1"/>
    <dgm:cxn modelId="{4DBD4634-3A64-4C45-A6B0-01A89F08F0AA}" type="presOf" srcId="{5843CECD-15B8-4493-9DDD-260F24C5CC7F}" destId="{070921E1-0684-824E-8DF3-5C02181B36FE}" srcOrd="0" destOrd="1" presId="urn:microsoft.com/office/officeart/2005/8/layout/list1"/>
    <dgm:cxn modelId="{C0F7225C-8D71-4A57-AF74-A1B1FADDD1E4}" srcId="{43FC37D2-E210-426E-822B-0EB812F9B702}" destId="{314E4ED8-E7E8-49AD-A69A-168E8830046F}" srcOrd="2" destOrd="0" parTransId="{993C349F-BA02-4E8B-B201-AFFDD8C79AEF}" sibTransId="{11361636-C2D1-4116-AAB9-5BED81709D3C}"/>
    <dgm:cxn modelId="{01E46D46-00F6-43CF-B7AD-B037BBD05E80}" srcId="{228C1599-0A75-4A62-9BAD-1A7F576EE249}" destId="{46C98384-7BBA-4E99-A4C0-2D3899732E2A}" srcOrd="0" destOrd="0" parTransId="{542572D7-1DB9-4E64-AAA1-3D857F1304E6}" sibTransId="{B242E576-F95B-4F22-8603-4C3B0194DE7F}"/>
    <dgm:cxn modelId="{96EA376D-E19F-5848-B589-36B8B3EBEFFF}" type="presOf" srcId="{B025C0B0-9841-4202-BFBE-123556065517}" destId="{D0FA8499-3955-E04C-8E84-2F13D892576E}" srcOrd="0" destOrd="2" presId="urn:microsoft.com/office/officeart/2005/8/layout/list1"/>
    <dgm:cxn modelId="{82AF0E50-F2DC-AA4C-BF13-6AC68494FC9B}" type="presOf" srcId="{C9A3BA63-D6BB-9D42-91A7-3E21E72966C6}" destId="{D0FA8499-3955-E04C-8E84-2F13D892576E}" srcOrd="0" destOrd="3" presId="urn:microsoft.com/office/officeart/2005/8/layout/list1"/>
    <dgm:cxn modelId="{8661FD51-D9BC-C54F-A034-A15CDEB9C7EC}" type="presOf" srcId="{314E4ED8-E7E8-49AD-A69A-168E8830046F}" destId="{3EA92069-B232-3048-9E01-4B8BBB457F9C}" srcOrd="1" destOrd="0" presId="urn:microsoft.com/office/officeart/2005/8/layout/list1"/>
    <dgm:cxn modelId="{9FDA9373-54C9-4747-BEC8-17BFC3411B61}" srcId="{43FC37D2-E210-426E-822B-0EB812F9B702}" destId="{F5ED0B9F-1FD1-44A0-8470-53DED18ADF4E}" srcOrd="0" destOrd="0" parTransId="{4DA15F80-85DA-48A6-87B5-4F18E5E27812}" sibTransId="{1B636FAA-3DFE-422E-9D74-74DC8502AD63}"/>
    <dgm:cxn modelId="{8209DD74-D82B-3D46-B6EB-81470BA748ED}" type="presOf" srcId="{8893B287-F406-8D43-B197-16E3EEF69191}" destId="{15D9A961-F92B-384B-97A8-47A263F53341}" srcOrd="0" destOrd="0" presId="urn:microsoft.com/office/officeart/2005/8/layout/list1"/>
    <dgm:cxn modelId="{6179905A-CECE-4F4F-990F-5193369F0ED8}" srcId="{F5ED0B9F-1FD1-44A0-8470-53DED18ADF4E}" destId="{C9A3BA63-D6BB-9D42-91A7-3E21E72966C6}" srcOrd="3" destOrd="0" parTransId="{10479D12-4CC1-BD46-B29F-AD802314111B}" sibTransId="{2F7EFA31-382D-1D45-B0C7-95AC3A8B3F57}"/>
    <dgm:cxn modelId="{DC80EA7C-1F21-A842-9758-84787B510300}" srcId="{43FC37D2-E210-426E-822B-0EB812F9B702}" destId="{8893B287-F406-8D43-B197-16E3EEF69191}" srcOrd="4" destOrd="0" parTransId="{DCF0688E-DBA8-5344-89F8-CAC212BA456D}" sibTransId="{6A51DAB2-77A6-9242-9A73-A5407E727AE5}"/>
    <dgm:cxn modelId="{EBE70588-DF93-1C4B-8A7C-577A8D64579E}" type="presOf" srcId="{DF5DC452-C1A8-4A52-99A3-75E55F52E661}" destId="{D0FA8499-3955-E04C-8E84-2F13D892576E}" srcOrd="0" destOrd="0" presId="urn:microsoft.com/office/officeart/2005/8/layout/list1"/>
    <dgm:cxn modelId="{2C2AEE94-0383-49AA-BE6C-CE9B50B39438}" srcId="{F5ED0B9F-1FD1-44A0-8470-53DED18ADF4E}" destId="{52E27068-2F8E-42DB-99EB-168FD8D36758}" srcOrd="1" destOrd="0" parTransId="{82AFC125-7DD2-4BE5-9A3D-51DB934C61F2}" sibTransId="{A9E75293-7BF4-4AA3-9471-AE58BAE050BD}"/>
    <dgm:cxn modelId="{2CF519AC-9542-4F05-BA1D-69708FA2BD90}" srcId="{F5ED0B9F-1FD1-44A0-8470-53DED18ADF4E}" destId="{DF5DC452-C1A8-4A52-99A3-75E55F52E661}" srcOrd="0" destOrd="0" parTransId="{4150DF71-4512-4C5A-81D0-8C6ED1E5AA79}" sibTransId="{06796884-6261-448A-ACD9-6A5BCD0C41BA}"/>
    <dgm:cxn modelId="{381DCDB3-995F-42BC-A7C1-14665169E6BE}" srcId="{228C1599-0A75-4A62-9BAD-1A7F576EE249}" destId="{5843CECD-15B8-4493-9DDD-260F24C5CC7F}" srcOrd="1" destOrd="0" parTransId="{2358CC15-17BB-4608-97B8-9113E02C3B03}" sibTransId="{A0EA24C6-A6F3-4204-8110-C52D63B220CD}"/>
    <dgm:cxn modelId="{689D40BE-3632-475C-B147-D560C1AF10A8}" srcId="{43FC37D2-E210-426E-822B-0EB812F9B702}" destId="{D533905F-6065-471C-AB36-48CDE632FDF8}" srcOrd="3" destOrd="0" parTransId="{79D13DF6-120B-4085-BE76-3A643A540E3C}" sibTransId="{3AB30787-B895-418E-B581-50023FEFB207}"/>
    <dgm:cxn modelId="{403077BE-5374-F243-B99F-A07A72807125}" type="presOf" srcId="{52E27068-2F8E-42DB-99EB-168FD8D36758}" destId="{D0FA8499-3955-E04C-8E84-2F13D892576E}" srcOrd="0" destOrd="1" presId="urn:microsoft.com/office/officeart/2005/8/layout/list1"/>
    <dgm:cxn modelId="{CB9169CF-2558-1347-9420-D49A6A10A531}" type="presOf" srcId="{314E4ED8-E7E8-49AD-A69A-168E8830046F}" destId="{D67DA137-7668-9F40-ABDE-1FA07309FAC5}" srcOrd="0" destOrd="0" presId="urn:microsoft.com/office/officeart/2005/8/layout/list1"/>
    <dgm:cxn modelId="{55B427D5-A548-4AF5-AE60-1EF4DC495CB6}" srcId="{F5ED0B9F-1FD1-44A0-8470-53DED18ADF4E}" destId="{B025C0B0-9841-4202-BFBE-123556065517}" srcOrd="2" destOrd="0" parTransId="{BFDFC76D-DB9A-4F26-88D3-6B43198F2D4A}" sibTransId="{0CEAA66F-F0DF-445B-929F-058B27966F9D}"/>
    <dgm:cxn modelId="{B4D9A7D8-1107-7A45-8421-CB2E21EFBE3C}" type="presOf" srcId="{46C98384-7BBA-4E99-A4C0-2D3899732E2A}" destId="{070921E1-0684-824E-8DF3-5C02181B36FE}" srcOrd="0" destOrd="0" presId="urn:microsoft.com/office/officeart/2005/8/layout/list1"/>
    <dgm:cxn modelId="{8117B2EB-8638-224B-A9D8-AF112C9CD7EF}" type="presOf" srcId="{D533905F-6065-471C-AB36-48CDE632FDF8}" destId="{02A6A177-835F-B843-8E66-4FB10B301FB9}" srcOrd="1" destOrd="0" presId="urn:microsoft.com/office/officeart/2005/8/layout/list1"/>
    <dgm:cxn modelId="{E3D654FC-FE77-4168-8CB3-583F7B3E41F1}" srcId="{43FC37D2-E210-426E-822B-0EB812F9B702}" destId="{228C1599-0A75-4A62-9BAD-1A7F576EE249}" srcOrd="1" destOrd="0" parTransId="{8DC31A22-3E31-4FA5-A4AB-8EACA9035C3F}" sibTransId="{485B609B-5781-41DF-BA40-EB7488313594}"/>
    <dgm:cxn modelId="{58BC56FC-8B01-2341-BC6D-23D450D72054}" type="presOf" srcId="{43FC37D2-E210-426E-822B-0EB812F9B702}" destId="{B5E5949B-B2FF-A64E-8D56-0B0E0FFB4614}" srcOrd="0" destOrd="0" presId="urn:microsoft.com/office/officeart/2005/8/layout/list1"/>
    <dgm:cxn modelId="{99DEE552-D3D0-6A4B-B00E-5FA230C100F0}" type="presParOf" srcId="{B5E5949B-B2FF-A64E-8D56-0B0E0FFB4614}" destId="{0407AE0F-92EF-9F43-B6E4-5328CD84B32F}" srcOrd="0" destOrd="0" presId="urn:microsoft.com/office/officeart/2005/8/layout/list1"/>
    <dgm:cxn modelId="{CCAB70D7-72BF-1947-91E4-F4290F29DD2E}" type="presParOf" srcId="{0407AE0F-92EF-9F43-B6E4-5328CD84B32F}" destId="{CD5A2693-69D9-A24D-9FC0-E77626B0AADD}" srcOrd="0" destOrd="0" presId="urn:microsoft.com/office/officeart/2005/8/layout/list1"/>
    <dgm:cxn modelId="{E6C0BFA8-E90E-4E49-B9F1-0466D4AE6789}" type="presParOf" srcId="{0407AE0F-92EF-9F43-B6E4-5328CD84B32F}" destId="{634E5615-85E3-C74B-A46F-155B2E17B776}" srcOrd="1" destOrd="0" presId="urn:microsoft.com/office/officeart/2005/8/layout/list1"/>
    <dgm:cxn modelId="{9C47779E-E2CA-0249-A3E7-727C4AB51132}" type="presParOf" srcId="{B5E5949B-B2FF-A64E-8D56-0B0E0FFB4614}" destId="{A5C14159-0B68-AF40-9EEB-243D09AD343D}" srcOrd="1" destOrd="0" presId="urn:microsoft.com/office/officeart/2005/8/layout/list1"/>
    <dgm:cxn modelId="{8257887D-7B27-CD45-B366-AF927F3495E0}" type="presParOf" srcId="{B5E5949B-B2FF-A64E-8D56-0B0E0FFB4614}" destId="{D0FA8499-3955-E04C-8E84-2F13D892576E}" srcOrd="2" destOrd="0" presId="urn:microsoft.com/office/officeart/2005/8/layout/list1"/>
    <dgm:cxn modelId="{692AA43B-B69C-0740-B7C2-E0EF0EE0F5E0}" type="presParOf" srcId="{B5E5949B-B2FF-A64E-8D56-0B0E0FFB4614}" destId="{E4404F37-FC9A-9940-8C60-FA177B3A2036}" srcOrd="3" destOrd="0" presId="urn:microsoft.com/office/officeart/2005/8/layout/list1"/>
    <dgm:cxn modelId="{30D728AD-4289-6F4F-AA6F-99EF2EF42F51}" type="presParOf" srcId="{B5E5949B-B2FF-A64E-8D56-0B0E0FFB4614}" destId="{6817816F-F8DF-8248-923D-EF5310C67B0F}" srcOrd="4" destOrd="0" presId="urn:microsoft.com/office/officeart/2005/8/layout/list1"/>
    <dgm:cxn modelId="{B0265676-8E1E-D341-8466-20FCE75EEB52}" type="presParOf" srcId="{6817816F-F8DF-8248-923D-EF5310C67B0F}" destId="{18AE1D0A-515F-4444-94B4-9D64B299A98A}" srcOrd="0" destOrd="0" presId="urn:microsoft.com/office/officeart/2005/8/layout/list1"/>
    <dgm:cxn modelId="{0137D2B2-8AA7-A04B-AD3B-0A7CFFE86061}" type="presParOf" srcId="{6817816F-F8DF-8248-923D-EF5310C67B0F}" destId="{CD46BD00-E07C-F54B-82CC-02814F9E37DC}" srcOrd="1" destOrd="0" presId="urn:microsoft.com/office/officeart/2005/8/layout/list1"/>
    <dgm:cxn modelId="{7D90D61A-1E74-F640-B6EC-7C9D4C6C82FC}" type="presParOf" srcId="{B5E5949B-B2FF-A64E-8D56-0B0E0FFB4614}" destId="{175018A4-EE7A-9949-A8CF-FE6279071D10}" srcOrd="5" destOrd="0" presId="urn:microsoft.com/office/officeart/2005/8/layout/list1"/>
    <dgm:cxn modelId="{554C4AD2-5288-304A-BC48-FAECD1637FB9}" type="presParOf" srcId="{B5E5949B-B2FF-A64E-8D56-0B0E0FFB4614}" destId="{070921E1-0684-824E-8DF3-5C02181B36FE}" srcOrd="6" destOrd="0" presId="urn:microsoft.com/office/officeart/2005/8/layout/list1"/>
    <dgm:cxn modelId="{B490B6B5-4FD8-E84B-9858-600C5AE443D3}" type="presParOf" srcId="{B5E5949B-B2FF-A64E-8D56-0B0E0FFB4614}" destId="{AD9F1AAC-EDA4-5348-BD5B-85B5C125417A}" srcOrd="7" destOrd="0" presId="urn:microsoft.com/office/officeart/2005/8/layout/list1"/>
    <dgm:cxn modelId="{133B06CD-683F-1F4D-84BA-55E9C4C8BAA3}" type="presParOf" srcId="{B5E5949B-B2FF-A64E-8D56-0B0E0FFB4614}" destId="{1E8CBB8C-282B-A046-BCF3-AD47B9089D19}" srcOrd="8" destOrd="0" presId="urn:microsoft.com/office/officeart/2005/8/layout/list1"/>
    <dgm:cxn modelId="{352068A5-81DC-5440-B070-526FB5F0E7AA}" type="presParOf" srcId="{1E8CBB8C-282B-A046-BCF3-AD47B9089D19}" destId="{D67DA137-7668-9F40-ABDE-1FA07309FAC5}" srcOrd="0" destOrd="0" presId="urn:microsoft.com/office/officeart/2005/8/layout/list1"/>
    <dgm:cxn modelId="{D1572A10-148D-054F-8EBC-010999D9E388}" type="presParOf" srcId="{1E8CBB8C-282B-A046-BCF3-AD47B9089D19}" destId="{3EA92069-B232-3048-9E01-4B8BBB457F9C}" srcOrd="1" destOrd="0" presId="urn:microsoft.com/office/officeart/2005/8/layout/list1"/>
    <dgm:cxn modelId="{A5470E60-4415-FD4A-B0B7-2A0E252AA50A}" type="presParOf" srcId="{B5E5949B-B2FF-A64E-8D56-0B0E0FFB4614}" destId="{A4376E56-5554-024A-9BE2-6777B2B012F3}" srcOrd="9" destOrd="0" presId="urn:microsoft.com/office/officeart/2005/8/layout/list1"/>
    <dgm:cxn modelId="{04954F02-29C9-EA41-A563-713F00397A44}" type="presParOf" srcId="{B5E5949B-B2FF-A64E-8D56-0B0E0FFB4614}" destId="{CB3462F4-DCDA-A240-88FB-9A762E066DE7}" srcOrd="10" destOrd="0" presId="urn:microsoft.com/office/officeart/2005/8/layout/list1"/>
    <dgm:cxn modelId="{0C9FECF0-C44E-B94E-BD1C-ED52E873954B}" type="presParOf" srcId="{B5E5949B-B2FF-A64E-8D56-0B0E0FFB4614}" destId="{BF76B24B-7636-574C-9347-AF66DB13A592}" srcOrd="11" destOrd="0" presId="urn:microsoft.com/office/officeart/2005/8/layout/list1"/>
    <dgm:cxn modelId="{595138FA-CCC0-0C42-8081-8E2676D36000}" type="presParOf" srcId="{B5E5949B-B2FF-A64E-8D56-0B0E0FFB4614}" destId="{7F020495-0775-8B4E-A38C-959EE43C94B3}" srcOrd="12" destOrd="0" presId="urn:microsoft.com/office/officeart/2005/8/layout/list1"/>
    <dgm:cxn modelId="{44B39F21-5F87-1F4E-BA34-9AF447F79EBF}" type="presParOf" srcId="{7F020495-0775-8B4E-A38C-959EE43C94B3}" destId="{745AD9BF-AC0D-5145-A5E8-577BF6D9BA11}" srcOrd="0" destOrd="0" presId="urn:microsoft.com/office/officeart/2005/8/layout/list1"/>
    <dgm:cxn modelId="{C7DC618F-8E43-564F-BC56-7E9B37C01998}" type="presParOf" srcId="{7F020495-0775-8B4E-A38C-959EE43C94B3}" destId="{02A6A177-835F-B843-8E66-4FB10B301FB9}" srcOrd="1" destOrd="0" presId="urn:microsoft.com/office/officeart/2005/8/layout/list1"/>
    <dgm:cxn modelId="{17FBE63C-C1C9-6142-A926-BEFAC10AB922}" type="presParOf" srcId="{B5E5949B-B2FF-A64E-8D56-0B0E0FFB4614}" destId="{9987395D-9A17-E94C-8498-55537537C07B}" srcOrd="13" destOrd="0" presId="urn:microsoft.com/office/officeart/2005/8/layout/list1"/>
    <dgm:cxn modelId="{F56FA4D7-BFD1-4248-89DA-426CC6D02CC1}" type="presParOf" srcId="{B5E5949B-B2FF-A64E-8D56-0B0E0FFB4614}" destId="{CED14811-4846-AB4D-9D72-624F4037F020}" srcOrd="14" destOrd="0" presId="urn:microsoft.com/office/officeart/2005/8/layout/list1"/>
    <dgm:cxn modelId="{6ED68F5A-E7A1-5648-A531-41B046C033AA}" type="presParOf" srcId="{B5E5949B-B2FF-A64E-8D56-0B0E0FFB4614}" destId="{8B6B890C-19FD-534E-AE05-CA4FBE383E48}" srcOrd="15" destOrd="0" presId="urn:microsoft.com/office/officeart/2005/8/layout/list1"/>
    <dgm:cxn modelId="{237C1495-0859-C441-8BF5-BD66997B6920}" type="presParOf" srcId="{B5E5949B-B2FF-A64E-8D56-0B0E0FFB4614}" destId="{C4FFEE66-85D8-FC4B-A267-3B9D7AFF8070}" srcOrd="16" destOrd="0" presId="urn:microsoft.com/office/officeart/2005/8/layout/list1"/>
    <dgm:cxn modelId="{14BB6059-69A6-4446-BBE3-B70D2F13E868}" type="presParOf" srcId="{C4FFEE66-85D8-FC4B-A267-3B9D7AFF8070}" destId="{15D9A961-F92B-384B-97A8-47A263F53341}" srcOrd="0" destOrd="0" presId="urn:microsoft.com/office/officeart/2005/8/layout/list1"/>
    <dgm:cxn modelId="{8E13B9A3-0865-D947-9D01-98C7218A4D56}" type="presParOf" srcId="{C4FFEE66-85D8-FC4B-A267-3B9D7AFF8070}" destId="{637460CD-9B86-E945-9E8C-37547DA6D9A3}" srcOrd="1" destOrd="0" presId="urn:microsoft.com/office/officeart/2005/8/layout/list1"/>
    <dgm:cxn modelId="{55399458-9E5D-034A-83A7-06C0051E901D}" type="presParOf" srcId="{B5E5949B-B2FF-A64E-8D56-0B0E0FFB4614}" destId="{DA735A1C-AD93-384C-89FA-66F4A5AD4C78}" srcOrd="17" destOrd="0" presId="urn:microsoft.com/office/officeart/2005/8/layout/list1"/>
    <dgm:cxn modelId="{B5B299A0-8E73-4645-B2F3-D03015D4E98A}" type="presParOf" srcId="{B5E5949B-B2FF-A64E-8D56-0B0E0FFB4614}" destId="{4763848A-BB9E-6745-9945-8CBA83EC64D1}" srcOrd="18"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CED987-1FDE-425D-B39F-EFEEAEB377A7}">
      <dsp:nvSpPr>
        <dsp:cNvPr id="0" name=""/>
        <dsp:cNvSpPr/>
      </dsp:nvSpPr>
      <dsp:spPr>
        <a:xfrm rot="10800000">
          <a:off x="2635161" y="25034"/>
          <a:ext cx="9550444" cy="865673"/>
        </a:xfrm>
        <a:prstGeom prst="homePlate">
          <a:avLst/>
        </a:prstGeom>
        <a:noFill/>
        <a:ln w="12700" cap="flat" cmpd="sng" algn="ctr">
          <a:solidFill>
            <a:schemeClr val="accent2"/>
          </a:solidFill>
          <a:prstDash val="solid"/>
        </a:ln>
        <a:effectLst/>
      </dsp:spPr>
      <dsp:style>
        <a:lnRef idx="2">
          <a:schemeClr val="accent2"/>
        </a:lnRef>
        <a:fillRef idx="1">
          <a:schemeClr val="lt1"/>
        </a:fillRef>
        <a:effectRef idx="0">
          <a:schemeClr val="accent2"/>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Rural areas make up 80% of land mass in US</a:t>
          </a:r>
        </a:p>
      </dsp:txBody>
      <dsp:txXfrm rot="10800000">
        <a:off x="2851579" y="25034"/>
        <a:ext cx="9334026" cy="865673"/>
      </dsp:txXfrm>
    </dsp:sp>
    <dsp:sp modelId="{6AB232FC-0705-440A-A66E-1C2F0A7E4621}">
      <dsp:nvSpPr>
        <dsp:cNvPr id="0" name=""/>
        <dsp:cNvSpPr/>
      </dsp:nvSpPr>
      <dsp:spPr>
        <a:xfrm>
          <a:off x="2189144" y="3617"/>
          <a:ext cx="865673" cy="865673"/>
        </a:xfrm>
        <a:prstGeom prst="ellipse">
          <a:avLst/>
        </a:prstGeom>
        <a:blipFill>
          <a:blip xmlns:r="http://schemas.openxmlformats.org/officeDocument/2006/relationships" r:embed="rId1">
            <a:extLst>
              <a:ext uri="{28A0092B-C50C-407E-A947-70E740481C1C}">
                <a14:useLocalDpi xmlns:a14="http://schemas.microsoft.com/office/drawing/2010/main"/>
              </a:ext>
              <a:ext uri="{96DAC541-7B7A-43D3-8B79-37D633B846F1}">
                <asvg:svgBlip xmlns:asvg="http://schemas.microsoft.com/office/drawing/2016/SVG/main" r:embed="rId2"/>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 modelId="{9390B92E-9AEF-4D69-B005-F0703E969718}">
      <dsp:nvSpPr>
        <dsp:cNvPr id="0" name=""/>
        <dsp:cNvSpPr/>
      </dsp:nvSpPr>
      <dsp:spPr>
        <a:xfrm rot="10800000">
          <a:off x="2621981" y="1127701"/>
          <a:ext cx="9550444" cy="865673"/>
        </a:xfrm>
        <a:prstGeom prst="homePlate">
          <a:avLst/>
        </a:prstGeom>
        <a:noFill/>
        <a:ln w="12700"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Rural areas have roughly 17% of US population</a:t>
          </a:r>
        </a:p>
      </dsp:txBody>
      <dsp:txXfrm rot="10800000">
        <a:off x="2838399" y="1127701"/>
        <a:ext cx="9334026" cy="865673"/>
      </dsp:txXfrm>
    </dsp:sp>
    <dsp:sp modelId="{393C8CBB-9018-44F2-974C-6EDAF2646C0A}">
      <dsp:nvSpPr>
        <dsp:cNvPr id="0" name=""/>
        <dsp:cNvSpPr/>
      </dsp:nvSpPr>
      <dsp:spPr>
        <a:xfrm>
          <a:off x="2189144" y="1127701"/>
          <a:ext cx="865673" cy="865673"/>
        </a:xfrm>
        <a:prstGeom prst="ellipse">
          <a:avLst/>
        </a:prstGeom>
        <a:blipFill>
          <a:blip xmlns:r="http://schemas.openxmlformats.org/officeDocument/2006/relationships" r:embed="rId3">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 modelId="{6BBBE7B2-AB43-43EE-B336-0441E60C9CDC}">
      <dsp:nvSpPr>
        <dsp:cNvPr id="0" name=""/>
        <dsp:cNvSpPr/>
      </dsp:nvSpPr>
      <dsp:spPr>
        <a:xfrm rot="10800000">
          <a:off x="2621981" y="2251785"/>
          <a:ext cx="9550444" cy="865673"/>
        </a:xfrm>
        <a:prstGeom prst="homePlate">
          <a:avLst/>
        </a:prstGeom>
        <a:noFill/>
        <a:ln w="12700" cap="flat" cmpd="sng" algn="ctr">
          <a:solidFill>
            <a:schemeClr val="accent2"/>
          </a:solidFill>
          <a:prstDash val="solid"/>
        </a:ln>
        <a:effectLst/>
      </dsp:spPr>
      <dsp:style>
        <a:lnRef idx="2">
          <a:schemeClr val="accent2"/>
        </a:lnRef>
        <a:fillRef idx="1">
          <a:schemeClr val="lt1"/>
        </a:fillRef>
        <a:effectRef idx="0">
          <a:schemeClr val="accent2"/>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Rural areas provide the food, fuel, and fiber to power our nation.</a:t>
          </a:r>
        </a:p>
      </dsp:txBody>
      <dsp:txXfrm rot="10800000">
        <a:off x="2838399" y="2251785"/>
        <a:ext cx="9334026" cy="865673"/>
      </dsp:txXfrm>
    </dsp:sp>
    <dsp:sp modelId="{175A2EC4-10E0-4E7D-B253-61801A9A91D2}">
      <dsp:nvSpPr>
        <dsp:cNvPr id="0" name=""/>
        <dsp:cNvSpPr/>
      </dsp:nvSpPr>
      <dsp:spPr>
        <a:xfrm>
          <a:off x="2189144" y="2251785"/>
          <a:ext cx="865673" cy="865673"/>
        </a:xfrm>
        <a:prstGeom prst="ellipse">
          <a:avLst/>
        </a:prstGeom>
        <a:blipFill>
          <a:blip xmlns:r="http://schemas.openxmlformats.org/officeDocument/2006/relationships" r:embed="rId5">
            <a:extLst>
              <a:ext uri="{28A0092B-C50C-407E-A947-70E740481C1C}">
                <a14:useLocalDpi xmlns:a14="http://schemas.microsoft.com/office/drawing/2010/main"/>
              </a:ext>
              <a:ext uri="{96DAC541-7B7A-43D3-8B79-37D633B846F1}">
                <asvg:svgBlip xmlns:asvg="http://schemas.microsoft.com/office/drawing/2016/SVG/main" r:embed="rId6"/>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 modelId="{BDFC064D-F4B7-4579-8909-F69D2B336636}">
      <dsp:nvSpPr>
        <dsp:cNvPr id="0" name=""/>
        <dsp:cNvSpPr/>
      </dsp:nvSpPr>
      <dsp:spPr>
        <a:xfrm rot="10800000">
          <a:off x="2621981" y="3375869"/>
          <a:ext cx="9550444" cy="865673"/>
        </a:xfrm>
        <a:prstGeom prst="homePlate">
          <a:avLst/>
        </a:prstGeom>
        <a:noFill/>
        <a:ln w="12700"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Access to high-quality healthcare is a requirement to keep these important resources available.</a:t>
          </a:r>
        </a:p>
      </dsp:txBody>
      <dsp:txXfrm rot="10800000">
        <a:off x="2838399" y="3375869"/>
        <a:ext cx="9334026" cy="865673"/>
      </dsp:txXfrm>
    </dsp:sp>
    <dsp:sp modelId="{B2769F90-5ED5-4995-A439-ACA50DF13941}">
      <dsp:nvSpPr>
        <dsp:cNvPr id="0" name=""/>
        <dsp:cNvSpPr/>
      </dsp:nvSpPr>
      <dsp:spPr>
        <a:xfrm>
          <a:off x="2189144" y="3375869"/>
          <a:ext cx="865673" cy="865673"/>
        </a:xfrm>
        <a:prstGeom prst="ellipse">
          <a:avLst/>
        </a:prstGeom>
        <a:blipFill>
          <a:blip xmlns:r="http://schemas.openxmlformats.org/officeDocument/2006/relationships" r:embed="rId7">
            <a:extLst>
              <a:ext uri="{96DAC541-7B7A-43D3-8B79-37D633B846F1}">
                <asvg:svgBlip xmlns:asvg="http://schemas.microsoft.com/office/drawing/2016/SVG/main" r:embed="rId8"/>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 modelId="{0C72291C-706E-4A81-AED9-1CEC622C91D2}">
      <dsp:nvSpPr>
        <dsp:cNvPr id="0" name=""/>
        <dsp:cNvSpPr/>
      </dsp:nvSpPr>
      <dsp:spPr>
        <a:xfrm rot="10800000">
          <a:off x="2621981" y="4499953"/>
          <a:ext cx="9550444" cy="865673"/>
        </a:xfrm>
        <a:prstGeom prst="homePlate">
          <a:avLst/>
        </a:prstGeom>
        <a:noFill/>
        <a:ln w="12700" cap="flat" cmpd="sng" algn="ctr">
          <a:solidFill>
            <a:schemeClr val="accent2"/>
          </a:solidFill>
          <a:prstDash val="solid"/>
        </a:ln>
        <a:effectLst/>
      </dsp:spPr>
      <dsp:style>
        <a:lnRef idx="2">
          <a:schemeClr val="accent2"/>
        </a:lnRef>
        <a:fillRef idx="1">
          <a:schemeClr val="lt1"/>
        </a:fillRef>
        <a:effectRef idx="0">
          <a:schemeClr val="accent2"/>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An exchange between rural and urban that must not be overlooked</a:t>
          </a:r>
        </a:p>
      </dsp:txBody>
      <dsp:txXfrm rot="10800000">
        <a:off x="2838399" y="4499953"/>
        <a:ext cx="9334026" cy="865673"/>
      </dsp:txXfrm>
    </dsp:sp>
    <dsp:sp modelId="{0227510A-ECCC-46D3-A1B7-4D2104FB0CE1}">
      <dsp:nvSpPr>
        <dsp:cNvPr id="0" name=""/>
        <dsp:cNvSpPr/>
      </dsp:nvSpPr>
      <dsp:spPr>
        <a:xfrm>
          <a:off x="2189144" y="4499953"/>
          <a:ext cx="865673" cy="865673"/>
        </a:xfrm>
        <a:prstGeom prst="ellipse">
          <a:avLst/>
        </a:prstGeom>
        <a:blipFill>
          <a:blip xmlns:r="http://schemas.openxmlformats.org/officeDocument/2006/relationships" r:embed="rId9">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 modelId="{83C55D44-AFF2-430F-8929-59076FD92FB8}">
      <dsp:nvSpPr>
        <dsp:cNvPr id="0" name=""/>
        <dsp:cNvSpPr/>
      </dsp:nvSpPr>
      <dsp:spPr>
        <a:xfrm rot="10800000">
          <a:off x="2621981" y="5624037"/>
          <a:ext cx="9550444" cy="865673"/>
        </a:xfrm>
        <a:prstGeom prst="homePlate">
          <a:avLst/>
        </a:prstGeom>
        <a:noFill/>
        <a:ln w="12700" cap="flat" cmpd="sng" algn="ctr">
          <a:solidFill>
            <a:schemeClr val="accent1"/>
          </a:solidFill>
          <a:prstDash val="solid"/>
        </a:ln>
        <a:effectLst/>
      </dsp:spPr>
      <dsp:style>
        <a:lnRef idx="2">
          <a:schemeClr val="accent1"/>
        </a:lnRef>
        <a:fillRef idx="1">
          <a:schemeClr val="lt1"/>
        </a:fillRef>
        <a:effectRef idx="0">
          <a:schemeClr val="accent1"/>
        </a:effectRef>
        <a:fontRef idx="minor">
          <a:schemeClr val="dk1"/>
        </a:fontRef>
      </dsp:style>
      <dsp:txBody>
        <a:bodyPr spcFirstLastPara="0" vert="horz" wrap="square" lIns="381738" tIns="95250" rIns="177800" bIns="95250" numCol="1" spcCol="1270" anchor="ctr" anchorCtr="0">
          <a:noAutofit/>
        </a:bodyPr>
        <a:lstStyle/>
        <a:p>
          <a:pPr marL="0" lvl="0" indent="0" algn="ctr" defTabSz="1111250">
            <a:lnSpc>
              <a:spcPct val="90000"/>
            </a:lnSpc>
            <a:spcBef>
              <a:spcPct val="0"/>
            </a:spcBef>
            <a:spcAft>
              <a:spcPct val="35000"/>
            </a:spcAft>
            <a:buNone/>
          </a:pPr>
          <a:r>
            <a:rPr lang="en-US" sz="2500" b="1" kern="1200" dirty="0"/>
            <a:t>Historically public policy has disadvantaged healthcare in rural areas.</a:t>
          </a:r>
        </a:p>
      </dsp:txBody>
      <dsp:txXfrm rot="10800000">
        <a:off x="2838399" y="5624037"/>
        <a:ext cx="9334026" cy="865673"/>
      </dsp:txXfrm>
    </dsp:sp>
    <dsp:sp modelId="{F5E3AAC8-9975-4DE4-AC78-E15873C1763F}">
      <dsp:nvSpPr>
        <dsp:cNvPr id="0" name=""/>
        <dsp:cNvSpPr/>
      </dsp:nvSpPr>
      <dsp:spPr>
        <a:xfrm>
          <a:off x="2189144" y="5624037"/>
          <a:ext cx="865673" cy="865673"/>
        </a:xfrm>
        <a:prstGeom prst="ellipse">
          <a:avLst/>
        </a:prstGeom>
        <a:blipFill>
          <a:blip xmlns:r="http://schemas.openxmlformats.org/officeDocument/2006/relationships" r:embed="rId11">
            <a:extLst>
              <a:ext uri="{96DAC541-7B7A-43D3-8B79-37D633B846F1}">
                <asvg:svgBlip xmlns:asvg="http://schemas.microsoft.com/office/drawing/2016/SVG/main" r:embed="rId12"/>
              </a:ext>
            </a:extLst>
          </a:blip>
          <a:srcRect/>
          <a:stretch>
            <a:fillRect/>
          </a:stretch>
        </a:blipFill>
        <a:ln w="25400" cap="flat" cmpd="sng" algn="ctr">
          <a:solidFill>
            <a:schemeClr val="accent2"/>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7CA6D5-8B38-1042-9D77-E33DEB9382A4}">
      <dsp:nvSpPr>
        <dsp:cNvPr id="0" name=""/>
        <dsp:cNvSpPr/>
      </dsp:nvSpPr>
      <dsp:spPr>
        <a:xfrm>
          <a:off x="1730054" y="412"/>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t>Consolidation</a:t>
          </a:r>
        </a:p>
      </dsp:txBody>
      <dsp:txXfrm>
        <a:off x="2022228" y="292586"/>
        <a:ext cx="1410742" cy="1410742"/>
      </dsp:txXfrm>
    </dsp:sp>
    <dsp:sp modelId="{71151362-6053-A54F-AA42-629FF36A1A92}">
      <dsp:nvSpPr>
        <dsp:cNvPr id="0" name=""/>
        <dsp:cNvSpPr/>
      </dsp:nvSpPr>
      <dsp:spPr>
        <a:xfrm rot="3600000">
          <a:off x="3203861" y="1945412"/>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3243630" y="2011198"/>
        <a:ext cx="371180" cy="404006"/>
      </dsp:txXfrm>
    </dsp:sp>
    <dsp:sp modelId="{4059EFCF-7D3C-AA4C-8D77-1F5D18F50EEF}">
      <dsp:nvSpPr>
        <dsp:cNvPr id="0" name=""/>
        <dsp:cNvSpPr/>
      </dsp:nvSpPr>
      <dsp:spPr>
        <a:xfrm>
          <a:off x="3227843" y="2594658"/>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US" sz="2100" b="1" kern="1200" dirty="0"/>
            <a:t>Increased Travel Time</a:t>
          </a:r>
        </a:p>
      </dsp:txBody>
      <dsp:txXfrm>
        <a:off x="3520017" y="2886832"/>
        <a:ext cx="1410742" cy="1410742"/>
      </dsp:txXfrm>
    </dsp:sp>
    <dsp:sp modelId="{FDC21CEF-30BB-2D4C-84FC-56496F53BBC3}">
      <dsp:nvSpPr>
        <dsp:cNvPr id="0" name=""/>
        <dsp:cNvSpPr/>
      </dsp:nvSpPr>
      <dsp:spPr>
        <a:xfrm rot="10800000">
          <a:off x="2477478" y="3255531"/>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rot="10800000">
        <a:off x="2636555" y="3390199"/>
        <a:ext cx="371180" cy="404006"/>
      </dsp:txXfrm>
    </dsp:sp>
    <dsp:sp modelId="{0A876A0F-D27B-8D47-9D7E-39B7BBE6D211}">
      <dsp:nvSpPr>
        <dsp:cNvPr id="0" name=""/>
        <dsp:cNvSpPr/>
      </dsp:nvSpPr>
      <dsp:spPr>
        <a:xfrm>
          <a:off x="232266" y="2594658"/>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US" sz="2100" b="1" kern="1200" dirty="0"/>
            <a:t>Decreased Use</a:t>
          </a:r>
        </a:p>
      </dsp:txBody>
      <dsp:txXfrm>
        <a:off x="524440" y="2886832"/>
        <a:ext cx="1410742" cy="1410742"/>
      </dsp:txXfrm>
    </dsp:sp>
    <dsp:sp modelId="{AD185316-BD70-D84B-8396-9FAEEE98E80C}">
      <dsp:nvSpPr>
        <dsp:cNvPr id="0" name=""/>
        <dsp:cNvSpPr/>
      </dsp:nvSpPr>
      <dsp:spPr>
        <a:xfrm rot="18000000">
          <a:off x="1706073" y="1971405"/>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1745842" y="2174955"/>
        <a:ext cx="371180" cy="40400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16AD21-1BCF-544A-B64C-E9718CF9CA45}">
      <dsp:nvSpPr>
        <dsp:cNvPr id="0" name=""/>
        <dsp:cNvSpPr/>
      </dsp:nvSpPr>
      <dsp:spPr>
        <a:xfrm>
          <a:off x="5168800" y="2981"/>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a:t>Education Access and Quality</a:t>
          </a:r>
          <a:endParaRPr lang="en-US" sz="1100" kern="1200" dirty="0"/>
        </a:p>
      </dsp:txBody>
      <dsp:txXfrm>
        <a:off x="5632400" y="2981"/>
        <a:ext cx="927199" cy="1529878"/>
      </dsp:txXfrm>
    </dsp:sp>
    <dsp:sp modelId="{5C8B738B-F191-0A4B-A02E-7764F5590620}">
      <dsp:nvSpPr>
        <dsp:cNvPr id="0" name=""/>
        <dsp:cNvSpPr/>
      </dsp:nvSpPr>
      <dsp:spPr>
        <a:xfrm rot="3085714">
          <a:off x="7138759" y="951664"/>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Health Care Access and Quality</a:t>
          </a:r>
        </a:p>
      </dsp:txBody>
      <dsp:txXfrm rot="-5400000">
        <a:off x="7427880" y="1314096"/>
        <a:ext cx="1529878" cy="927199"/>
      </dsp:txXfrm>
    </dsp:sp>
    <dsp:sp modelId="{72682A20-A227-A443-B798-EE21D9429FDC}">
      <dsp:nvSpPr>
        <dsp:cNvPr id="0" name=""/>
        <dsp:cNvSpPr/>
      </dsp:nvSpPr>
      <dsp:spPr>
        <a:xfrm rot="6171429">
          <a:off x="7625299" y="3083334"/>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Economic Stability</a:t>
          </a:r>
        </a:p>
      </dsp:txBody>
      <dsp:txXfrm rot="-5400000">
        <a:off x="7945751" y="3583040"/>
        <a:ext cx="1529878" cy="927199"/>
      </dsp:txXfrm>
    </dsp:sp>
    <dsp:sp modelId="{DF586553-37D4-F94C-BADB-66E93A3DBB60}">
      <dsp:nvSpPr>
        <dsp:cNvPr id="0" name=""/>
        <dsp:cNvSpPr/>
      </dsp:nvSpPr>
      <dsp:spPr>
        <a:xfrm rot="9257143">
          <a:off x="6262045" y="4792801"/>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Social and Community Context</a:t>
          </a:r>
        </a:p>
      </dsp:txBody>
      <dsp:txXfrm rot="10800000">
        <a:off x="6796046" y="5101252"/>
        <a:ext cx="927199" cy="1529878"/>
      </dsp:txXfrm>
    </dsp:sp>
    <dsp:sp modelId="{2CECA1A3-B45C-F142-8181-6884BAAD29FE}">
      <dsp:nvSpPr>
        <dsp:cNvPr id="0" name=""/>
        <dsp:cNvSpPr/>
      </dsp:nvSpPr>
      <dsp:spPr>
        <a:xfrm rot="12342857">
          <a:off x="3913397" y="4792801"/>
          <a:ext cx="2178714"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Neighborhood and Built Environment</a:t>
          </a:r>
        </a:p>
      </dsp:txBody>
      <dsp:txXfrm rot="10800000">
        <a:off x="4387673" y="5101252"/>
        <a:ext cx="1089357" cy="1529878"/>
      </dsp:txXfrm>
    </dsp:sp>
    <dsp:sp modelId="{7BBA7619-4D65-3C42-A889-6BED6998E79E}">
      <dsp:nvSpPr>
        <dsp:cNvPr id="0" name=""/>
        <dsp:cNvSpPr/>
      </dsp:nvSpPr>
      <dsp:spPr>
        <a:xfrm rot="15428571">
          <a:off x="2712300" y="3083334"/>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Social Policy and Programs</a:t>
          </a:r>
        </a:p>
      </dsp:txBody>
      <dsp:txXfrm rot="5400000">
        <a:off x="2716369" y="3583039"/>
        <a:ext cx="1529878" cy="927199"/>
      </dsp:txXfrm>
    </dsp:sp>
    <dsp:sp modelId="{4ABFA15E-437C-774D-AA84-E14022F8A081}">
      <dsp:nvSpPr>
        <dsp:cNvPr id="0" name=""/>
        <dsp:cNvSpPr/>
      </dsp:nvSpPr>
      <dsp:spPr>
        <a:xfrm rot="18514286">
          <a:off x="3198840" y="951664"/>
          <a:ext cx="1854398" cy="1854398"/>
        </a:xfrm>
        <a:prstGeom prst="downArrow">
          <a:avLst>
            <a:gd name="adj1" fmla="val 50000"/>
            <a:gd name="adj2" fmla="val 35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kern="1200" dirty="0"/>
            <a:t>Culture </a:t>
          </a:r>
        </a:p>
      </dsp:txBody>
      <dsp:txXfrm rot="5400000">
        <a:off x="3234241" y="1314095"/>
        <a:ext cx="1529878" cy="92719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7CA6D5-8B38-1042-9D77-E33DEB9382A4}">
      <dsp:nvSpPr>
        <dsp:cNvPr id="0" name=""/>
        <dsp:cNvSpPr/>
      </dsp:nvSpPr>
      <dsp:spPr>
        <a:xfrm>
          <a:off x="1730054" y="412"/>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b="1" kern="1200" dirty="0"/>
            <a:t>Consolidation</a:t>
          </a:r>
        </a:p>
      </dsp:txBody>
      <dsp:txXfrm>
        <a:off x="2022228" y="292586"/>
        <a:ext cx="1410742" cy="1410742"/>
      </dsp:txXfrm>
    </dsp:sp>
    <dsp:sp modelId="{71151362-6053-A54F-AA42-629FF36A1A92}">
      <dsp:nvSpPr>
        <dsp:cNvPr id="0" name=""/>
        <dsp:cNvSpPr/>
      </dsp:nvSpPr>
      <dsp:spPr>
        <a:xfrm rot="3600000">
          <a:off x="3203861" y="1945412"/>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3243630" y="2011198"/>
        <a:ext cx="371180" cy="404006"/>
      </dsp:txXfrm>
    </dsp:sp>
    <dsp:sp modelId="{4059EFCF-7D3C-AA4C-8D77-1F5D18F50EEF}">
      <dsp:nvSpPr>
        <dsp:cNvPr id="0" name=""/>
        <dsp:cNvSpPr/>
      </dsp:nvSpPr>
      <dsp:spPr>
        <a:xfrm>
          <a:off x="3227843" y="2594658"/>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US" sz="2100" b="1" kern="1200" dirty="0"/>
            <a:t>Increased Travel Time</a:t>
          </a:r>
        </a:p>
      </dsp:txBody>
      <dsp:txXfrm>
        <a:off x="3520017" y="2886832"/>
        <a:ext cx="1410742" cy="1410742"/>
      </dsp:txXfrm>
    </dsp:sp>
    <dsp:sp modelId="{FDC21CEF-30BB-2D4C-84FC-56496F53BBC3}">
      <dsp:nvSpPr>
        <dsp:cNvPr id="0" name=""/>
        <dsp:cNvSpPr/>
      </dsp:nvSpPr>
      <dsp:spPr>
        <a:xfrm rot="10800000">
          <a:off x="2477478" y="3255531"/>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rot="10800000">
        <a:off x="2636555" y="3390199"/>
        <a:ext cx="371180" cy="404006"/>
      </dsp:txXfrm>
    </dsp:sp>
    <dsp:sp modelId="{0A876A0F-D27B-8D47-9D7E-39B7BBE6D211}">
      <dsp:nvSpPr>
        <dsp:cNvPr id="0" name=""/>
        <dsp:cNvSpPr/>
      </dsp:nvSpPr>
      <dsp:spPr>
        <a:xfrm>
          <a:off x="232266" y="2594658"/>
          <a:ext cx="1995090" cy="1995090"/>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marL="0" lvl="0" indent="0" algn="ctr" defTabSz="933450">
            <a:lnSpc>
              <a:spcPct val="90000"/>
            </a:lnSpc>
            <a:spcBef>
              <a:spcPct val="0"/>
            </a:spcBef>
            <a:spcAft>
              <a:spcPct val="35000"/>
            </a:spcAft>
            <a:buNone/>
          </a:pPr>
          <a:r>
            <a:rPr lang="en-US" sz="2100" b="1" kern="1200" dirty="0"/>
            <a:t>Decreased Use</a:t>
          </a:r>
        </a:p>
      </dsp:txBody>
      <dsp:txXfrm>
        <a:off x="524440" y="2886832"/>
        <a:ext cx="1410742" cy="1410742"/>
      </dsp:txXfrm>
    </dsp:sp>
    <dsp:sp modelId="{AD185316-BD70-D84B-8396-9FAEEE98E80C}">
      <dsp:nvSpPr>
        <dsp:cNvPr id="0" name=""/>
        <dsp:cNvSpPr/>
      </dsp:nvSpPr>
      <dsp:spPr>
        <a:xfrm rot="18000000">
          <a:off x="1706073" y="1971405"/>
          <a:ext cx="530257" cy="673342"/>
        </a:xfrm>
        <a:prstGeom prst="rightArrow">
          <a:avLst>
            <a:gd name="adj1" fmla="val 60000"/>
            <a:gd name="adj2" fmla="val 50000"/>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755650">
            <a:lnSpc>
              <a:spcPct val="90000"/>
            </a:lnSpc>
            <a:spcBef>
              <a:spcPct val="0"/>
            </a:spcBef>
            <a:spcAft>
              <a:spcPct val="35000"/>
            </a:spcAft>
            <a:buNone/>
          </a:pPr>
          <a:endParaRPr lang="en-US" sz="1700" kern="1200"/>
        </a:p>
      </dsp:txBody>
      <dsp:txXfrm>
        <a:off x="1745842" y="2174955"/>
        <a:ext cx="371180" cy="40400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FA8499-3955-E04C-8E84-2F13D892576E}">
      <dsp:nvSpPr>
        <dsp:cNvPr id="0" name=""/>
        <dsp:cNvSpPr/>
      </dsp:nvSpPr>
      <dsp:spPr>
        <a:xfrm>
          <a:off x="0" y="215605"/>
          <a:ext cx="11840704" cy="2129400"/>
        </a:xfrm>
        <a:prstGeom prst="rect">
          <a:avLst/>
        </a:prstGeom>
        <a:solidFill>
          <a:schemeClr val="lt1">
            <a:alpha val="90000"/>
            <a:hueOff val="0"/>
            <a:satOff val="0"/>
            <a:lumOff val="0"/>
            <a:alphaOff val="0"/>
          </a:schemeClr>
        </a:solidFill>
        <a:ln w="9525" cap="flat" cmpd="sng" algn="ctr">
          <a:noFill/>
          <a:prstDash val="solid"/>
        </a:ln>
        <a:effectLst/>
      </dsp:spPr>
      <dsp:style>
        <a:lnRef idx="1">
          <a:scrgbClr r="0" g="0" b="0"/>
        </a:lnRef>
        <a:fillRef idx="1">
          <a:scrgbClr r="0" g="0" b="0"/>
        </a:fillRef>
        <a:effectRef idx="0">
          <a:scrgbClr r="0" g="0" b="0"/>
        </a:effectRef>
        <a:fontRef idx="minor"/>
      </dsp:style>
      <dsp:txBody>
        <a:bodyPr spcFirstLastPara="0" vert="horz" wrap="square" lIns="918970" tIns="270764" rIns="918970" bIns="199136" numCol="1" spcCol="1270" anchor="t" anchorCtr="0">
          <a:noAutofit/>
        </a:bodyPr>
        <a:lstStyle/>
        <a:p>
          <a:pPr marL="285750" lvl="1" indent="-285750" algn="l" defTabSz="1244600">
            <a:lnSpc>
              <a:spcPct val="90000"/>
            </a:lnSpc>
            <a:spcBef>
              <a:spcPct val="0"/>
            </a:spcBef>
            <a:spcAft>
              <a:spcPct val="15000"/>
            </a:spcAft>
            <a:buChar char="•"/>
          </a:pPr>
          <a:r>
            <a:rPr lang="en-US" sz="2800" kern="1200" dirty="0"/>
            <a:t>Aging of the Population</a:t>
          </a:r>
        </a:p>
        <a:p>
          <a:pPr marL="285750" lvl="1" indent="-285750" algn="l" defTabSz="1244600">
            <a:lnSpc>
              <a:spcPct val="90000"/>
            </a:lnSpc>
            <a:spcBef>
              <a:spcPct val="0"/>
            </a:spcBef>
            <a:spcAft>
              <a:spcPct val="15000"/>
            </a:spcAft>
            <a:buChar char="•"/>
          </a:pPr>
          <a:r>
            <a:rPr lang="en-US" sz="2800" kern="1200" dirty="0"/>
            <a:t>Lower Tax Base</a:t>
          </a:r>
        </a:p>
        <a:p>
          <a:pPr marL="285750" lvl="1" indent="-285750" algn="l" defTabSz="1244600">
            <a:lnSpc>
              <a:spcPct val="90000"/>
            </a:lnSpc>
            <a:spcBef>
              <a:spcPct val="0"/>
            </a:spcBef>
            <a:spcAft>
              <a:spcPct val="15000"/>
            </a:spcAft>
            <a:buChar char="•"/>
          </a:pPr>
          <a:r>
            <a:rPr lang="en-US" sz="2800" kern="1200" dirty="0"/>
            <a:t>Less Access to Services</a:t>
          </a:r>
        </a:p>
        <a:p>
          <a:pPr marL="285750" lvl="1" indent="-285750" algn="l" defTabSz="1244600">
            <a:lnSpc>
              <a:spcPct val="90000"/>
            </a:lnSpc>
            <a:spcBef>
              <a:spcPct val="0"/>
            </a:spcBef>
            <a:spcAft>
              <a:spcPct val="15000"/>
            </a:spcAft>
            <a:buChar char="•"/>
          </a:pPr>
          <a:r>
            <a:rPr lang="en-US" sz="2800" kern="1200" dirty="0"/>
            <a:t>Workforce </a:t>
          </a:r>
        </a:p>
      </dsp:txBody>
      <dsp:txXfrm>
        <a:off x="0" y="215605"/>
        <a:ext cx="11840704" cy="2129400"/>
      </dsp:txXfrm>
    </dsp:sp>
    <dsp:sp modelId="{634E5615-85E3-C74B-A46F-155B2E17B776}">
      <dsp:nvSpPr>
        <dsp:cNvPr id="0" name=""/>
        <dsp:cNvSpPr/>
      </dsp:nvSpPr>
      <dsp:spPr>
        <a:xfrm>
          <a:off x="592035" y="23725"/>
          <a:ext cx="8288493" cy="383760"/>
        </a:xfrm>
        <a:prstGeom prst="roundRect">
          <a:avLst/>
        </a:prstGeom>
        <a:solidFill>
          <a:schemeClr val="accent2"/>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313285" tIns="0" rIns="313285" bIns="0" numCol="1" spcCol="1270" anchor="ctr" anchorCtr="0">
          <a:noAutofit/>
        </a:bodyPr>
        <a:lstStyle/>
        <a:p>
          <a:pPr marL="0" lvl="0" indent="0" algn="l" defTabSz="1244600">
            <a:lnSpc>
              <a:spcPct val="90000"/>
            </a:lnSpc>
            <a:spcBef>
              <a:spcPct val="0"/>
            </a:spcBef>
            <a:spcAft>
              <a:spcPct val="35000"/>
            </a:spcAft>
            <a:buNone/>
          </a:pPr>
          <a:r>
            <a:rPr lang="en-US" sz="2800" kern="1200" dirty="0"/>
            <a:t>Outmigration</a:t>
          </a:r>
        </a:p>
      </dsp:txBody>
      <dsp:txXfrm>
        <a:off x="610769" y="42459"/>
        <a:ext cx="8251025" cy="346292"/>
      </dsp:txXfrm>
    </dsp:sp>
    <dsp:sp modelId="{070921E1-0684-824E-8DF3-5C02181B36FE}">
      <dsp:nvSpPr>
        <dsp:cNvPr id="0" name=""/>
        <dsp:cNvSpPr/>
      </dsp:nvSpPr>
      <dsp:spPr>
        <a:xfrm>
          <a:off x="0" y="2607085"/>
          <a:ext cx="11840704" cy="1269450"/>
        </a:xfrm>
        <a:prstGeom prst="rect">
          <a:avLst/>
        </a:prstGeom>
        <a:solidFill>
          <a:schemeClr val="lt1">
            <a:alpha val="90000"/>
            <a:hueOff val="0"/>
            <a:satOff val="0"/>
            <a:lumOff val="0"/>
            <a:alphaOff val="0"/>
          </a:schemeClr>
        </a:solidFill>
        <a:ln w="9525" cap="flat" cmpd="sng" algn="ctr">
          <a:noFill/>
          <a:prstDash val="solid"/>
        </a:ln>
        <a:effectLst/>
      </dsp:spPr>
      <dsp:style>
        <a:lnRef idx="1">
          <a:scrgbClr r="0" g="0" b="0"/>
        </a:lnRef>
        <a:fillRef idx="1">
          <a:scrgbClr r="0" g="0" b="0"/>
        </a:fillRef>
        <a:effectRef idx="0">
          <a:scrgbClr r="0" g="0" b="0"/>
        </a:effectRef>
        <a:fontRef idx="minor"/>
      </dsp:style>
      <dsp:txBody>
        <a:bodyPr spcFirstLastPara="0" vert="horz" wrap="square" lIns="918970" tIns="270764" rIns="918970" bIns="199136" numCol="1" spcCol="1270" anchor="t" anchorCtr="0">
          <a:noAutofit/>
        </a:bodyPr>
        <a:lstStyle/>
        <a:p>
          <a:pPr marL="285750" lvl="1" indent="-285750" algn="l" defTabSz="1244600">
            <a:lnSpc>
              <a:spcPct val="90000"/>
            </a:lnSpc>
            <a:spcBef>
              <a:spcPct val="0"/>
            </a:spcBef>
            <a:spcAft>
              <a:spcPct val="15000"/>
            </a:spcAft>
            <a:buChar char="•"/>
          </a:pPr>
          <a:r>
            <a:rPr lang="en-US" sz="2800" kern="1200" dirty="0"/>
            <a:t>For-Profit Model of Health Care</a:t>
          </a:r>
        </a:p>
        <a:p>
          <a:pPr marL="285750" lvl="1" indent="-285750" algn="l" defTabSz="1244600">
            <a:lnSpc>
              <a:spcPct val="90000"/>
            </a:lnSpc>
            <a:spcBef>
              <a:spcPct val="0"/>
            </a:spcBef>
            <a:spcAft>
              <a:spcPct val="15000"/>
            </a:spcAft>
            <a:buChar char="•"/>
          </a:pPr>
          <a:r>
            <a:rPr lang="en-US" sz="2800" kern="1200" dirty="0"/>
            <a:t>Higher Cost</a:t>
          </a:r>
        </a:p>
      </dsp:txBody>
      <dsp:txXfrm>
        <a:off x="0" y="2607085"/>
        <a:ext cx="11840704" cy="1269450"/>
      </dsp:txXfrm>
    </dsp:sp>
    <dsp:sp modelId="{CD46BD00-E07C-F54B-82CC-02814F9E37DC}">
      <dsp:nvSpPr>
        <dsp:cNvPr id="0" name=""/>
        <dsp:cNvSpPr/>
      </dsp:nvSpPr>
      <dsp:spPr>
        <a:xfrm>
          <a:off x="592035" y="2415205"/>
          <a:ext cx="8288493" cy="383760"/>
        </a:xfrm>
        <a:prstGeom prst="roundRect">
          <a:avLst/>
        </a:prstGeom>
        <a:solidFill>
          <a:schemeClr val="accent2"/>
        </a:solidFill>
        <a:ln>
          <a:noFill/>
        </a:ln>
        <a:effectLst/>
      </dsp:spPr>
      <dsp:style>
        <a:lnRef idx="0">
          <a:scrgbClr r="0" g="0" b="0"/>
        </a:lnRef>
        <a:fillRef idx="0">
          <a:scrgbClr r="0" g="0" b="0"/>
        </a:fillRef>
        <a:effectRef idx="0">
          <a:scrgbClr r="0" g="0" b="0"/>
        </a:effectRef>
        <a:fontRef idx="minor">
          <a:schemeClr val="lt1"/>
        </a:fontRef>
      </dsp:style>
      <dsp:txBody>
        <a:bodyPr spcFirstLastPara="0" vert="horz" wrap="square" lIns="313285" tIns="0" rIns="313285" bIns="0" numCol="1" spcCol="1270" anchor="ctr" anchorCtr="0">
          <a:noAutofit/>
        </a:bodyPr>
        <a:lstStyle/>
        <a:p>
          <a:pPr marL="0" lvl="0" indent="0" algn="l" defTabSz="1244600">
            <a:lnSpc>
              <a:spcPct val="90000"/>
            </a:lnSpc>
            <a:spcBef>
              <a:spcPct val="0"/>
            </a:spcBef>
            <a:spcAft>
              <a:spcPct val="35000"/>
            </a:spcAft>
            <a:buNone/>
          </a:pPr>
          <a:r>
            <a:rPr lang="en-US" sz="2800" kern="1200" dirty="0"/>
            <a:t>Healthcare Funding</a:t>
          </a:r>
        </a:p>
      </dsp:txBody>
      <dsp:txXfrm>
        <a:off x="610769" y="2433939"/>
        <a:ext cx="8251025" cy="346292"/>
      </dsp:txXfrm>
    </dsp:sp>
    <dsp:sp modelId="{CB3462F4-DCDA-A240-88FB-9A762E066DE7}">
      <dsp:nvSpPr>
        <dsp:cNvPr id="0" name=""/>
        <dsp:cNvSpPr/>
      </dsp:nvSpPr>
      <dsp:spPr>
        <a:xfrm>
          <a:off x="0" y="4138615"/>
          <a:ext cx="11840704" cy="327600"/>
        </a:xfrm>
        <a:prstGeom prst="rect">
          <a:avLst/>
        </a:prstGeom>
        <a:solidFill>
          <a:schemeClr val="lt1">
            <a:alpha val="90000"/>
            <a:hueOff val="0"/>
            <a:satOff val="0"/>
            <a:lumOff val="0"/>
            <a:alphaOff val="0"/>
          </a:schemeClr>
        </a:solidFill>
        <a:ln w="9525" cap="flat" cmpd="sng" algn="ctr">
          <a:noFill/>
          <a:prstDash val="solid"/>
        </a:ln>
        <a:effectLst/>
      </dsp:spPr>
      <dsp:style>
        <a:lnRef idx="1">
          <a:scrgbClr r="0" g="0" b="0"/>
        </a:lnRef>
        <a:fillRef idx="1">
          <a:scrgbClr r="0" g="0" b="0"/>
        </a:fillRef>
        <a:effectRef idx="0">
          <a:scrgbClr r="0" g="0" b="0"/>
        </a:effectRef>
        <a:fontRef idx="minor"/>
      </dsp:style>
    </dsp:sp>
    <dsp:sp modelId="{3EA92069-B232-3048-9E01-4B8BBB457F9C}">
      <dsp:nvSpPr>
        <dsp:cNvPr id="0" name=""/>
        <dsp:cNvSpPr/>
      </dsp:nvSpPr>
      <dsp:spPr>
        <a:xfrm>
          <a:off x="592035" y="3946735"/>
          <a:ext cx="8288493" cy="383760"/>
        </a:xfrm>
        <a:prstGeom prst="roundRect">
          <a:avLst/>
        </a:prstGeom>
        <a:solidFill>
          <a:schemeClr val="accent2"/>
        </a:solidFill>
        <a:ln>
          <a:noFill/>
        </a:ln>
        <a:effectLst/>
      </dsp:spPr>
      <dsp:style>
        <a:lnRef idx="0">
          <a:scrgbClr r="0" g="0" b="0"/>
        </a:lnRef>
        <a:fillRef idx="0">
          <a:scrgbClr r="0" g="0" b="0"/>
        </a:fillRef>
        <a:effectRef idx="0">
          <a:scrgbClr r="0" g="0" b="0"/>
        </a:effectRef>
        <a:fontRef idx="minor">
          <a:schemeClr val="lt1"/>
        </a:fontRef>
      </dsp:style>
      <dsp:txBody>
        <a:bodyPr spcFirstLastPara="0" vert="horz" wrap="square" lIns="313285" tIns="0" rIns="313285" bIns="0" numCol="1" spcCol="1270" anchor="ctr" anchorCtr="0">
          <a:noAutofit/>
        </a:bodyPr>
        <a:lstStyle/>
        <a:p>
          <a:pPr marL="0" lvl="0" indent="0" algn="l" defTabSz="1244600">
            <a:lnSpc>
              <a:spcPct val="90000"/>
            </a:lnSpc>
            <a:spcBef>
              <a:spcPct val="0"/>
            </a:spcBef>
            <a:spcAft>
              <a:spcPct val="35000"/>
            </a:spcAft>
            <a:buNone/>
          </a:pPr>
          <a:r>
            <a:rPr lang="en-US" sz="2800" kern="1200" dirty="0"/>
            <a:t>Infrastructure </a:t>
          </a:r>
        </a:p>
      </dsp:txBody>
      <dsp:txXfrm>
        <a:off x="610769" y="3965469"/>
        <a:ext cx="8251025" cy="346292"/>
      </dsp:txXfrm>
    </dsp:sp>
    <dsp:sp modelId="{CED14811-4846-AB4D-9D72-624F4037F020}">
      <dsp:nvSpPr>
        <dsp:cNvPr id="0" name=""/>
        <dsp:cNvSpPr/>
      </dsp:nvSpPr>
      <dsp:spPr>
        <a:xfrm>
          <a:off x="0" y="4728295"/>
          <a:ext cx="11840704" cy="327600"/>
        </a:xfrm>
        <a:prstGeom prst="rect">
          <a:avLst/>
        </a:prstGeom>
        <a:solidFill>
          <a:schemeClr val="lt1">
            <a:alpha val="90000"/>
            <a:hueOff val="0"/>
            <a:satOff val="0"/>
            <a:lumOff val="0"/>
            <a:alphaOff val="0"/>
          </a:schemeClr>
        </a:solidFill>
        <a:ln w="9525" cap="flat" cmpd="sng" algn="ctr">
          <a:noFill/>
          <a:prstDash val="solid"/>
        </a:ln>
        <a:effectLst/>
      </dsp:spPr>
      <dsp:style>
        <a:lnRef idx="1">
          <a:scrgbClr r="0" g="0" b="0"/>
        </a:lnRef>
        <a:fillRef idx="1">
          <a:scrgbClr r="0" g="0" b="0"/>
        </a:fillRef>
        <a:effectRef idx="0">
          <a:scrgbClr r="0" g="0" b="0"/>
        </a:effectRef>
        <a:fontRef idx="minor"/>
      </dsp:style>
    </dsp:sp>
    <dsp:sp modelId="{02A6A177-835F-B843-8E66-4FB10B301FB9}">
      <dsp:nvSpPr>
        <dsp:cNvPr id="0" name=""/>
        <dsp:cNvSpPr/>
      </dsp:nvSpPr>
      <dsp:spPr>
        <a:xfrm>
          <a:off x="592035" y="4536415"/>
          <a:ext cx="8288493" cy="383760"/>
        </a:xfrm>
        <a:prstGeom prst="roundRect">
          <a:avLst/>
        </a:prstGeom>
        <a:solidFill>
          <a:schemeClr val="accent2"/>
        </a:solidFill>
        <a:ln>
          <a:noFill/>
        </a:ln>
        <a:effectLst/>
      </dsp:spPr>
      <dsp:style>
        <a:lnRef idx="0">
          <a:scrgbClr r="0" g="0" b="0"/>
        </a:lnRef>
        <a:fillRef idx="0">
          <a:scrgbClr r="0" g="0" b="0"/>
        </a:fillRef>
        <a:effectRef idx="0">
          <a:scrgbClr r="0" g="0" b="0"/>
        </a:effectRef>
        <a:fontRef idx="minor">
          <a:schemeClr val="lt1"/>
        </a:fontRef>
      </dsp:style>
      <dsp:txBody>
        <a:bodyPr spcFirstLastPara="0" vert="horz" wrap="square" lIns="313285" tIns="0" rIns="313285" bIns="0" numCol="1" spcCol="1270" anchor="ctr" anchorCtr="0">
          <a:noAutofit/>
        </a:bodyPr>
        <a:lstStyle/>
        <a:p>
          <a:pPr marL="0" lvl="0" indent="0" algn="l" defTabSz="1244600">
            <a:lnSpc>
              <a:spcPct val="90000"/>
            </a:lnSpc>
            <a:spcBef>
              <a:spcPct val="0"/>
            </a:spcBef>
            <a:spcAft>
              <a:spcPct val="35000"/>
            </a:spcAft>
            <a:buNone/>
          </a:pPr>
          <a:r>
            <a:rPr lang="en-US" sz="2800" kern="1200" dirty="0"/>
            <a:t>Aging in the Right Place</a:t>
          </a:r>
        </a:p>
      </dsp:txBody>
      <dsp:txXfrm>
        <a:off x="610769" y="4555149"/>
        <a:ext cx="8251025" cy="346292"/>
      </dsp:txXfrm>
    </dsp:sp>
    <dsp:sp modelId="{4763848A-BB9E-6745-9945-8CBA83EC64D1}">
      <dsp:nvSpPr>
        <dsp:cNvPr id="0" name=""/>
        <dsp:cNvSpPr/>
      </dsp:nvSpPr>
      <dsp:spPr>
        <a:xfrm>
          <a:off x="0" y="5341700"/>
          <a:ext cx="11840704" cy="327600"/>
        </a:xfrm>
        <a:prstGeom prst="rect">
          <a:avLst/>
        </a:prstGeom>
        <a:solidFill>
          <a:schemeClr val="lt1">
            <a:alpha val="90000"/>
            <a:hueOff val="0"/>
            <a:satOff val="0"/>
            <a:lumOff val="0"/>
            <a:alphaOff val="0"/>
          </a:schemeClr>
        </a:solidFill>
        <a:ln w="9525" cap="flat" cmpd="sng" algn="ctr">
          <a:noFill/>
          <a:prstDash val="solid"/>
        </a:ln>
        <a:effectLst/>
      </dsp:spPr>
      <dsp:style>
        <a:lnRef idx="1">
          <a:scrgbClr r="0" g="0" b="0"/>
        </a:lnRef>
        <a:fillRef idx="1">
          <a:scrgbClr r="0" g="0" b="0"/>
        </a:fillRef>
        <a:effectRef idx="0">
          <a:scrgbClr r="0" g="0" b="0"/>
        </a:effectRef>
        <a:fontRef idx="minor"/>
      </dsp:style>
    </dsp:sp>
    <dsp:sp modelId="{637460CD-9B86-E945-9E8C-37547DA6D9A3}">
      <dsp:nvSpPr>
        <dsp:cNvPr id="0" name=""/>
        <dsp:cNvSpPr/>
      </dsp:nvSpPr>
      <dsp:spPr>
        <a:xfrm>
          <a:off x="592035" y="5126095"/>
          <a:ext cx="8288493" cy="383760"/>
        </a:xfrm>
        <a:prstGeom prst="roundRect">
          <a:avLst/>
        </a:prstGeom>
        <a:gradFill rotWithShape="0">
          <a:gsLst>
            <a:gs pos="0">
              <a:srgbClr val="8C1D40"/>
            </a:gs>
            <a:gs pos="99000">
              <a:srgbClr val="8C1D40"/>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313285" tIns="0" rIns="313285" bIns="0" numCol="1" spcCol="1270" anchor="ctr" anchorCtr="0">
          <a:noAutofit/>
        </a:bodyPr>
        <a:lstStyle/>
        <a:p>
          <a:pPr marL="0" lvl="0" indent="0" algn="l" defTabSz="1244600">
            <a:lnSpc>
              <a:spcPct val="90000"/>
            </a:lnSpc>
            <a:spcBef>
              <a:spcPct val="0"/>
            </a:spcBef>
            <a:spcAft>
              <a:spcPct val="35000"/>
            </a:spcAft>
            <a:buNone/>
          </a:pPr>
          <a:r>
            <a:rPr lang="en-US" sz="2800" kern="1200" dirty="0"/>
            <a:t>Recognizing Diversity in Rural Communities</a:t>
          </a:r>
        </a:p>
      </dsp:txBody>
      <dsp:txXfrm>
        <a:off x="610769" y="5144829"/>
        <a:ext cx="8251025" cy="346292"/>
      </dsp:txXfrm>
    </dsp:sp>
  </dsp:spTree>
</dsp:drawing>
</file>

<file path=ppt/diagrams/layout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203CE51-1623-E244-8EDD-3E3689CF0600}" type="datetimeFigureOut">
              <a:rPr lang="en-US" smtClean="0"/>
              <a:t>5/16/2024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5684E35-C595-9F41-99AC-148C4432BD1C}" type="slidenum">
              <a:rPr lang="en-US" smtClean="0"/>
              <a:t>‹#›</a:t>
            </a:fld>
            <a:endParaRPr lang="en-US"/>
          </a:p>
        </p:txBody>
      </p:sp>
    </p:spTree>
    <p:extLst>
      <p:ext uri="{BB962C8B-B14F-4D97-AF65-F5344CB8AC3E}">
        <p14:creationId xmlns:p14="http://schemas.microsoft.com/office/powerpoint/2010/main" val="34955183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www.census.gov/" TargetMode="External"/><Relationship Id="rId2" Type="http://schemas.openxmlformats.org/officeDocument/2006/relationships/slide" Target="../slides/slide5.xml"/><Relationship Id="rId1" Type="http://schemas.openxmlformats.org/officeDocument/2006/relationships/notesMaster" Target="../notesMasters/notesMaster1.xml"/><Relationship Id="rId4" Type="http://schemas.openxmlformats.org/officeDocument/2006/relationships/hyperlink" Target="http://www.census.gov/geo/www/ua/urbanruralclass.html" TargetMode="Externa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en.wikipedia.org/wiki/Jacobellis_v._Ohio" TargetMode="External"/><Relationship Id="rId2" Type="http://schemas.openxmlformats.org/officeDocument/2006/relationships/slide" Target="../slides/slide7.xml"/><Relationship Id="rId1" Type="http://schemas.openxmlformats.org/officeDocument/2006/relationships/notesMaster" Target="../notesMasters/notesMaster1.xml"/><Relationship Id="rId5" Type="http://schemas.openxmlformats.org/officeDocument/2006/relationships/hyperlink" Target="https://en.wikipedia.org/wiki/I_know_it_when_I_see_it#cite_note-3" TargetMode="External"/><Relationship Id="rId4" Type="http://schemas.openxmlformats.org/officeDocument/2006/relationships/hyperlink" Target="https://en.wikipedia.org/wiki/The_Lovers_(1958_film)" TargetMode="Externa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111fbac5bda_2_3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111fbac5bda_2_3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u="sng" dirty="0">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dirty="0">
              <a:solidFill>
                <a:srgbClr val="8C1D40"/>
              </a:solidFill>
            </a:endParaRPr>
          </a:p>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1F4E79"/>
              </a:solidFill>
              <a:effectLst/>
              <a:latin typeface="Calibri" panose="020F050202020403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511C6F-C21D-F54C-97D4-CEEEA940B7E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29307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solidFill>
                <a:srgbClr val="1F4E79"/>
              </a:solidFill>
              <a:effectLst/>
              <a:latin typeface="Calibri" panose="020F050202020403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511C6F-C21D-F54C-97D4-CEEEA940B7E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66595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Out Migration</a:t>
            </a:r>
          </a:p>
        </p:txBody>
      </p:sp>
      <p:sp>
        <p:nvSpPr>
          <p:cNvPr id="4" name="Slide Number Placeholder 3"/>
          <p:cNvSpPr>
            <a:spLocks noGrp="1"/>
          </p:cNvSpPr>
          <p:nvPr>
            <p:ph type="sldNum" sz="quarter" idx="5"/>
          </p:nvPr>
        </p:nvSpPr>
        <p:spPr/>
        <p:txBody>
          <a:bodyPr/>
          <a:lstStyle/>
          <a:p>
            <a:fld id="{521B54C2-B5FE-504D-A418-BF73849DB0F8}" type="slidenum">
              <a:rPr lang="en-US" smtClean="0"/>
              <a:t>16</a:t>
            </a:fld>
            <a:endParaRPr lang="en-US"/>
          </a:p>
        </p:txBody>
      </p:sp>
    </p:spTree>
    <p:extLst>
      <p:ext uri="{BB962C8B-B14F-4D97-AF65-F5344CB8AC3E}">
        <p14:creationId xmlns:p14="http://schemas.microsoft.com/office/powerpoint/2010/main" val="18207867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Arial" panose="020B0604020202020204" pitchFamily="34" charset="0"/>
                <a:ea typeface="Calibri" panose="020F0502020204030204" pitchFamily="34" charset="0"/>
              </a:rPr>
              <a:t>&amp; yet while sharing these figures we also have to consider how throughout the life course these adverse health environments and conditions accumulate and affect individuals in older adulthood.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dirty="0">
              <a:effectLst/>
              <a:latin typeface="Arial" panose="020B0604020202020204" pitchFamily="34" charset="0"/>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cs typeface="Arial" panose="020B0604020202020204" pitchFamily="34" charset="0"/>
              </a:rPr>
              <a:t>For example for a three year period  2017-2019 in the United States was 77.5 years, with a 35.6-year gap between the lowest and highest life expectancy among all counties.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dirty="0">
              <a:effectLst/>
              <a:latin typeface="Arial" panose="020B0604020202020204" pitchFamily="34" charset="0"/>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Arial" panose="020B0604020202020204" pitchFamily="34" charset="0"/>
                <a:ea typeface="Calibri" panose="020F0502020204030204" pitchFamily="34" charset="0"/>
              </a:rPr>
              <a:t>While thanks to programs such as Medicare, insurance rates remain high among rural older adults, overall rates of insurance in rural areas lag urban environments.</a:t>
            </a:r>
            <a:r>
              <a:rPr lang="en-US" sz="1800" baseline="30000" dirty="0">
                <a:effectLst/>
                <a:latin typeface="Arial" panose="020B0604020202020204" pitchFamily="34" charset="0"/>
                <a:ea typeface="Calibri" panose="020F0502020204030204" pitchFamily="34" charset="0"/>
              </a:rPr>
              <a:t>36</a:t>
            </a:r>
            <a:r>
              <a:rPr lang="en-US" sz="1800" dirty="0">
                <a:effectLst/>
                <a:latin typeface="Arial" panose="020B0604020202020204" pitchFamily="34" charset="0"/>
                <a:ea typeface="Calibri" panose="020F0502020204030204" pitchFamily="34" charset="0"/>
              </a:rPr>
              <a:t> Rural individuals aged 50 to 64 are also more likely to be uninsured than those in urban environments, potentially resulting in greater unmanaged chronic conditions in older age.</a:t>
            </a:r>
            <a:r>
              <a:rPr lang="en-US" sz="1800" baseline="30000" dirty="0">
                <a:effectLst/>
                <a:latin typeface="Arial" panose="020B0604020202020204" pitchFamily="34" charset="0"/>
                <a:ea typeface="Calibri" panose="020F0502020204030204" pitchFamily="34" charset="0"/>
              </a:rPr>
              <a:t>37</a:t>
            </a:r>
            <a:r>
              <a:rPr lang="en-US" sz="1800" dirty="0">
                <a:effectLst/>
              </a:rPr>
              <a:t> </a:t>
            </a:r>
            <a:endParaRPr lang="en-US" sz="1800" dirty="0"/>
          </a:p>
          <a:p>
            <a:endParaRPr lang="en-US" sz="1800" dirty="0">
              <a:effectLst/>
              <a:latin typeface="Arial" panose="020B0604020202020204" pitchFamily="34" charset="0"/>
              <a:ea typeface="Calibri" panose="020F0502020204030204" pitchFamily="34" charset="0"/>
            </a:endParaRPr>
          </a:p>
          <a:p>
            <a:r>
              <a:rPr lang="en-US" sz="1800" dirty="0">
                <a:effectLst/>
                <a:latin typeface="Arial" panose="020B0604020202020204" pitchFamily="34" charset="0"/>
                <a:ea typeface="Calibri" panose="020F0502020204030204" pitchFamily="34" charset="0"/>
              </a:rPr>
              <a:t>We know that travel to care remains a major burden - Medicare beneficiaries in small rural communities was more than urban beneficiaries, 22.5 miles/31 minutes compared to 9.2 miles/18 minutes.</a:t>
            </a:r>
            <a:r>
              <a:rPr lang="en-US" sz="1800" baseline="30000" dirty="0">
                <a:effectLst/>
                <a:latin typeface="Arial" panose="020B0604020202020204" pitchFamily="34" charset="0"/>
                <a:ea typeface="Calibri" panose="020F0502020204030204" pitchFamily="34" charset="0"/>
              </a:rPr>
              <a:t>27</a:t>
            </a:r>
            <a:r>
              <a:rPr lang="en-US" sz="1800" dirty="0">
                <a:effectLst/>
                <a:latin typeface="Arial" panose="020B0604020202020204" pitchFamily="34" charset="0"/>
                <a:ea typeface="Calibri" panose="020F0502020204030204" pitchFamily="34" charset="0"/>
              </a:rPr>
              <a:t>  This work has also found </a:t>
            </a:r>
            <a:r>
              <a:rPr lang="en-US" sz="1800" dirty="0" err="1">
                <a:effectLst/>
                <a:latin typeface="Arial" panose="020B0604020202020204" pitchFamily="34" charset="0"/>
                <a:ea typeface="Calibri" panose="020F0502020204030204" pitchFamily="34" charset="0"/>
              </a:rPr>
              <a:t>thaqt</a:t>
            </a:r>
            <a:r>
              <a:rPr lang="en-US" sz="1800" dirty="0">
                <a:effectLst/>
                <a:latin typeface="Arial" panose="020B0604020202020204" pitchFamily="34" charset="0"/>
                <a:ea typeface="Calibri" panose="020F0502020204030204" pitchFamily="34" charset="0"/>
              </a:rPr>
              <a:t> Hispanics (28 miles/37 minutes) and Native Americans (30.7 miles/42 minutes) face more significant distance barriers to care.  to specialists may require driving more than one hour or staying overnight due to distance and appointment times. </a:t>
            </a:r>
          </a:p>
          <a:p>
            <a:endParaRPr lang="en-US" sz="1800" dirty="0">
              <a:effectLst/>
              <a:latin typeface="Arial" panose="020B0604020202020204" pitchFamily="34" charset="0"/>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Arial" panose="020B0604020202020204" pitchFamily="34" charset="0"/>
                <a:ea typeface="Calibri" panose="020F0502020204030204" pitchFamily="34" charset="0"/>
              </a:rPr>
              <a:t>In rural communities, older adults, particularly older women, report a higher poverty rate than the nation. Whereas 9.2% of older adults are identified as impoverished in mostly urban areas, this jumps to 11.4 in primarily rural areas.</a:t>
            </a:r>
            <a:r>
              <a:rPr lang="en-US" sz="1800" baseline="30000" dirty="0">
                <a:effectLst/>
                <a:latin typeface="Arial" panose="020B0604020202020204" pitchFamily="34" charset="0"/>
                <a:ea typeface="Calibri" panose="020F0502020204030204" pitchFamily="34" charset="0"/>
              </a:rPr>
              <a:t>6,45,47,48</a:t>
            </a:r>
            <a:r>
              <a:rPr lang="en-US" sz="1800" dirty="0">
                <a:effectLst/>
                <a:latin typeface="Arial" panose="020B0604020202020204" pitchFamily="34" charset="0"/>
                <a:ea typeface="Calibri" panose="020F0502020204030204" pitchFamily="34" charset="0"/>
              </a:rPr>
              <a:t> Individuals in rural communities also have higher health insurance premiums, medical costs, transport, and food cost.</a:t>
            </a:r>
            <a:r>
              <a:rPr lang="en-US" sz="1800" baseline="30000" dirty="0">
                <a:effectLst/>
                <a:latin typeface="Arial" panose="020B0604020202020204" pitchFamily="34" charset="0"/>
                <a:ea typeface="Calibri" panose="020F0502020204030204" pitchFamily="34" charset="0"/>
              </a:rPr>
              <a:t>49</a:t>
            </a:r>
            <a:r>
              <a:rPr lang="en-US" sz="1800" dirty="0">
                <a:effectLst/>
                <a:latin typeface="Arial" panose="020B0604020202020204" pitchFamily="34" charset="0"/>
                <a:ea typeface="Calibri" panose="020F0502020204030204" pitchFamily="34" charset="0"/>
              </a:rPr>
              <a:t> </a:t>
            </a:r>
          </a:p>
          <a:p>
            <a:endParaRPr lang="en-US" sz="1800" dirty="0">
              <a:effectLst/>
              <a:latin typeface="Arial" panose="020B0604020202020204" pitchFamily="34" charset="0"/>
            </a:endParaRPr>
          </a:p>
          <a:p>
            <a:r>
              <a:rPr lang="en-US" sz="1800" dirty="0">
                <a:effectLst/>
                <a:latin typeface="Arial" panose="020B0604020202020204" pitchFamily="34" charset="0"/>
                <a:ea typeface="Calibri" panose="020F0502020204030204" pitchFamily="34" charset="0"/>
              </a:rPr>
              <a:t>Although hailed as a transformative means of delivering care, the limitations of telehealth must be noted, particularly as it relates to rural communities and older persons. Although 43.2 of adults over age 65 reported using telehealth in the last year, disparities related to use exist based on education level and degree of urbanization. Overall, the use of telehealth decreased based on increasing levels of rurality, from 40.3% of adults in a large central metropolitan area to only 27.5% of all adults in noncore/rural communities</a:t>
            </a:r>
            <a:r>
              <a:rPr lang="en-US" sz="2800" dirty="0">
                <a:effectLst/>
              </a:rPr>
              <a:t>  Why? Lack of </a:t>
            </a:r>
            <a:r>
              <a:rPr lang="en-US" sz="2800" dirty="0" err="1">
                <a:effectLst/>
              </a:rPr>
              <a:t>Brossdband</a:t>
            </a:r>
            <a:r>
              <a:rPr lang="en-US" sz="2800" dirty="0">
                <a:effectLst/>
              </a:rPr>
              <a:t> </a:t>
            </a:r>
          </a:p>
          <a:p>
            <a:endParaRPr lang="en-US" sz="2800" dirty="0">
              <a:effectLst/>
              <a:latin typeface="Arial" panose="020B0604020202020204" pitchFamily="34" charset="0"/>
            </a:endParaRPr>
          </a:p>
          <a:p>
            <a:r>
              <a:rPr lang="en-US" sz="1800" dirty="0">
                <a:effectLst/>
                <a:latin typeface="Arial" panose="020B0604020202020204" pitchFamily="34" charset="0"/>
                <a:ea typeface="Calibri" panose="020F0502020204030204" pitchFamily="34" charset="0"/>
              </a:rPr>
              <a:t>The FCC notes that 22.3% of rural residents, along with 27.7% of tribal land residents, lack a broadband internet connection, compared to 1.5% of urban residents. These disparities vary by region and county, with less than 70% of residents having access in over 270 rural counties and in the most severe counties, less than 40% having access.</a:t>
            </a:r>
            <a:r>
              <a:rPr lang="en-US" sz="1800" baseline="30000" dirty="0">
                <a:effectLst/>
                <a:latin typeface="Arial" panose="020B0604020202020204" pitchFamily="34" charset="0"/>
                <a:ea typeface="Calibri" panose="020F0502020204030204" pitchFamily="34" charset="0"/>
              </a:rPr>
              <a:t>42</a:t>
            </a:r>
            <a:r>
              <a:rPr lang="en-US" sz="1800" dirty="0">
                <a:effectLst/>
                <a:latin typeface="Arial" panose="020B0604020202020204" pitchFamily="34" charset="0"/>
                <a:ea typeface="Calibri" panose="020F0502020204030204" pitchFamily="34" charset="0"/>
              </a:rPr>
              <a:t> Overall, rural residents have less access to high-speed and stable internet connections that allow for the regular use of telehealth</a:t>
            </a:r>
            <a:r>
              <a:rPr lang="en-US" sz="2800" dirty="0">
                <a:effectLst/>
              </a:rPr>
              <a:t> </a:t>
            </a:r>
            <a:endParaRPr lang="en-US"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1A6025E4-0F09-794C-B373-A5605B894643}" type="slidenum">
              <a:rPr lang="en-US" smtClean="0"/>
              <a:t>17</a:t>
            </a:fld>
            <a:endParaRPr lang="en-US"/>
          </a:p>
        </p:txBody>
      </p:sp>
    </p:spTree>
    <p:extLst>
      <p:ext uri="{BB962C8B-B14F-4D97-AF65-F5344CB8AC3E}">
        <p14:creationId xmlns:p14="http://schemas.microsoft.com/office/powerpoint/2010/main" val="27445708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A2A2A"/>
                </a:solidFill>
                <a:effectLst/>
                <a:latin typeface="Georgia" panose="02040502050405020303" pitchFamily="18" charset="0"/>
              </a:rPr>
              <a:t> 17 minutes for people who live in rural communities, 12 minutes for those in suburban areas and 10 minutes for those in urban areas.</a:t>
            </a:r>
          </a:p>
          <a:p>
            <a:endParaRPr lang="en-US" b="0" i="0" dirty="0">
              <a:solidFill>
                <a:srgbClr val="2A2A2A"/>
              </a:solidFill>
              <a:effectLst/>
              <a:latin typeface="Georgia" panose="02040502050405020303" pitchFamily="18" charset="0"/>
            </a:endParaRPr>
          </a:p>
          <a:p>
            <a:pPr lvl="1"/>
            <a:r>
              <a:rPr lang="en-US" dirty="0"/>
              <a:t>Heart disease</a:t>
            </a:r>
          </a:p>
          <a:p>
            <a:pPr lvl="1"/>
            <a:r>
              <a:rPr lang="en-US" dirty="0"/>
              <a:t>Cancer</a:t>
            </a:r>
          </a:p>
          <a:p>
            <a:pPr lvl="1"/>
            <a:r>
              <a:rPr lang="en-US" dirty="0"/>
              <a:t>Unintentional injury</a:t>
            </a:r>
          </a:p>
          <a:p>
            <a:pPr lvl="1"/>
            <a:r>
              <a:rPr lang="en-US" dirty="0"/>
              <a:t>Chronic lower respiratory disease</a:t>
            </a:r>
          </a:p>
          <a:p>
            <a:pPr lvl="1"/>
            <a:r>
              <a:rPr lang="en-US" dirty="0"/>
              <a:t>Stroke</a:t>
            </a:r>
          </a:p>
          <a:p>
            <a:endParaRPr lang="en-US" dirty="0"/>
          </a:p>
        </p:txBody>
      </p:sp>
      <p:sp>
        <p:nvSpPr>
          <p:cNvPr id="4" name="Slide Number Placeholder 3"/>
          <p:cNvSpPr>
            <a:spLocks noGrp="1"/>
          </p:cNvSpPr>
          <p:nvPr>
            <p:ph type="sldNum" sz="quarter" idx="5"/>
          </p:nvPr>
        </p:nvSpPr>
        <p:spPr/>
        <p:txBody>
          <a:bodyPr/>
          <a:lstStyle/>
          <a:p>
            <a:fld id="{1A6025E4-0F09-794C-B373-A5605B894643}" type="slidenum">
              <a:rPr lang="en-US" smtClean="0"/>
              <a:t>18</a:t>
            </a:fld>
            <a:endParaRPr lang="en-US"/>
          </a:p>
        </p:txBody>
      </p:sp>
    </p:spTree>
    <p:extLst>
      <p:ext uri="{BB962C8B-B14F-4D97-AF65-F5344CB8AC3E}">
        <p14:creationId xmlns:p14="http://schemas.microsoft.com/office/powerpoint/2010/main" val="274457086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base"/>
            <a:r>
              <a:rPr lang="en-US" sz="1200" b="0" i="0" kern="1200" dirty="0">
                <a:solidFill>
                  <a:schemeClr val="tx1"/>
                </a:solidFill>
                <a:effectLst/>
                <a:latin typeface="+mn-lt"/>
                <a:ea typeface="+mn-ea"/>
                <a:cs typeface="+mn-cs"/>
              </a:rPr>
              <a:t>I’d encourage you to keep the World Health Organization in your mind as we move forward. Regardless of the definition of, we recognize that the </a:t>
            </a:r>
            <a:r>
              <a:rPr lang="en-US" sz="1200" b="0" i="0" kern="1200" dirty="0" err="1">
                <a:solidFill>
                  <a:schemeClr val="tx1"/>
                </a:solidFill>
                <a:effectLst/>
                <a:latin typeface="+mn-lt"/>
                <a:ea typeface="+mn-ea"/>
                <a:cs typeface="+mn-cs"/>
              </a:rPr>
              <a:t>Sdoh</a:t>
            </a:r>
            <a:r>
              <a:rPr lang="en-US" sz="1200" b="0" i="0" kern="1200" dirty="0">
                <a:solidFill>
                  <a:schemeClr val="tx1"/>
                </a:solidFill>
                <a:effectLst/>
                <a:latin typeface="+mn-lt"/>
                <a:ea typeface="+mn-ea"/>
                <a:cs typeface="+mn-cs"/>
              </a:rPr>
              <a:t> are composed of domains of health. We often break these up into five domains. The first is</a:t>
            </a:r>
          </a:p>
          <a:p>
            <a:pPr fontAlgn="base"/>
            <a:endParaRPr lang="en-US" sz="1200" b="1" i="0" kern="1200" dirty="0">
              <a:solidFill>
                <a:schemeClr val="tx1"/>
              </a:solidFill>
              <a:effectLst/>
              <a:latin typeface="+mn-lt"/>
              <a:ea typeface="+mn-ea"/>
              <a:cs typeface="+mn-cs"/>
            </a:endParaRPr>
          </a:p>
          <a:p>
            <a:pPr fontAlgn="base"/>
            <a:r>
              <a:rPr lang="en-US" sz="1200" b="1" i="0" kern="1200" dirty="0">
                <a:solidFill>
                  <a:schemeClr val="tx1"/>
                </a:solidFill>
                <a:effectLst/>
                <a:latin typeface="+mn-lt"/>
                <a:ea typeface="+mn-ea"/>
                <a:cs typeface="+mn-cs"/>
              </a:rPr>
              <a:t>Education Access and Quality</a:t>
            </a:r>
            <a:r>
              <a:rPr lang="en-US" sz="1200" b="0" i="0" kern="1200" dirty="0">
                <a:solidFill>
                  <a:schemeClr val="tx1"/>
                </a:solidFill>
                <a:effectLst/>
                <a:latin typeface="+mn-lt"/>
                <a:ea typeface="+mn-ea"/>
                <a:cs typeface="+mn-cs"/>
              </a:rPr>
              <a:t>, including access to primary, secondary, tertiary, formal and informal, and continuing education.</a:t>
            </a:r>
          </a:p>
          <a:p>
            <a:pPr fontAlgn="base"/>
            <a:endParaRPr lang="en-US" sz="1200" b="0" i="0" kern="1200" dirty="0">
              <a:solidFill>
                <a:schemeClr val="tx1"/>
              </a:solidFill>
              <a:effectLst/>
              <a:latin typeface="+mn-lt"/>
              <a:ea typeface="+mn-ea"/>
              <a:cs typeface="+mn-cs"/>
            </a:endParaRPr>
          </a:p>
          <a:p>
            <a:pPr fontAlgn="base"/>
            <a:r>
              <a:rPr lang="en-US" sz="1200" b="1" i="0" kern="1200" dirty="0">
                <a:solidFill>
                  <a:schemeClr val="tx1"/>
                </a:solidFill>
                <a:effectLst/>
                <a:latin typeface="+mn-lt"/>
                <a:ea typeface="+mn-ea"/>
                <a:cs typeface="+mn-cs"/>
              </a:rPr>
              <a:t>Health Care and Quality</a:t>
            </a:r>
            <a:r>
              <a:rPr lang="en-US" sz="1200" b="0" i="0" kern="1200" dirty="0">
                <a:solidFill>
                  <a:schemeClr val="tx1"/>
                </a:solidFill>
                <a:effectLst/>
                <a:latin typeface="+mn-lt"/>
                <a:ea typeface="+mn-ea"/>
                <a:cs typeface="+mn-cs"/>
              </a:rPr>
              <a:t>, including public health preventive services and the ability to prevent and treat acute and chronic illnesses.</a:t>
            </a:r>
          </a:p>
          <a:p>
            <a:pPr fontAlgn="base"/>
            <a:endParaRPr lang="en-US" sz="1200" b="0" i="0" kern="1200" dirty="0">
              <a:solidFill>
                <a:schemeClr val="tx1"/>
              </a:solidFill>
              <a:effectLst/>
              <a:latin typeface="+mn-lt"/>
              <a:ea typeface="+mn-ea"/>
              <a:cs typeface="+mn-cs"/>
            </a:endParaRPr>
          </a:p>
          <a:p>
            <a:pPr fontAlgn="base"/>
            <a:r>
              <a:rPr lang="en-US" sz="1200" b="1" i="0" kern="1200" dirty="0">
                <a:solidFill>
                  <a:schemeClr val="tx1"/>
                </a:solidFill>
                <a:effectLst/>
                <a:latin typeface="+mn-lt"/>
                <a:ea typeface="+mn-ea"/>
                <a:cs typeface="+mn-cs"/>
              </a:rPr>
              <a:t>Neighborhood and Built Environment</a:t>
            </a:r>
            <a:r>
              <a:rPr lang="en-US" sz="1200" b="0" i="0" kern="1200" dirty="0">
                <a:solidFill>
                  <a:schemeClr val="tx1"/>
                </a:solidFill>
                <a:effectLst/>
                <a:latin typeface="+mn-lt"/>
                <a:ea typeface="+mn-ea"/>
                <a:cs typeface="+mn-cs"/>
              </a:rPr>
              <a:t>, including the environmental exposures and the methods in which an individual’s environment promotes or discourages favorable health outcomes.</a:t>
            </a:r>
          </a:p>
          <a:p>
            <a:pPr fontAlgn="base"/>
            <a:endParaRPr lang="en-US" sz="1200" b="0" i="0" kern="1200" dirty="0">
              <a:solidFill>
                <a:schemeClr val="tx1"/>
              </a:solidFill>
              <a:effectLst/>
              <a:latin typeface="+mn-lt"/>
              <a:ea typeface="+mn-ea"/>
              <a:cs typeface="+mn-cs"/>
            </a:endParaRPr>
          </a:p>
          <a:p>
            <a:pPr fontAlgn="base"/>
            <a:r>
              <a:rPr lang="en-US" sz="1200" b="1" i="0" kern="1200" dirty="0">
                <a:solidFill>
                  <a:schemeClr val="tx1"/>
                </a:solidFill>
                <a:effectLst/>
                <a:latin typeface="+mn-lt"/>
                <a:ea typeface="+mn-ea"/>
                <a:cs typeface="+mn-cs"/>
              </a:rPr>
              <a:t>Social and Community Context</a:t>
            </a:r>
            <a:r>
              <a:rPr lang="en-US" sz="1200" b="0" i="0" kern="1200" dirty="0">
                <a:solidFill>
                  <a:schemeClr val="tx1"/>
                </a:solidFill>
                <a:effectLst/>
                <a:latin typeface="+mn-lt"/>
                <a:ea typeface="+mn-ea"/>
                <a:cs typeface="+mn-cs"/>
              </a:rPr>
              <a:t>, including an individual’s social supports, feeling of belongingness, access to community members, engagement in community activities, and ability to live authentically.</a:t>
            </a:r>
          </a:p>
          <a:p>
            <a:pPr fontAlgn="base"/>
            <a:endParaRPr lang="en-US" sz="1200" b="0" i="0" kern="1200" dirty="0">
              <a:solidFill>
                <a:schemeClr val="tx1"/>
              </a:solidFill>
              <a:effectLst/>
              <a:latin typeface="+mn-lt"/>
              <a:ea typeface="+mn-ea"/>
              <a:cs typeface="+mn-cs"/>
            </a:endParaRPr>
          </a:p>
          <a:p>
            <a:pPr fontAlgn="base"/>
            <a:r>
              <a:rPr lang="en-US" sz="1200" b="1" i="0" kern="1200" dirty="0">
                <a:solidFill>
                  <a:schemeClr val="tx1"/>
                </a:solidFill>
                <a:effectLst/>
                <a:latin typeface="+mn-lt"/>
                <a:ea typeface="+mn-ea"/>
                <a:cs typeface="+mn-cs"/>
              </a:rPr>
              <a:t>Economic Stability (and Policy)</a:t>
            </a:r>
            <a:r>
              <a:rPr lang="en-US" sz="1200" b="0" i="0" kern="1200" dirty="0">
                <a:solidFill>
                  <a:schemeClr val="tx1"/>
                </a:solidFill>
                <a:effectLst/>
                <a:latin typeface="+mn-lt"/>
                <a:ea typeface="+mn-ea"/>
                <a:cs typeface="+mn-cs"/>
              </a:rPr>
              <a:t>, including a person’s ability to provide for themselves and afford all necessities. Within this domain, many of us are now including policy as a determinant of health, rather than having it be subsumed elsewhere.</a:t>
            </a:r>
          </a:p>
          <a:p>
            <a:endParaRPr lang="en-US" dirty="0"/>
          </a:p>
        </p:txBody>
      </p:sp>
      <p:sp>
        <p:nvSpPr>
          <p:cNvPr id="4" name="Slide Number Placeholder 3"/>
          <p:cNvSpPr>
            <a:spLocks noGrp="1"/>
          </p:cNvSpPr>
          <p:nvPr>
            <p:ph type="sldNum" sz="quarter" idx="5"/>
          </p:nvPr>
        </p:nvSpPr>
        <p:spPr/>
        <p:txBody>
          <a:bodyPr/>
          <a:lstStyle/>
          <a:p>
            <a:fld id="{619371DD-AC73-EB4D-A103-463F47B05A3A}" type="slidenum">
              <a:rPr lang="en-US" smtClean="0"/>
              <a:t>20</a:t>
            </a:fld>
            <a:endParaRPr lang="en-US"/>
          </a:p>
        </p:txBody>
      </p:sp>
    </p:spTree>
    <p:extLst>
      <p:ext uri="{BB962C8B-B14F-4D97-AF65-F5344CB8AC3E}">
        <p14:creationId xmlns:p14="http://schemas.microsoft.com/office/powerpoint/2010/main" val="247714542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we come to the one I mostly use – the World Health Organization – I like the detail in Healthy People 2030 – but as I increasingly work in global context I find this one to be valuable – while also including notions of age and the role that cultural forces and systems influence daily life. Here, I also find daily life as important because it highlights these aren’t some long term </a:t>
            </a:r>
            <a:r>
              <a:rPr lang="en-US" dirty="0" err="1"/>
              <a:t>exporusre</a:t>
            </a:r>
            <a:r>
              <a:rPr lang="en-US" dirty="0"/>
              <a:t> prior to having affects, but rather the </a:t>
            </a:r>
            <a:r>
              <a:rPr lang="en-US" dirty="0" err="1"/>
              <a:t>sdoh</a:t>
            </a:r>
            <a:r>
              <a:rPr lang="en-US" dirty="0"/>
              <a:t> are affecting us on a daily basis. </a:t>
            </a:r>
          </a:p>
        </p:txBody>
      </p:sp>
      <p:sp>
        <p:nvSpPr>
          <p:cNvPr id="4" name="Slide Number Placeholder 3"/>
          <p:cNvSpPr>
            <a:spLocks noGrp="1"/>
          </p:cNvSpPr>
          <p:nvPr>
            <p:ph type="sldNum" sz="quarter" idx="5"/>
          </p:nvPr>
        </p:nvSpPr>
        <p:spPr/>
        <p:txBody>
          <a:bodyPr/>
          <a:lstStyle/>
          <a:p>
            <a:fld id="{619371DD-AC73-EB4D-A103-463F47B05A3A}" type="slidenum">
              <a:rPr lang="en-US" smtClean="0"/>
              <a:t>21</a:t>
            </a:fld>
            <a:endParaRPr lang="en-US"/>
          </a:p>
        </p:txBody>
      </p:sp>
    </p:spTree>
    <p:extLst>
      <p:ext uri="{BB962C8B-B14F-4D97-AF65-F5344CB8AC3E}">
        <p14:creationId xmlns:p14="http://schemas.microsoft.com/office/powerpoint/2010/main" val="41865355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Our neighbors to the North, Canada, has also refined their approach to the domains within the social determinants of health to include constructs such as: Race and Racism, Gender, Culture, Biology, Childhood Experiences. I’d encourage you to think of the domains of health within the </a:t>
            </a:r>
            <a:r>
              <a:rPr lang="en-US" dirty="0" err="1"/>
              <a:t>sdoh</a:t>
            </a:r>
            <a:r>
              <a:rPr lang="en-US" dirty="0"/>
              <a:t> as a categorical system as a way to organize your thoughts on the </a:t>
            </a:r>
            <a:r>
              <a:rPr lang="en-US" dirty="0" err="1"/>
              <a:t>sdoh</a:t>
            </a:r>
            <a:r>
              <a:rPr lang="en-US" dirty="0"/>
              <a:t> – and what you may be targeting. Recognizing you may need to expand or wish to highlight specific domains in your own work.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 mentioned we generally break them into five domains because one aspect that is notable is that these domains are not the only one’s you may come across. In an article by </a:t>
            </a:r>
            <a:r>
              <a:rPr lang="en-US" dirty="0" err="1"/>
              <a:t>Mofizul</a:t>
            </a:r>
            <a:r>
              <a:rPr lang="en-US" dirty="0"/>
              <a:t> Islam of La Trobe University in Melbourne they identified at least 30 separate items in the literature that have been deemed as social determinants of health. This list includes items such as time, transportation, food, the rule of law, stress, social exclusion, unemployment, addiction, gender, media, religion, and. colonialism.</a:t>
            </a:r>
          </a:p>
          <a:p>
            <a:endParaRPr lang="en-US" dirty="0"/>
          </a:p>
        </p:txBody>
      </p:sp>
      <p:sp>
        <p:nvSpPr>
          <p:cNvPr id="4" name="Slide Number Placeholder 3"/>
          <p:cNvSpPr>
            <a:spLocks noGrp="1"/>
          </p:cNvSpPr>
          <p:nvPr>
            <p:ph type="sldNum" sz="quarter" idx="5"/>
          </p:nvPr>
        </p:nvSpPr>
        <p:spPr/>
        <p:txBody>
          <a:bodyPr/>
          <a:lstStyle/>
          <a:p>
            <a:fld id="{619371DD-AC73-EB4D-A103-463F47B05A3A}" type="slidenum">
              <a:rPr lang="en-US" smtClean="0"/>
              <a:t>22</a:t>
            </a:fld>
            <a:endParaRPr lang="en-US"/>
          </a:p>
        </p:txBody>
      </p:sp>
    </p:spTree>
    <p:extLst>
      <p:ext uri="{BB962C8B-B14F-4D97-AF65-F5344CB8AC3E}">
        <p14:creationId xmlns:p14="http://schemas.microsoft.com/office/powerpoint/2010/main" val="35415348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now how do we take this broader approach to </a:t>
            </a:r>
            <a:r>
              <a:rPr lang="en-US" dirty="0" err="1"/>
              <a:t>SDoH</a:t>
            </a:r>
            <a:r>
              <a:rPr lang="en-US" dirty="0"/>
              <a:t> and make it applicable? </a:t>
            </a:r>
          </a:p>
        </p:txBody>
      </p:sp>
      <p:sp>
        <p:nvSpPr>
          <p:cNvPr id="4" name="Slide Number Placeholder 3"/>
          <p:cNvSpPr>
            <a:spLocks noGrp="1"/>
          </p:cNvSpPr>
          <p:nvPr>
            <p:ph type="sldNum" sz="quarter" idx="5"/>
          </p:nvPr>
        </p:nvSpPr>
        <p:spPr/>
        <p:txBody>
          <a:bodyPr/>
          <a:lstStyle/>
          <a:p>
            <a:fld id="{619371DD-AC73-EB4D-A103-463F47B05A3A}" type="slidenum">
              <a:rPr lang="en-US" smtClean="0"/>
              <a:t>23</a:t>
            </a:fld>
            <a:endParaRPr lang="en-US"/>
          </a:p>
        </p:txBody>
      </p:sp>
    </p:spTree>
    <p:extLst>
      <p:ext uri="{BB962C8B-B14F-4D97-AF65-F5344CB8AC3E}">
        <p14:creationId xmlns:p14="http://schemas.microsoft.com/office/powerpoint/2010/main" val="24489701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F3888E7A-29B0-514E-BEB1-2337A0A5F4C9}" type="slidenum">
              <a:rPr lang="en-US" smtClean="0"/>
              <a:t>24</a:t>
            </a:fld>
            <a:endParaRPr lang="en-US"/>
          </a:p>
        </p:txBody>
      </p:sp>
    </p:spTree>
    <p:extLst>
      <p:ext uri="{BB962C8B-B14F-4D97-AF65-F5344CB8AC3E}">
        <p14:creationId xmlns:p14="http://schemas.microsoft.com/office/powerpoint/2010/main" val="20011956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B6A6DD7-C05A-134C-BE5D-726513F10B96}" type="slidenum">
              <a:rPr lang="en-US" smtClean="0"/>
              <a:t>2</a:t>
            </a:fld>
            <a:endParaRPr lang="en-US"/>
          </a:p>
        </p:txBody>
      </p:sp>
    </p:spTree>
    <p:extLst>
      <p:ext uri="{BB962C8B-B14F-4D97-AF65-F5344CB8AC3E}">
        <p14:creationId xmlns:p14="http://schemas.microsoft.com/office/powerpoint/2010/main" val="17901442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04793"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19371DD-AC73-EB4D-A103-463F47B05A3A}" type="slidenum">
              <a:rPr lang="en-US" smtClean="0"/>
              <a:t>25</a:t>
            </a:fld>
            <a:endParaRPr lang="en-US"/>
          </a:p>
        </p:txBody>
      </p:sp>
    </p:spTree>
    <p:extLst>
      <p:ext uri="{BB962C8B-B14F-4D97-AF65-F5344CB8AC3E}">
        <p14:creationId xmlns:p14="http://schemas.microsoft.com/office/powerpoint/2010/main" val="23864455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I hope is clear is how these </a:t>
            </a:r>
            <a:r>
              <a:rPr lang="en-US" dirty="0" err="1"/>
              <a:t>SdoH</a:t>
            </a:r>
            <a:r>
              <a:rPr lang="en-US" dirty="0"/>
              <a:t> are constantly interacting with the individual and influencing the health behavior and health outcomes of the individual. They are constantly influx throughout life. </a:t>
            </a:r>
          </a:p>
        </p:txBody>
      </p:sp>
      <p:sp>
        <p:nvSpPr>
          <p:cNvPr id="4" name="Slide Number Placeholder 3"/>
          <p:cNvSpPr>
            <a:spLocks noGrp="1"/>
          </p:cNvSpPr>
          <p:nvPr>
            <p:ph type="sldNum" sz="quarter" idx="5"/>
          </p:nvPr>
        </p:nvSpPr>
        <p:spPr/>
        <p:txBody>
          <a:bodyPr/>
          <a:lstStyle/>
          <a:p>
            <a:fld id="{619371DD-AC73-EB4D-A103-463F47B05A3A}" type="slidenum">
              <a:rPr lang="en-US" smtClean="0"/>
              <a:t>26</a:t>
            </a:fld>
            <a:endParaRPr lang="en-US"/>
          </a:p>
        </p:txBody>
      </p:sp>
    </p:spTree>
    <p:extLst>
      <p:ext uri="{BB962C8B-B14F-4D97-AF65-F5344CB8AC3E}">
        <p14:creationId xmlns:p14="http://schemas.microsoft.com/office/powerpoint/2010/main" val="7134248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F3888E7A-29B0-514E-BEB1-2337A0A5F4C9}" type="slidenum">
              <a:rPr lang="en-US" smtClean="0"/>
              <a:t>27</a:t>
            </a:fld>
            <a:endParaRPr lang="en-US"/>
          </a:p>
        </p:txBody>
      </p:sp>
    </p:spTree>
    <p:extLst>
      <p:ext uri="{BB962C8B-B14F-4D97-AF65-F5344CB8AC3E}">
        <p14:creationId xmlns:p14="http://schemas.microsoft.com/office/powerpoint/2010/main" val="41379709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04793"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19371DD-AC73-EB4D-A103-463F47B05A3A}" type="slidenum">
              <a:rPr lang="en-US" smtClean="0"/>
              <a:t>28</a:t>
            </a:fld>
            <a:endParaRPr lang="en-US"/>
          </a:p>
        </p:txBody>
      </p:sp>
    </p:spTree>
    <p:extLst>
      <p:ext uri="{BB962C8B-B14F-4D97-AF65-F5344CB8AC3E}">
        <p14:creationId xmlns:p14="http://schemas.microsoft.com/office/powerpoint/2010/main" val="2748116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04793"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19371DD-AC73-EB4D-A103-463F47B05A3A}" type="slidenum">
              <a:rPr lang="en-US" smtClean="0"/>
              <a:t>29</a:t>
            </a:fld>
            <a:endParaRPr lang="en-US"/>
          </a:p>
        </p:txBody>
      </p:sp>
    </p:spTree>
    <p:extLst>
      <p:ext uri="{BB962C8B-B14F-4D97-AF65-F5344CB8AC3E}">
        <p14:creationId xmlns:p14="http://schemas.microsoft.com/office/powerpoint/2010/main" val="345810277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are an aging nation. By 2030 nearly a quarter of the population will be over age 65 – up from  about 17% today. In fact, doing some back of napkin math on my way over here about  625 will turn 65 while we are in this room and around 40,000 while we are here at this conference – and </a:t>
            </a:r>
          </a:p>
        </p:txBody>
      </p:sp>
      <p:sp>
        <p:nvSpPr>
          <p:cNvPr id="4" name="Slide Number Placeholder 3"/>
          <p:cNvSpPr>
            <a:spLocks noGrp="1"/>
          </p:cNvSpPr>
          <p:nvPr>
            <p:ph type="sldNum" sz="quarter" idx="5"/>
          </p:nvPr>
        </p:nvSpPr>
        <p:spPr/>
        <p:txBody>
          <a:bodyPr/>
          <a:lstStyle/>
          <a:p>
            <a:fld id="{EB6A6DD7-C05A-134C-BE5D-726513F10B96}" type="slidenum">
              <a:rPr lang="en-US" smtClean="0"/>
              <a:t>30</a:t>
            </a:fld>
            <a:endParaRPr lang="en-US"/>
          </a:p>
        </p:txBody>
      </p:sp>
    </p:spTree>
    <p:extLst>
      <p:ext uri="{BB962C8B-B14F-4D97-AF65-F5344CB8AC3E}">
        <p14:creationId xmlns:p14="http://schemas.microsoft.com/office/powerpoint/2010/main" val="33415625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292929"/>
                </a:solidFill>
                <a:effectLst/>
                <a:latin typeface="Gotham"/>
              </a:rPr>
              <a:t>Average Age of  51 years, versus 46 in urban communities.</a:t>
            </a:r>
          </a:p>
          <a:p>
            <a:r>
              <a:rPr lang="en-US" dirty="0"/>
              <a:t>Greater Proportion Older Adults </a:t>
            </a:r>
          </a:p>
        </p:txBody>
      </p:sp>
      <p:sp>
        <p:nvSpPr>
          <p:cNvPr id="4" name="Slide Number Placeholder 3"/>
          <p:cNvSpPr>
            <a:spLocks noGrp="1"/>
          </p:cNvSpPr>
          <p:nvPr>
            <p:ph type="sldNum" sz="quarter" idx="5"/>
          </p:nvPr>
        </p:nvSpPr>
        <p:spPr/>
        <p:txBody>
          <a:bodyPr/>
          <a:lstStyle/>
          <a:p>
            <a:fld id="{EB6A6DD7-C05A-134C-BE5D-726513F10B96}" type="slidenum">
              <a:rPr lang="en-US" smtClean="0"/>
              <a:t>31</a:t>
            </a:fld>
            <a:endParaRPr lang="en-US"/>
          </a:p>
        </p:txBody>
      </p:sp>
    </p:spTree>
    <p:extLst>
      <p:ext uri="{BB962C8B-B14F-4D97-AF65-F5344CB8AC3E}">
        <p14:creationId xmlns:p14="http://schemas.microsoft.com/office/powerpoint/2010/main" val="23879891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Now aging in place has become somewhat of a nebulous term – when we talk about it we mean</a:t>
            </a:r>
          </a:p>
        </p:txBody>
      </p:sp>
      <p:sp>
        <p:nvSpPr>
          <p:cNvPr id="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03A7EA57-A7F2-4FD9-AB91-00A99A58FD30}" type="slidenum">
              <a:rPr lang="en-US" altLang="en-US" smtClean="0"/>
              <a:pPr>
                <a:spcBef>
                  <a:spcPct val="0"/>
                </a:spcBef>
              </a:pPr>
              <a:t>32</a:t>
            </a:fld>
            <a:endParaRPr lang="en-US" altLang="en-US"/>
          </a:p>
        </p:txBody>
      </p:sp>
    </p:spTree>
    <p:extLst>
      <p:ext uri="{BB962C8B-B14F-4D97-AF65-F5344CB8AC3E}">
        <p14:creationId xmlns:p14="http://schemas.microsoft.com/office/powerpoint/2010/main" val="2167300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4D5156"/>
                </a:solidFill>
                <a:effectLst/>
                <a:highlight>
                  <a:srgbClr val="FFFFFF"/>
                </a:highlight>
                <a:latin typeface="Google Sans"/>
              </a:rPr>
              <a:t>Home design and structure significantly influence housing quality and may affect both mental and physical health.</a:t>
            </a:r>
            <a:endParaRPr lang="en-US" dirty="0"/>
          </a:p>
        </p:txBody>
      </p:sp>
      <p:sp>
        <p:nvSpPr>
          <p:cNvPr id="4" name="Slide Number Placeholder 3"/>
          <p:cNvSpPr>
            <a:spLocks noGrp="1"/>
          </p:cNvSpPr>
          <p:nvPr>
            <p:ph type="sldNum" sz="quarter" idx="5"/>
          </p:nvPr>
        </p:nvSpPr>
        <p:spPr/>
        <p:txBody>
          <a:bodyPr/>
          <a:lstStyle/>
          <a:p>
            <a:fld id="{A5684E35-C595-9F41-99AC-148C4432BD1C}" type="slidenum">
              <a:rPr lang="en-US" smtClean="0"/>
              <a:t>33</a:t>
            </a:fld>
            <a:endParaRPr lang="en-US"/>
          </a:p>
        </p:txBody>
      </p:sp>
    </p:spTree>
    <p:extLst>
      <p:ext uri="{BB962C8B-B14F-4D97-AF65-F5344CB8AC3E}">
        <p14:creationId xmlns:p14="http://schemas.microsoft.com/office/powerpoint/2010/main" val="224999093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F3888E7A-29B0-514E-BEB1-2337A0A5F4C9}" type="slidenum">
              <a:rPr lang="en-US" smtClean="0"/>
              <a:t>34</a:t>
            </a:fld>
            <a:endParaRPr lang="en-US"/>
          </a:p>
        </p:txBody>
      </p:sp>
    </p:spTree>
    <p:extLst>
      <p:ext uri="{BB962C8B-B14F-4D97-AF65-F5344CB8AC3E}">
        <p14:creationId xmlns:p14="http://schemas.microsoft.com/office/powerpoint/2010/main" val="29858819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dirty="0">
                <a:solidFill>
                  <a:srgbClr val="000000"/>
                </a:solidFill>
                <a:effectLst/>
                <a:highlight>
                  <a:srgbClr val="FFFFFF"/>
                </a:highlight>
                <a:latin typeface="Public Sans"/>
              </a:rPr>
              <a:t>Because the U.S. is a nation in which so many people live in areas that are not clearly rural or urban, seemingly small changes in the way rural areas are defined can have large impacts on who and what are considered rural.</a:t>
            </a:r>
            <a:endParaRPr lang="en-US" b="0" i="0" dirty="0">
              <a:solidFill>
                <a:srgbClr val="1B1B1B"/>
              </a:solidFill>
              <a:effectLst/>
              <a:latin typeface="Source Sans Pro Web"/>
            </a:endParaRPr>
          </a:p>
          <a:p>
            <a:pPr algn="l"/>
            <a:r>
              <a:rPr lang="en-US" b="0" i="0" dirty="0">
                <a:solidFill>
                  <a:srgbClr val="1B1B1B"/>
                </a:solidFill>
                <a:effectLst/>
                <a:latin typeface="Source Sans Pro Web"/>
              </a:rPr>
              <a:t>The first definition developed by the </a:t>
            </a:r>
            <a:r>
              <a:rPr lang="en-US" b="0" i="0" dirty="0">
                <a:solidFill>
                  <a:srgbClr val="185394"/>
                </a:solidFill>
                <a:effectLst/>
                <a:latin typeface="Source Sans Pro Web"/>
                <a:hlinkClick r:id="rId3"/>
              </a:rPr>
              <a:t>Census Bureau</a:t>
            </a:r>
            <a:r>
              <a:rPr lang="en-US" b="0" i="0" dirty="0">
                <a:solidFill>
                  <a:srgbClr val="1B1B1B"/>
                </a:solidFill>
                <a:effectLst/>
                <a:latin typeface="Source Sans Pro Web"/>
              </a:rPr>
              <a:t> identifies </a:t>
            </a:r>
            <a:r>
              <a:rPr lang="en-US" b="0" i="0" dirty="0">
                <a:solidFill>
                  <a:srgbClr val="185394"/>
                </a:solidFill>
                <a:effectLst/>
                <a:latin typeface="Source Sans Pro Web"/>
                <a:hlinkClick r:id="rId4"/>
              </a:rPr>
              <a:t>two types of urban areas</a:t>
            </a:r>
            <a:r>
              <a:rPr lang="en-US" b="0" i="0" dirty="0">
                <a:solidFill>
                  <a:srgbClr val="1B1B1B"/>
                </a:solidFill>
                <a:effectLst/>
                <a:latin typeface="Source Sans Pro Web"/>
              </a:rPr>
              <a:t>:</a:t>
            </a:r>
          </a:p>
          <a:p>
            <a:pPr algn="l">
              <a:buFont typeface="Arial" panose="020B0604020202020204" pitchFamily="34" charset="0"/>
              <a:buChar char="•"/>
            </a:pPr>
            <a:r>
              <a:rPr lang="en-US" b="0" i="0" dirty="0">
                <a:solidFill>
                  <a:srgbClr val="1B1B1B"/>
                </a:solidFill>
                <a:effectLst/>
                <a:latin typeface="Source Sans Pro Web"/>
              </a:rPr>
              <a:t>Urbanized Areas (UAs) of 50,000 or more people;</a:t>
            </a:r>
          </a:p>
          <a:p>
            <a:pPr algn="l">
              <a:buFont typeface="Arial" panose="020B0604020202020204" pitchFamily="34" charset="0"/>
              <a:buChar char="•"/>
            </a:pPr>
            <a:r>
              <a:rPr lang="en-US" b="0" i="0" dirty="0">
                <a:solidFill>
                  <a:srgbClr val="1B1B1B"/>
                </a:solidFill>
                <a:effectLst/>
                <a:latin typeface="Source Sans Pro Web"/>
              </a:rPr>
              <a:t>Urban Clusters (UCs) of at least 2,500 and less than 50,000 people.</a:t>
            </a:r>
          </a:p>
          <a:p>
            <a:pPr algn="l"/>
            <a:r>
              <a:rPr lang="en-US" b="0" i="0" dirty="0">
                <a:solidFill>
                  <a:srgbClr val="1B1B1B"/>
                </a:solidFill>
                <a:effectLst/>
                <a:latin typeface="Source Sans Pro Web"/>
              </a:rPr>
              <a:t>The Census does not actually define “rural.” “Rural” encompasses all population, housing, and territory not included within an urban area.  Whatever is not urban is considered rural.</a:t>
            </a:r>
          </a:p>
          <a:p>
            <a:endParaRPr lang="en-US" b="0" i="0" dirty="0">
              <a:solidFill>
                <a:srgbClr val="000000"/>
              </a:solidFill>
              <a:effectLst/>
              <a:latin typeface="open_sansregular"/>
            </a:endParaRPr>
          </a:p>
          <a:p>
            <a:endParaRPr lang="en-US" b="0" i="0" dirty="0">
              <a:solidFill>
                <a:srgbClr val="000000"/>
              </a:solidFill>
              <a:effectLst/>
              <a:latin typeface="open_sansregular"/>
            </a:endParaRPr>
          </a:p>
          <a:p>
            <a:r>
              <a:rPr lang="en-US" b="0" i="0" dirty="0">
                <a:solidFill>
                  <a:srgbClr val="000000"/>
                </a:solidFill>
                <a:effectLst/>
                <a:latin typeface="open_sansregular"/>
              </a:rPr>
              <a:t>"Nonmetro" is not synonymous with rural. Metropolitan Statistical Areas or "metro" areas are defined at the county level, and most counties have a mix of urban and rural areas. In fact, according to the latest American Community Survey (ACS), </a:t>
            </a:r>
            <a:r>
              <a:rPr lang="en-US" b="1" i="0" dirty="0">
                <a:solidFill>
                  <a:srgbClr val="008000"/>
                </a:solidFill>
                <a:effectLst/>
                <a:latin typeface="open_sanssemibold"/>
              </a:rPr>
              <a:t>54.4 percent</a:t>
            </a:r>
            <a:r>
              <a:rPr lang="en-US" b="0" i="0" dirty="0">
                <a:solidFill>
                  <a:srgbClr val="000000"/>
                </a:solidFill>
                <a:effectLst/>
                <a:latin typeface="open_sansregular"/>
              </a:rPr>
              <a:t> of people living in rural areas are within a metro area.</a:t>
            </a:r>
          </a:p>
          <a:p>
            <a:endParaRPr lang="en-US" b="0" i="0" dirty="0">
              <a:solidFill>
                <a:srgbClr val="000000"/>
              </a:solidFill>
              <a:effectLst/>
              <a:latin typeface="open_sansregular"/>
            </a:endParaRPr>
          </a:p>
          <a:p>
            <a:r>
              <a:rPr lang="en-US" b="0" i="0" dirty="0">
                <a:solidFill>
                  <a:srgbClr val="000000"/>
                </a:solidFill>
                <a:effectLst/>
                <a:latin typeface="open_sansregular"/>
              </a:rPr>
              <a:t>Grand Canyon is in a Metro Area</a:t>
            </a:r>
            <a:endParaRPr lang="en-US" dirty="0"/>
          </a:p>
        </p:txBody>
      </p:sp>
      <p:sp>
        <p:nvSpPr>
          <p:cNvPr id="4" name="Slide Number Placeholder 3"/>
          <p:cNvSpPr>
            <a:spLocks noGrp="1"/>
          </p:cNvSpPr>
          <p:nvPr>
            <p:ph type="sldNum" sz="quarter" idx="5"/>
          </p:nvPr>
        </p:nvSpPr>
        <p:spPr/>
        <p:txBody>
          <a:bodyPr/>
          <a:lstStyle/>
          <a:p>
            <a:fld id="{1A6025E4-0F09-794C-B373-A5605B894643}" type="slidenum">
              <a:rPr lang="en-US" smtClean="0"/>
              <a:t>5</a:t>
            </a:fld>
            <a:endParaRPr lang="en-US"/>
          </a:p>
        </p:txBody>
      </p:sp>
    </p:spTree>
    <p:extLst>
      <p:ext uri="{BB962C8B-B14F-4D97-AF65-F5344CB8AC3E}">
        <p14:creationId xmlns:p14="http://schemas.microsoft.com/office/powerpoint/2010/main" val="38722899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Now aging in place has become somewhat of a nebulous term – when we talk about it we mean</a:t>
            </a:r>
          </a:p>
        </p:txBody>
      </p:sp>
      <p:sp>
        <p:nvSpPr>
          <p:cNvPr id="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a:spcBef>
                <a:spcPct val="0"/>
              </a:spcBef>
            </a:pPr>
            <a:fld id="{03A7EA57-A7F2-4FD9-AB91-00A99A58FD30}" type="slidenum">
              <a:rPr lang="en-US" altLang="en-US" smtClean="0"/>
              <a:pPr>
                <a:spcBef>
                  <a:spcPct val="0"/>
                </a:spcBef>
              </a:pPr>
              <a:t>35</a:t>
            </a:fld>
            <a:endParaRPr lang="en-US" altLang="en-US"/>
          </a:p>
        </p:txBody>
      </p:sp>
    </p:spTree>
    <p:extLst>
      <p:ext uri="{BB962C8B-B14F-4D97-AF65-F5344CB8AC3E}">
        <p14:creationId xmlns:p14="http://schemas.microsoft.com/office/powerpoint/2010/main" val="100428526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p:txBody>
      </p:sp>
      <p:sp>
        <p:nvSpPr>
          <p:cNvPr id="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ea typeface="ＭＳ Ｐゴシック" panose="020B0600070205080204" pitchFamily="34" charset="-128"/>
              </a:defRPr>
            </a:lvl1pPr>
            <a:lvl2pPr marL="742950" indent="-285750">
              <a:spcBef>
                <a:spcPct val="30000"/>
              </a:spcBef>
              <a:defRPr sz="1200">
                <a:solidFill>
                  <a:schemeClr val="tx1"/>
                </a:solidFill>
                <a:latin typeface="Calibri" panose="020F0502020204030204" pitchFamily="34" charset="0"/>
                <a:ea typeface="ＭＳ Ｐゴシック" panose="020B0600070205080204" pitchFamily="34" charset="-128"/>
              </a:defRPr>
            </a:lvl2pPr>
            <a:lvl3pPr marL="1143000" indent="-228600">
              <a:spcBef>
                <a:spcPct val="30000"/>
              </a:spcBef>
              <a:defRPr sz="1200">
                <a:solidFill>
                  <a:schemeClr val="tx1"/>
                </a:solidFill>
                <a:latin typeface="Calibri" panose="020F0502020204030204" pitchFamily="34" charset="0"/>
                <a:ea typeface="ＭＳ Ｐゴシック" panose="020B0600070205080204" pitchFamily="34" charset="-128"/>
              </a:defRPr>
            </a:lvl3pPr>
            <a:lvl4pPr marL="1600200" indent="-228600">
              <a:spcBef>
                <a:spcPct val="30000"/>
              </a:spcBef>
              <a:defRPr sz="1200">
                <a:solidFill>
                  <a:schemeClr val="tx1"/>
                </a:solidFill>
                <a:latin typeface="Calibri" panose="020F0502020204030204" pitchFamily="34" charset="0"/>
                <a:ea typeface="ＭＳ Ｐゴシック" panose="020B0600070205080204" pitchFamily="34" charset="-128"/>
              </a:defRPr>
            </a:lvl4pPr>
            <a:lvl5pPr marL="2057400" indent="-228600">
              <a:spcBef>
                <a:spcPct val="30000"/>
              </a:spcBef>
              <a:defRPr sz="1200">
                <a:solidFill>
                  <a:schemeClr val="tx1"/>
                </a:solidFill>
                <a:latin typeface="Calibri" panose="020F0502020204030204" pitchFamily="34" charset="0"/>
                <a:ea typeface="ＭＳ Ｐゴシック" panose="020B0600070205080204" pitchFamily="34" charset="-128"/>
              </a:defRPr>
            </a:lvl5pPr>
            <a:lvl6pPr marL="25146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6pPr>
            <a:lvl7pPr marL="29718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7pPr>
            <a:lvl8pPr marL="34290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8pPr>
            <a:lvl9pPr marL="3886200" indent="-228600" defTabSz="457200" eaLnBrk="0" fontAlgn="base" hangingPunct="0">
              <a:spcBef>
                <a:spcPct val="30000"/>
              </a:spcBef>
              <a:spcAft>
                <a:spcPct val="0"/>
              </a:spcAft>
              <a:defRPr sz="1200">
                <a:solidFill>
                  <a:schemeClr val="tx1"/>
                </a:solidFill>
                <a:latin typeface="Calibri" panose="020F050202020403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fld id="{03A7EA57-A7F2-4FD9-AB91-00A99A58FD30}"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ct val="0"/>
                </a:spcBef>
                <a:spcAft>
                  <a:spcPts val="0"/>
                </a:spcAft>
                <a:buClrTx/>
                <a:buSzTx/>
                <a:buFontTx/>
                <a:buNone/>
                <a:tabLst/>
                <a:defRPr/>
              </a:pPr>
              <a:t>36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4793144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From January 1, 2010, to September 2021, 138 rural hospitals closed </a:t>
            </a:r>
          </a:p>
        </p:txBody>
      </p:sp>
      <p:sp>
        <p:nvSpPr>
          <p:cNvPr id="4" name="Slide Number Placeholder 3"/>
          <p:cNvSpPr>
            <a:spLocks noGrp="1"/>
          </p:cNvSpPr>
          <p:nvPr>
            <p:ph type="sldNum" sz="quarter" idx="5"/>
          </p:nvPr>
        </p:nvSpPr>
        <p:spPr/>
        <p:txBody>
          <a:bodyPr/>
          <a:lstStyle/>
          <a:p>
            <a:fld id="{521B54C2-B5FE-504D-A418-BF73849DB0F8}" type="slidenum">
              <a:rPr lang="en-US" smtClean="0"/>
              <a:t>37</a:t>
            </a:fld>
            <a:endParaRPr lang="en-US"/>
          </a:p>
        </p:txBody>
      </p:sp>
    </p:spTree>
    <p:extLst>
      <p:ext uri="{BB962C8B-B14F-4D97-AF65-F5344CB8AC3E}">
        <p14:creationId xmlns:p14="http://schemas.microsoft.com/office/powerpoint/2010/main" val="7331152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Access to Appropriate Health Services</a:t>
            </a:r>
          </a:p>
          <a:p>
            <a:pPr lvl="1"/>
            <a:r>
              <a:rPr lang="en-US" dirty="0"/>
              <a:t>Maintain Healthy Lifestyle</a:t>
            </a:r>
          </a:p>
          <a:p>
            <a:pPr lvl="1"/>
            <a:r>
              <a:rPr lang="en-US" dirty="0"/>
              <a:t>Exercises Programs</a:t>
            </a:r>
          </a:p>
          <a:p>
            <a:pPr lvl="1"/>
            <a:r>
              <a:rPr lang="en-US" dirty="0"/>
              <a:t>Preventive Screenings</a:t>
            </a:r>
          </a:p>
          <a:p>
            <a:pPr lvl="1"/>
            <a:r>
              <a:rPr lang="en-US" dirty="0"/>
              <a:t>Assistive Devices</a:t>
            </a:r>
          </a:p>
          <a:p>
            <a:endParaRPr lang="en-US" dirty="0"/>
          </a:p>
          <a:p>
            <a:r>
              <a:rPr lang="en-US" dirty="0"/>
              <a:t>Informal Support</a:t>
            </a:r>
          </a:p>
          <a:p>
            <a:pPr lvl="1"/>
            <a:r>
              <a:rPr lang="en-US" dirty="0"/>
              <a:t>Caregivers</a:t>
            </a:r>
          </a:p>
          <a:p>
            <a:endParaRPr lang="en-US" dirty="0"/>
          </a:p>
          <a:p>
            <a:r>
              <a:rPr lang="en-US" dirty="0"/>
              <a:t>Community Support Networks </a:t>
            </a:r>
          </a:p>
          <a:p>
            <a:pPr lvl="1"/>
            <a:r>
              <a:rPr lang="en-US" dirty="0"/>
              <a:t>Neighborhood and Ethics of Care</a:t>
            </a:r>
          </a:p>
          <a:p>
            <a:pPr lvl="1"/>
            <a:r>
              <a:rPr lang="en-US" dirty="0"/>
              <a:t>Faith and Community Supports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A6DD7-C05A-134C-BE5D-726513F10B9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65467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Area Agencies on Aging; State Units on Aging; Public Health Departments </a:t>
            </a:r>
          </a:p>
        </p:txBody>
      </p:sp>
      <p:sp>
        <p:nvSpPr>
          <p:cNvPr id="4" name="Slide Number Placeholder 3"/>
          <p:cNvSpPr>
            <a:spLocks noGrp="1"/>
          </p:cNvSpPr>
          <p:nvPr>
            <p:ph type="sldNum" sz="quarter" idx="5"/>
          </p:nvPr>
        </p:nvSpPr>
        <p:spPr/>
        <p:txBody>
          <a:bodyPr/>
          <a:lstStyle/>
          <a:p>
            <a:fld id="{EB6A6DD7-C05A-134C-BE5D-726513F10B96}" type="slidenum">
              <a:rPr lang="en-US" smtClean="0"/>
              <a:t>40</a:t>
            </a:fld>
            <a:endParaRPr lang="en-US"/>
          </a:p>
        </p:txBody>
      </p:sp>
    </p:spTree>
    <p:extLst>
      <p:ext uri="{BB962C8B-B14F-4D97-AF65-F5344CB8AC3E}">
        <p14:creationId xmlns:p14="http://schemas.microsoft.com/office/powerpoint/2010/main" val="27784398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22"/>
        <p:cNvGrpSpPr/>
        <p:nvPr/>
      </p:nvGrpSpPr>
      <p:grpSpPr>
        <a:xfrm>
          <a:off x="0" y="0"/>
          <a:ext cx="0" cy="0"/>
          <a:chOff x="0" y="0"/>
          <a:chExt cx="0" cy="0"/>
        </a:xfrm>
      </p:grpSpPr>
      <p:sp>
        <p:nvSpPr>
          <p:cNvPr id="5623" name="Google Shape;5623;g111fbac5bda_2_5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24" name="Google Shape;5624;g111fbac5bda_2_50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b="0" i="0" dirty="0">
                <a:solidFill>
                  <a:srgbClr val="000000"/>
                </a:solidFill>
                <a:effectLst/>
                <a:latin typeface="PT Sans" panose="020B0503020203020204" pitchFamily="34" charset="77"/>
              </a:rPr>
              <a:t>Universal Design is the design and composition of an environment or service so that it can be accessed, understood and used to the greatest extent possible by all people regardless of their age, size, ability or disability</a:t>
            </a: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B6A6DD7-C05A-134C-BE5D-726513F10B96}" type="slidenum">
              <a:rPr lang="en-US" smtClean="0"/>
              <a:t>45</a:t>
            </a:fld>
            <a:endParaRPr lang="en-US"/>
          </a:p>
        </p:txBody>
      </p:sp>
    </p:spTree>
    <p:extLst>
      <p:ext uri="{BB962C8B-B14F-4D97-AF65-F5344CB8AC3E}">
        <p14:creationId xmlns:p14="http://schemas.microsoft.com/office/powerpoint/2010/main" val="21659802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A6DD7-C05A-134C-BE5D-726513F10B9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9382245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521B54C2-B5FE-504D-A418-BF73849DB0F8}" type="slidenum">
              <a:rPr lang="en-US" smtClean="0"/>
              <a:t>47</a:t>
            </a:fld>
            <a:endParaRPr lang="en-US"/>
          </a:p>
        </p:txBody>
      </p:sp>
    </p:spTree>
    <p:extLst>
      <p:ext uri="{BB962C8B-B14F-4D97-AF65-F5344CB8AC3E}">
        <p14:creationId xmlns:p14="http://schemas.microsoft.com/office/powerpoint/2010/main" val="106810061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3"/>
        <p:cNvGrpSpPr/>
        <p:nvPr/>
      </p:nvGrpSpPr>
      <p:grpSpPr>
        <a:xfrm>
          <a:off x="0" y="0"/>
          <a:ext cx="0" cy="0"/>
          <a:chOff x="0" y="0"/>
          <a:chExt cx="0" cy="0"/>
        </a:xfrm>
      </p:grpSpPr>
      <p:sp>
        <p:nvSpPr>
          <p:cNvPr id="6634" name="Google Shape;6634;g111fbac5bda_2_50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635" name="Google Shape;6635;g111fbac5bda_2_50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1" u="sng" dirty="0">
                <a:solidFill>
                  <a:srgbClr val="202122"/>
                </a:solidFill>
                <a:effectLst/>
                <a:highlight>
                  <a:srgbClr val="FFFFFF"/>
                </a:highlight>
                <a:latin typeface="Arial" panose="020B0604020202020204" pitchFamily="34" charset="0"/>
                <a:hlinkClick r:id="rId3"/>
              </a:rPr>
              <a:t>Jacobellis v. Ohio</a:t>
            </a:r>
            <a:endParaRPr lang="en-US" b="0" i="1" u="sng" dirty="0">
              <a:solidFill>
                <a:srgbClr val="202122"/>
              </a:solidFill>
              <a:effectLst/>
              <a:highlight>
                <a:srgbClr val="FFFFFF"/>
              </a:highlight>
              <a:latin typeface="Arial" panose="020B0604020202020204" pitchFamily="34" charset="0"/>
            </a:endParaRPr>
          </a:p>
          <a:p>
            <a:endParaRPr lang="en-US" b="0" i="1" u="sng" dirty="0">
              <a:solidFill>
                <a:srgbClr val="202122"/>
              </a:solidFill>
              <a:effectLst/>
              <a:highlight>
                <a:srgbClr val="FFFFFF"/>
              </a:highlight>
              <a:latin typeface="Arial" panose="020B0604020202020204" pitchFamily="34" charset="0"/>
            </a:endParaRPr>
          </a:p>
          <a:p>
            <a:r>
              <a:rPr lang="en-US" b="0" i="0" dirty="0">
                <a:solidFill>
                  <a:srgbClr val="202122"/>
                </a:solidFill>
                <a:effectLst/>
                <a:highlight>
                  <a:srgbClr val="FFFFFF"/>
                </a:highlight>
                <a:latin typeface="Arial" panose="020B0604020202020204" pitchFamily="34" charset="0"/>
              </a:rPr>
              <a:t>I shall not today attempt further to define the kinds of material I understand to be embraced within that shorthand description ["hard-core pornography"], and perhaps I could never succeed in intelligibly doing so. But </a:t>
            </a:r>
            <a:r>
              <a:rPr lang="en-US" b="0" i="1" dirty="0">
                <a:solidFill>
                  <a:srgbClr val="202122"/>
                </a:solidFill>
                <a:effectLst/>
                <a:highlight>
                  <a:srgbClr val="FFFFFF"/>
                </a:highlight>
                <a:latin typeface="Arial" panose="020B0604020202020204" pitchFamily="34" charset="0"/>
              </a:rPr>
              <a:t>I know it when I see it</a:t>
            </a:r>
            <a:r>
              <a:rPr lang="en-US" b="0" i="0" dirty="0">
                <a:solidFill>
                  <a:srgbClr val="202122"/>
                </a:solidFill>
                <a:effectLst/>
                <a:highlight>
                  <a:srgbClr val="FFFFFF"/>
                </a:highlight>
                <a:latin typeface="Arial" panose="020B0604020202020204" pitchFamily="34" charset="0"/>
              </a:rPr>
              <a:t>, and </a:t>
            </a:r>
            <a:r>
              <a:rPr lang="en-US" b="0" i="0" u="none" strike="noStrike" dirty="0">
                <a:effectLst/>
                <a:highlight>
                  <a:srgbClr val="FFFFFF"/>
                </a:highlight>
                <a:latin typeface="Arial" panose="020B0604020202020204" pitchFamily="34" charset="0"/>
                <a:hlinkClick r:id="rId4" tooltip="The Lovers (1958 film)"/>
              </a:rPr>
              <a:t>the motion picture involved in this case</a:t>
            </a:r>
            <a:r>
              <a:rPr lang="en-US" b="0" i="0" dirty="0">
                <a:solidFill>
                  <a:srgbClr val="202122"/>
                </a:solidFill>
                <a:effectLst/>
                <a:highlight>
                  <a:srgbClr val="FFFFFF"/>
                </a:highlight>
                <a:latin typeface="Arial" panose="020B0604020202020204" pitchFamily="34" charset="0"/>
              </a:rPr>
              <a:t> is not that.</a:t>
            </a:r>
            <a:r>
              <a:rPr lang="en-US" b="0" i="0" u="none" strike="noStrike" baseline="30000" dirty="0">
                <a:solidFill>
                  <a:srgbClr val="202122"/>
                </a:solidFill>
                <a:effectLst/>
                <a:highlight>
                  <a:srgbClr val="FFFFFF"/>
                </a:highlight>
                <a:latin typeface="Arial" panose="020B0604020202020204" pitchFamily="34" charset="0"/>
                <a:hlinkClick r:id="rId5"/>
              </a:rPr>
              <a:t>[3]</a:t>
            </a:r>
            <a:endParaRPr lang="en-US" dirty="0"/>
          </a:p>
        </p:txBody>
      </p:sp>
      <p:sp>
        <p:nvSpPr>
          <p:cNvPr id="4" name="Slide Number Placeholder 3"/>
          <p:cNvSpPr>
            <a:spLocks noGrp="1"/>
          </p:cNvSpPr>
          <p:nvPr>
            <p:ph type="sldNum" sz="quarter" idx="5"/>
          </p:nvPr>
        </p:nvSpPr>
        <p:spPr/>
        <p:txBody>
          <a:bodyPr/>
          <a:lstStyle/>
          <a:p>
            <a:fld id="{A5684E35-C595-9F41-99AC-148C4432BD1C}" type="slidenum">
              <a:rPr lang="en-US" smtClean="0"/>
              <a:t>7</a:t>
            </a:fld>
            <a:endParaRPr lang="en-US"/>
          </a:p>
        </p:txBody>
      </p:sp>
    </p:spTree>
    <p:extLst>
      <p:ext uri="{BB962C8B-B14F-4D97-AF65-F5344CB8AC3E}">
        <p14:creationId xmlns:p14="http://schemas.microsoft.com/office/powerpoint/2010/main" val="342927777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2"/>
        <p:cNvGrpSpPr/>
        <p:nvPr/>
      </p:nvGrpSpPr>
      <p:grpSpPr>
        <a:xfrm>
          <a:off x="0" y="0"/>
          <a:ext cx="0" cy="0"/>
          <a:chOff x="0" y="0"/>
          <a:chExt cx="0" cy="0"/>
        </a:xfrm>
      </p:grpSpPr>
      <p:sp>
        <p:nvSpPr>
          <p:cNvPr id="2743" name="Google Shape;2743;g111fbac5bda_2_3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4" name="Google Shape;2744;g111fbac5bda_2_3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chemeClr val="dk1"/>
                </a:solidFill>
              </a:rPr>
              <a:t>Thank you and please reach out. Time for questions. </a:t>
            </a: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Nearly 88% of older adults want to age in place. </a:t>
            </a:r>
            <a:r>
              <a:rPr lang="en-US" i="1" dirty="0">
                <a:solidFill>
                  <a:srgbClr val="231F20"/>
                </a:solidFill>
                <a:effectLst/>
                <a:latin typeface="Times"/>
              </a:rPr>
              <a:t>According to the U.S. Census Bureau, nearly one in five older</a:t>
            </a:r>
            <a:r>
              <a:rPr lang="en-US" i="0" dirty="0">
                <a:solidFill>
                  <a:srgbClr val="231F20"/>
                </a:solidFill>
                <a:effectLst/>
                <a:latin typeface="Times"/>
              </a:rPr>
              <a:t> </a:t>
            </a:r>
            <a:r>
              <a:rPr lang="en-US" i="1" dirty="0">
                <a:solidFill>
                  <a:srgbClr val="231F20"/>
                </a:solidFill>
                <a:effectLst/>
                <a:latin typeface="Times"/>
              </a:rPr>
              <a:t>adults (age 65 and older) live in a rural community, many in</a:t>
            </a:r>
            <a:r>
              <a:rPr lang="en-US" i="0" dirty="0">
                <a:solidFill>
                  <a:srgbClr val="231F20"/>
                </a:solidFill>
                <a:effectLst/>
                <a:latin typeface="Times"/>
              </a:rPr>
              <a:t> </a:t>
            </a:r>
            <a:r>
              <a:rPr lang="en-US" i="1" dirty="0">
                <a:solidFill>
                  <a:srgbClr val="231F20"/>
                </a:solidFill>
                <a:effectLst/>
                <a:latin typeface="Times"/>
              </a:rPr>
              <a:t>states where more than half of the older population live in rural</a:t>
            </a:r>
            <a:r>
              <a:rPr lang="en-US" i="0" dirty="0">
                <a:solidFill>
                  <a:srgbClr val="231F20"/>
                </a:solidFill>
                <a:effectLst/>
                <a:latin typeface="Times"/>
              </a:rPr>
              <a:t> </a:t>
            </a:r>
            <a:r>
              <a:rPr lang="en-US" i="1" dirty="0" err="1">
                <a:solidFill>
                  <a:srgbClr val="231F20"/>
                </a:solidFill>
                <a:effectLst/>
                <a:latin typeface="Times"/>
              </a:rPr>
              <a:t>environments.Rural</a:t>
            </a:r>
            <a:r>
              <a:rPr lang="en-US" i="1" dirty="0">
                <a:solidFill>
                  <a:srgbClr val="231F20"/>
                </a:solidFill>
                <a:effectLst/>
                <a:latin typeface="Times"/>
              </a:rPr>
              <a:t> communities tend to be older than their</a:t>
            </a:r>
            <a:r>
              <a:rPr lang="en-US" i="0" dirty="0">
                <a:solidFill>
                  <a:srgbClr val="231F20"/>
                </a:solidFill>
                <a:effectLst/>
                <a:latin typeface="Times"/>
              </a:rPr>
              <a:t> </a:t>
            </a:r>
            <a:r>
              <a:rPr lang="en-US" i="1" dirty="0">
                <a:solidFill>
                  <a:srgbClr val="231F20"/>
                </a:solidFill>
                <a:effectLst/>
                <a:latin typeface="Times"/>
              </a:rPr>
              <a:t>urban counterparts, with 17.5 percent of the rural population</a:t>
            </a:r>
            <a:r>
              <a:rPr lang="en-US" i="0" dirty="0">
                <a:solidFill>
                  <a:srgbClr val="231F20"/>
                </a:solidFill>
                <a:effectLst/>
                <a:latin typeface="Times"/>
              </a:rPr>
              <a:t> </a:t>
            </a:r>
            <a:r>
              <a:rPr lang="en-US" i="1" dirty="0">
                <a:solidFill>
                  <a:srgbClr val="231F20"/>
                </a:solidFill>
                <a:effectLst/>
                <a:latin typeface="Times"/>
              </a:rPr>
              <a:t>aged 65 and older compared to 13.8 percent in urban areas.</a:t>
            </a:r>
            <a:endParaRPr lang="en-US" dirty="0">
              <a:solidFill>
                <a:srgbClr val="231F20"/>
              </a:solidFill>
              <a:effectLst/>
              <a:latin typeface="Time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21B54C2-B5FE-504D-A418-BF73849DB0F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1240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A6DD7-C05A-134C-BE5D-726513F10B9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6986227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3"/>
        <p:cNvGrpSpPr/>
        <p:nvPr/>
      </p:nvGrpSpPr>
      <p:grpSpPr>
        <a:xfrm>
          <a:off x="0" y="0"/>
          <a:ext cx="0" cy="0"/>
          <a:chOff x="0" y="0"/>
          <a:chExt cx="0" cy="0"/>
        </a:xfrm>
      </p:grpSpPr>
      <p:sp>
        <p:nvSpPr>
          <p:cNvPr id="1534" name="Google Shape;1534;g111fbac5bda_2_34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35" name="Google Shape;1535;g111fbac5bda_2_347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B6A6DD7-C05A-134C-BE5D-726513F10B96}" type="slidenum">
              <a:rPr lang="en-US" smtClean="0"/>
              <a:t>11</a:t>
            </a:fld>
            <a:endParaRPr lang="en-US"/>
          </a:p>
        </p:txBody>
      </p:sp>
    </p:spTree>
    <p:extLst>
      <p:ext uri="{BB962C8B-B14F-4D97-AF65-F5344CB8AC3E}">
        <p14:creationId xmlns:p14="http://schemas.microsoft.com/office/powerpoint/2010/main" val="35142405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EB6A6DD7-C05A-134C-BE5D-726513F10B96}" type="slidenum">
              <a:rPr lang="en-US" smtClean="0"/>
              <a:t>12</a:t>
            </a:fld>
            <a:endParaRPr lang="en-US"/>
          </a:p>
        </p:txBody>
      </p:sp>
    </p:spTree>
    <p:extLst>
      <p:ext uri="{BB962C8B-B14F-4D97-AF65-F5344CB8AC3E}">
        <p14:creationId xmlns:p14="http://schemas.microsoft.com/office/powerpoint/2010/main" val="8792577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A4D58A-D632-B855-B6DE-BF1719F266D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41088E91-32D7-47FA-1B7E-BAE0215FA43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08D13F8-6299-8250-36A8-DC52A530EB69}"/>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2ACBDB6A-E280-1B4D-C7E2-EFD45D79D63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BB4EE03-A143-FD20-35CF-367279729BE4}"/>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391867725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A3A1C-32B2-27AE-8C03-156AC444BF3C}"/>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D6B8CC9-5CA1-5939-80EF-462843DE46B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4290AB-E80F-68ED-6A21-3B08386E47B0}"/>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8D2FD204-3409-8D44-C991-ED073FA80E6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1375496-2278-F876-CFD6-AAEE11A5B11B}"/>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295720562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2: Speaker intro, black">
  <p:cSld name="22: Speaker intro, black">
    <p:bg>
      <p:bgPr>
        <a:solidFill>
          <a:schemeClr val="dk1"/>
        </a:solidFill>
        <a:effectLst/>
      </p:bgPr>
    </p:bg>
    <p:spTree>
      <p:nvGrpSpPr>
        <p:cNvPr id="1" name="Shape 82"/>
        <p:cNvGrpSpPr/>
        <p:nvPr/>
      </p:nvGrpSpPr>
      <p:grpSpPr>
        <a:xfrm>
          <a:off x="0" y="0"/>
          <a:ext cx="0" cy="0"/>
          <a:chOff x="0" y="0"/>
          <a:chExt cx="0" cy="0"/>
        </a:xfrm>
      </p:grpSpPr>
      <p:sp>
        <p:nvSpPr>
          <p:cNvPr id="83" name="Google Shape;83;p29"/>
          <p:cNvSpPr>
            <a:spLocks noGrp="1"/>
          </p:cNvSpPr>
          <p:nvPr>
            <p:ph type="pic" idx="2"/>
          </p:nvPr>
        </p:nvSpPr>
        <p:spPr>
          <a:xfrm>
            <a:off x="1342500" y="1495933"/>
            <a:ext cx="2645600" cy="2674800"/>
          </a:xfrm>
          <a:prstGeom prst="rect">
            <a:avLst/>
          </a:prstGeom>
          <a:noFill/>
          <a:ln>
            <a:noFill/>
          </a:ln>
        </p:spPr>
      </p:sp>
      <p:sp>
        <p:nvSpPr>
          <p:cNvPr id="84" name="Google Shape;84;p29"/>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5867">
                <a:solidFill>
                  <a:schemeClr val="lt1"/>
                </a:solidFill>
              </a:defRPr>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85" name="Google Shape;85;p29"/>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86" name="Google Shape;86;p29"/>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lt1"/>
              </a:buClr>
              <a:buSzPts val="2000"/>
              <a:buNone/>
              <a:defRPr sz="2667" b="1">
                <a:solidFill>
                  <a:schemeClr val="lt1"/>
                </a:solidFill>
              </a:defRPr>
            </a:lvl1pPr>
            <a:lvl2pPr marL="1219170" lvl="1" indent="-304792" algn="l" rtl="0">
              <a:lnSpc>
                <a:spcPct val="115000"/>
              </a:lnSpc>
              <a:spcBef>
                <a:spcPts val="533"/>
              </a:spcBef>
              <a:spcAft>
                <a:spcPts val="0"/>
              </a:spcAft>
              <a:buClr>
                <a:schemeClr val="lt1"/>
              </a:buClr>
              <a:buSzPts val="1600"/>
              <a:buNone/>
              <a:defRPr sz="2133" b="1">
                <a:solidFill>
                  <a:schemeClr val="lt1"/>
                </a:solidFill>
              </a:defRPr>
            </a:lvl2pPr>
            <a:lvl3pPr marL="1828754" lvl="2" indent="-304792" algn="l" rtl="0">
              <a:lnSpc>
                <a:spcPct val="115000"/>
              </a:lnSpc>
              <a:spcBef>
                <a:spcPts val="533"/>
              </a:spcBef>
              <a:spcAft>
                <a:spcPts val="0"/>
              </a:spcAft>
              <a:buClr>
                <a:schemeClr val="lt1"/>
              </a:buClr>
              <a:buSzPts val="1600"/>
              <a:buNone/>
              <a:defRPr sz="2133" b="1">
                <a:solidFill>
                  <a:schemeClr val="lt1"/>
                </a:solidFill>
              </a:defRPr>
            </a:lvl3pPr>
            <a:lvl4pPr marL="2438339" lvl="3" indent="-304792" algn="l" rtl="0">
              <a:lnSpc>
                <a:spcPct val="115000"/>
              </a:lnSpc>
              <a:spcBef>
                <a:spcPts val="533"/>
              </a:spcBef>
              <a:spcAft>
                <a:spcPts val="0"/>
              </a:spcAft>
              <a:buClr>
                <a:schemeClr val="lt1"/>
              </a:buClr>
              <a:buSzPts val="1200"/>
              <a:buNone/>
              <a:defRPr sz="1600" b="1">
                <a:solidFill>
                  <a:schemeClr val="lt1"/>
                </a:solidFill>
              </a:defRPr>
            </a:lvl4pPr>
            <a:lvl5pPr marL="3047924" lvl="4" indent="-304792" algn="l" rtl="0">
              <a:lnSpc>
                <a:spcPct val="115000"/>
              </a:lnSpc>
              <a:spcBef>
                <a:spcPts val="533"/>
              </a:spcBef>
              <a:spcAft>
                <a:spcPts val="0"/>
              </a:spcAft>
              <a:buClr>
                <a:schemeClr val="lt1"/>
              </a:buClr>
              <a:buSzPts val="1200"/>
              <a:buNone/>
              <a:defRPr sz="1600" b="1">
                <a:solidFill>
                  <a:schemeClr val="lt1"/>
                </a:solidFill>
              </a:defRPr>
            </a:lvl5pPr>
            <a:lvl6pPr marL="3657509" lvl="5" indent="-304792" algn="l" rtl="0">
              <a:lnSpc>
                <a:spcPct val="115000"/>
              </a:lnSpc>
              <a:spcBef>
                <a:spcPts val="533"/>
              </a:spcBef>
              <a:spcAft>
                <a:spcPts val="0"/>
              </a:spcAft>
              <a:buClr>
                <a:schemeClr val="lt1"/>
              </a:buClr>
              <a:buSzPts val="800"/>
              <a:buNone/>
              <a:defRPr sz="1067" b="1">
                <a:solidFill>
                  <a:schemeClr val="lt1"/>
                </a:solidFill>
              </a:defRPr>
            </a:lvl6pPr>
            <a:lvl7pPr marL="4267093" lvl="6" indent="-304792" algn="l" rtl="0">
              <a:lnSpc>
                <a:spcPct val="115000"/>
              </a:lnSpc>
              <a:spcBef>
                <a:spcPts val="533"/>
              </a:spcBef>
              <a:spcAft>
                <a:spcPts val="0"/>
              </a:spcAft>
              <a:buClr>
                <a:schemeClr val="lt1"/>
              </a:buClr>
              <a:buSzPts val="800"/>
              <a:buNone/>
              <a:defRPr sz="1067" b="1">
                <a:solidFill>
                  <a:schemeClr val="lt1"/>
                </a:solidFill>
              </a:defRPr>
            </a:lvl7pPr>
            <a:lvl8pPr marL="4876678" lvl="7" indent="-304792" algn="l" rtl="0">
              <a:lnSpc>
                <a:spcPct val="115000"/>
              </a:lnSpc>
              <a:spcBef>
                <a:spcPts val="533"/>
              </a:spcBef>
              <a:spcAft>
                <a:spcPts val="0"/>
              </a:spcAft>
              <a:buClr>
                <a:schemeClr val="lt1"/>
              </a:buClr>
              <a:buSzPts val="800"/>
              <a:buNone/>
              <a:defRPr sz="1067" b="1">
                <a:solidFill>
                  <a:schemeClr val="lt1"/>
                </a:solidFill>
              </a:defRPr>
            </a:lvl8pPr>
            <a:lvl9pPr marL="5486263" lvl="8" indent="-304792" algn="l" rtl="0">
              <a:lnSpc>
                <a:spcPct val="115000"/>
              </a:lnSpc>
              <a:spcBef>
                <a:spcPts val="533"/>
              </a:spcBef>
              <a:spcAft>
                <a:spcPts val="533"/>
              </a:spcAft>
              <a:buClr>
                <a:schemeClr val="lt1"/>
              </a:buClr>
              <a:buSzPts val="800"/>
              <a:buNone/>
              <a:defRPr sz="1067" b="1">
                <a:solidFill>
                  <a:schemeClr val="lt1"/>
                </a:solidFill>
              </a:defRPr>
            </a:lvl9pPr>
          </a:lstStyle>
          <a:p>
            <a:pPr lvl="0"/>
            <a:r>
              <a:rPr lang="en-US"/>
              <a:t>Click to edit Master text styles</a:t>
            </a:r>
          </a:p>
        </p:txBody>
      </p:sp>
    </p:spTree>
    <p:extLst>
      <p:ext uri="{BB962C8B-B14F-4D97-AF65-F5344CB8AC3E}">
        <p14:creationId xmlns:p14="http://schemas.microsoft.com/office/powerpoint/2010/main" val="338723773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2: Title, text — one column, left">
  <p:cSld name="22: Title, text — one column, left">
    <p:spTree>
      <p:nvGrpSpPr>
        <p:cNvPr id="1" name="Shape 92"/>
        <p:cNvGrpSpPr/>
        <p:nvPr/>
      </p:nvGrpSpPr>
      <p:grpSpPr>
        <a:xfrm>
          <a:off x="0" y="0"/>
          <a:ext cx="0" cy="0"/>
          <a:chOff x="0" y="0"/>
          <a:chExt cx="0" cy="0"/>
        </a:xfrm>
      </p:grpSpPr>
      <p:sp>
        <p:nvSpPr>
          <p:cNvPr id="93" name="Google Shape;93;p31"/>
          <p:cNvSpPr txBox="1">
            <a:spLocks noGrp="1"/>
          </p:cNvSpPr>
          <p:nvPr>
            <p:ph type="body" idx="1"/>
          </p:nvPr>
        </p:nvSpPr>
        <p:spPr>
          <a:xfrm>
            <a:off x="566567" y="1820200"/>
            <a:ext cx="5454800" cy="461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94" name="Google Shape;94;p31"/>
          <p:cNvSpPr txBox="1">
            <a:spLocks noGrp="1"/>
          </p:cNvSpPr>
          <p:nvPr>
            <p:ph type="title"/>
          </p:nvPr>
        </p:nvSpPr>
        <p:spPr>
          <a:xfrm>
            <a:off x="559667" y="420433"/>
            <a:ext cx="5454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70839214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2: Title, text — one column, gold">
  <p:cSld name="22: Title, text — one column, gold">
    <p:spTree>
      <p:nvGrpSpPr>
        <p:cNvPr id="1" name="Shape 95"/>
        <p:cNvGrpSpPr/>
        <p:nvPr/>
      </p:nvGrpSpPr>
      <p:grpSpPr>
        <a:xfrm>
          <a:off x="0" y="0"/>
          <a:ext cx="0" cy="0"/>
          <a:chOff x="0" y="0"/>
          <a:chExt cx="0" cy="0"/>
        </a:xfrm>
      </p:grpSpPr>
      <p:sp>
        <p:nvSpPr>
          <p:cNvPr id="96" name="Google Shape;96;p32"/>
          <p:cNvSpPr/>
          <p:nvPr/>
        </p:nvSpPr>
        <p:spPr>
          <a:xfrm>
            <a:off x="-12800" y="1670800"/>
            <a:ext cx="12217600" cy="52548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 name="Google Shape;97;p32"/>
          <p:cNvSpPr txBox="1">
            <a:spLocks noGrp="1"/>
          </p:cNvSpPr>
          <p:nvPr>
            <p:ph type="title"/>
          </p:nvPr>
        </p:nvSpPr>
        <p:spPr>
          <a:xfrm>
            <a:off x="565467" y="413467"/>
            <a:ext cx="11058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
        <p:nvSpPr>
          <p:cNvPr id="98" name="Google Shape;98;p32"/>
          <p:cNvSpPr txBox="1">
            <a:spLocks noGrp="1"/>
          </p:cNvSpPr>
          <p:nvPr>
            <p:ph type="body" idx="1"/>
          </p:nvPr>
        </p:nvSpPr>
        <p:spPr>
          <a:xfrm>
            <a:off x="566567" y="1884833"/>
            <a:ext cx="11058800" cy="4552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Tree>
    <p:extLst>
      <p:ext uri="{BB962C8B-B14F-4D97-AF65-F5344CB8AC3E}">
        <p14:creationId xmlns:p14="http://schemas.microsoft.com/office/powerpoint/2010/main" val="21886610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2: Title, text, photo layout — one column">
  <p:cSld name="22: Title, text, photo layout — one column">
    <p:spTree>
      <p:nvGrpSpPr>
        <p:cNvPr id="1" name="Shape 99"/>
        <p:cNvGrpSpPr/>
        <p:nvPr/>
      </p:nvGrpSpPr>
      <p:grpSpPr>
        <a:xfrm>
          <a:off x="0" y="0"/>
          <a:ext cx="0" cy="0"/>
          <a:chOff x="0" y="0"/>
          <a:chExt cx="0" cy="0"/>
        </a:xfrm>
      </p:grpSpPr>
      <p:sp>
        <p:nvSpPr>
          <p:cNvPr id="100" name="Google Shape;100;p33"/>
          <p:cNvSpPr/>
          <p:nvPr/>
        </p:nvSpPr>
        <p:spPr>
          <a:xfrm>
            <a:off x="-6200" y="-22400"/>
            <a:ext cx="12204400" cy="3239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3"/>
          <p:cNvSpPr txBox="1">
            <a:spLocks noGrp="1"/>
          </p:cNvSpPr>
          <p:nvPr>
            <p:ph type="title"/>
          </p:nvPr>
        </p:nvSpPr>
        <p:spPr>
          <a:xfrm>
            <a:off x="1831200" y="2310200"/>
            <a:ext cx="8529600" cy="4204800"/>
          </a:xfrm>
          <a:prstGeom prst="rect">
            <a:avLst/>
          </a:prstGeom>
          <a:solidFill>
            <a:schemeClr val="lt1"/>
          </a:solidFill>
          <a:ln>
            <a:noFill/>
          </a:ln>
        </p:spPr>
        <p:txBody>
          <a:bodyPr spcFirstLastPara="1" wrap="square" lIns="228600" tIns="228600" rIns="228600" bIns="22860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pic>
        <p:nvPicPr>
          <p:cNvPr id="102" name="Google Shape;102;p3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63428511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2: Title, text, photo layout, right">
  <p:cSld name="22: Title, text, photo layout, right">
    <p:spTree>
      <p:nvGrpSpPr>
        <p:cNvPr id="1" name="Shape 103"/>
        <p:cNvGrpSpPr/>
        <p:nvPr/>
      </p:nvGrpSpPr>
      <p:grpSpPr>
        <a:xfrm>
          <a:off x="0" y="0"/>
          <a:ext cx="0" cy="0"/>
          <a:chOff x="0" y="0"/>
          <a:chExt cx="0" cy="0"/>
        </a:xfrm>
      </p:grpSpPr>
      <p:sp>
        <p:nvSpPr>
          <p:cNvPr id="104" name="Google Shape;104;p34"/>
          <p:cNvSpPr/>
          <p:nvPr/>
        </p:nvSpPr>
        <p:spPr>
          <a:xfrm>
            <a:off x="1249936"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 name="Google Shape;105;p34"/>
          <p:cNvSpPr/>
          <p:nvPr/>
        </p:nvSpPr>
        <p:spPr>
          <a:xfrm>
            <a:off x="1549200" y="-22400"/>
            <a:ext cx="5728000" cy="6881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4"/>
          <p:cNvSpPr txBox="1">
            <a:spLocks noGrp="1"/>
          </p:cNvSpPr>
          <p:nvPr>
            <p:ph type="title"/>
          </p:nvPr>
        </p:nvSpPr>
        <p:spPr>
          <a:xfrm>
            <a:off x="6021600" y="1054800"/>
            <a:ext cx="56040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07" name="Google Shape;107;p34"/>
          <p:cNvSpPr txBox="1">
            <a:spLocks noGrp="1"/>
          </p:cNvSpPr>
          <p:nvPr>
            <p:ph type="body" idx="1"/>
          </p:nvPr>
        </p:nvSpPr>
        <p:spPr>
          <a:xfrm>
            <a:off x="6021600" y="2368133"/>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214889518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2: Title, text — one column, default">
  <p:cSld name="22: Title, text — one column, default">
    <p:spTree>
      <p:nvGrpSpPr>
        <p:cNvPr id="1" name="Shape 113"/>
        <p:cNvGrpSpPr/>
        <p:nvPr/>
      </p:nvGrpSpPr>
      <p:grpSpPr>
        <a:xfrm>
          <a:off x="0" y="0"/>
          <a:ext cx="0" cy="0"/>
          <a:chOff x="0" y="0"/>
          <a:chExt cx="0" cy="0"/>
        </a:xfrm>
      </p:grpSpPr>
      <p:sp>
        <p:nvSpPr>
          <p:cNvPr id="114" name="Google Shape;114;p36"/>
          <p:cNvSpPr txBox="1">
            <a:spLocks noGrp="1"/>
          </p:cNvSpPr>
          <p:nvPr>
            <p:ph type="body" idx="1"/>
          </p:nvPr>
        </p:nvSpPr>
        <p:spPr>
          <a:xfrm>
            <a:off x="573167" y="1179000"/>
            <a:ext cx="11052400" cy="5257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5" name="Google Shape;115;p36"/>
          <p:cNvSpPr txBox="1">
            <a:spLocks noGrp="1"/>
          </p:cNvSpPr>
          <p:nvPr>
            <p:ph type="title"/>
          </p:nvPr>
        </p:nvSpPr>
        <p:spPr>
          <a:xfrm>
            <a:off x="566567" y="421200"/>
            <a:ext cx="11059200" cy="757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5473916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2: Chapter break top, black">
  <p:cSld name="22: Chapter break top, black">
    <p:spTree>
      <p:nvGrpSpPr>
        <p:cNvPr id="1" name="Shape 120"/>
        <p:cNvGrpSpPr/>
        <p:nvPr/>
      </p:nvGrpSpPr>
      <p:grpSpPr>
        <a:xfrm>
          <a:off x="0" y="0"/>
          <a:ext cx="0" cy="0"/>
          <a:chOff x="0" y="0"/>
          <a:chExt cx="0" cy="0"/>
        </a:xfrm>
      </p:grpSpPr>
      <p:sp>
        <p:nvSpPr>
          <p:cNvPr id="121" name="Google Shape;121;p38"/>
          <p:cNvSpPr/>
          <p:nvPr/>
        </p:nvSpPr>
        <p:spPr>
          <a:xfrm>
            <a:off x="67" y="0"/>
            <a:ext cx="12192000" cy="2425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22" name="Google Shape;122;p3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3" name="Google Shape;123;p38"/>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9039895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2: Chapter break top, gold">
  <p:cSld name="22: Chapter break top, gold">
    <p:spTree>
      <p:nvGrpSpPr>
        <p:cNvPr id="1" name="Shape 124"/>
        <p:cNvGrpSpPr/>
        <p:nvPr/>
      </p:nvGrpSpPr>
      <p:grpSpPr>
        <a:xfrm>
          <a:off x="0" y="0"/>
          <a:ext cx="0" cy="0"/>
          <a:chOff x="0" y="0"/>
          <a:chExt cx="0" cy="0"/>
        </a:xfrm>
      </p:grpSpPr>
      <p:pic>
        <p:nvPicPr>
          <p:cNvPr id="125" name="Google Shape;125;p3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6" name="Google Shape;126;p39"/>
          <p:cNvSpPr/>
          <p:nvPr/>
        </p:nvSpPr>
        <p:spPr>
          <a:xfrm>
            <a:off x="0" y="-53667"/>
            <a:ext cx="12192000" cy="2479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 name="Google Shape;127;p39"/>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379530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2: Chapter break top, maroon">
  <p:cSld name="22: Chapter break top, maroon">
    <p:spTree>
      <p:nvGrpSpPr>
        <p:cNvPr id="1" name="Shape 128"/>
        <p:cNvGrpSpPr/>
        <p:nvPr/>
      </p:nvGrpSpPr>
      <p:grpSpPr>
        <a:xfrm>
          <a:off x="0" y="0"/>
          <a:ext cx="0" cy="0"/>
          <a:chOff x="0" y="0"/>
          <a:chExt cx="0" cy="0"/>
        </a:xfrm>
      </p:grpSpPr>
      <p:pic>
        <p:nvPicPr>
          <p:cNvPr id="129" name="Google Shape;129;p4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30" name="Google Shape;130;p40"/>
          <p:cNvSpPr/>
          <p:nvPr/>
        </p:nvSpPr>
        <p:spPr>
          <a:xfrm>
            <a:off x="67" y="0"/>
            <a:ext cx="12192000" cy="2425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 name="Google Shape;131;p40"/>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80995413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2: Title, text — three column, pattern">
  <p:cSld name="22: Title, text — three column, pattern">
    <p:spTree>
      <p:nvGrpSpPr>
        <p:cNvPr id="1" name="Shape 132"/>
        <p:cNvGrpSpPr/>
        <p:nvPr/>
      </p:nvGrpSpPr>
      <p:grpSpPr>
        <a:xfrm>
          <a:off x="0" y="0"/>
          <a:ext cx="0" cy="0"/>
          <a:chOff x="0" y="0"/>
          <a:chExt cx="0" cy="0"/>
        </a:xfrm>
      </p:grpSpPr>
      <p:pic>
        <p:nvPicPr>
          <p:cNvPr id="133" name="Google Shape;133;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34" name="Google Shape;134;p41"/>
          <p:cNvSpPr txBox="1">
            <a:spLocks noGrp="1"/>
          </p:cNvSpPr>
          <p:nvPr>
            <p:ph type="body" idx="1"/>
          </p:nvPr>
        </p:nvSpPr>
        <p:spPr>
          <a:xfrm>
            <a:off x="4495800" y="431800"/>
            <a:ext cx="32060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5" name="Google Shape;135;p41"/>
          <p:cNvSpPr txBox="1">
            <a:spLocks noGrp="1"/>
          </p:cNvSpPr>
          <p:nvPr>
            <p:ph type="body" idx="2"/>
          </p:nvPr>
        </p:nvSpPr>
        <p:spPr>
          <a:xfrm>
            <a:off x="7821933" y="431800"/>
            <a:ext cx="32432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6" name="Google Shape;136;p41"/>
          <p:cNvSpPr txBox="1">
            <a:spLocks noGrp="1"/>
          </p:cNvSpPr>
          <p:nvPr>
            <p:ph type="title"/>
          </p:nvPr>
        </p:nvSpPr>
        <p:spPr>
          <a:xfrm>
            <a:off x="559667" y="421200"/>
            <a:ext cx="32252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9916565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E5A61A2-EF3A-2399-ABA1-A8DE1F0CFF0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76E2585-BCDE-2CC8-F066-E3755E4CE96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26EB71-ECAA-B5DE-220E-48F77352CC30}"/>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A4578BA7-86F8-C358-11A5-5FF0A79103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6A1150B-FA9F-36E6-6469-44940C1084C3}"/>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313494085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2: Title, text — one column, black">
  <p:cSld name="22: Title, text — one column, black">
    <p:bg>
      <p:bgPr>
        <a:solidFill>
          <a:schemeClr val="dk1"/>
        </a:solidFill>
        <a:effectLst/>
      </p:bgPr>
    </p:bg>
    <p:spTree>
      <p:nvGrpSpPr>
        <p:cNvPr id="1" name="Shape 137"/>
        <p:cNvGrpSpPr/>
        <p:nvPr/>
      </p:nvGrpSpPr>
      <p:grpSpPr>
        <a:xfrm>
          <a:off x="0" y="0"/>
          <a:ext cx="0" cy="0"/>
          <a:chOff x="0" y="0"/>
          <a:chExt cx="0" cy="0"/>
        </a:xfrm>
      </p:grpSpPr>
      <p:sp>
        <p:nvSpPr>
          <p:cNvPr id="138" name="Google Shape;138;p42"/>
          <p:cNvSpPr txBox="1">
            <a:spLocks noGrp="1"/>
          </p:cNvSpPr>
          <p:nvPr>
            <p:ph type="body" idx="1"/>
          </p:nvPr>
        </p:nvSpPr>
        <p:spPr>
          <a:xfrm>
            <a:off x="566567" y="1305367"/>
            <a:ext cx="11058800" cy="5131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10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39" name="Google Shape;139;p42"/>
          <p:cNvSpPr txBox="1">
            <a:spLocks noGrp="1"/>
          </p:cNvSpPr>
          <p:nvPr>
            <p:ph type="title"/>
          </p:nvPr>
        </p:nvSpPr>
        <p:spPr>
          <a:xfrm>
            <a:off x="556800" y="366567"/>
            <a:ext cx="11078400" cy="748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accent1"/>
                </a:solidFill>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1067"/>
              </a:spcBef>
              <a:spcAft>
                <a:spcPts val="0"/>
              </a:spcAft>
              <a:buClr>
                <a:schemeClr val="dk1"/>
              </a:buClr>
              <a:buSzPts val="1400"/>
              <a:buFont typeface="Arial"/>
              <a:buNone/>
              <a:defRPr sz="3733" b="1">
                <a:solidFill>
                  <a:schemeClr val="dk1"/>
                </a:solidFill>
              </a:defRPr>
            </a:lvl3pPr>
            <a:lvl4pPr lvl="3" algn="l" rtl="0">
              <a:lnSpc>
                <a:spcPct val="90000"/>
              </a:lnSpc>
              <a:spcBef>
                <a:spcPts val="1067"/>
              </a:spcBef>
              <a:spcAft>
                <a:spcPts val="0"/>
              </a:spcAft>
              <a:buClr>
                <a:schemeClr val="dk1"/>
              </a:buClr>
              <a:buSzPts val="1400"/>
              <a:buFont typeface="Arial"/>
              <a:buNone/>
              <a:defRPr sz="3733" b="1">
                <a:solidFill>
                  <a:schemeClr val="dk1"/>
                </a:solidFill>
              </a:defRPr>
            </a:lvl4pPr>
            <a:lvl5pPr lvl="4" algn="l" rtl="0">
              <a:lnSpc>
                <a:spcPct val="90000"/>
              </a:lnSpc>
              <a:spcBef>
                <a:spcPts val="1067"/>
              </a:spcBef>
              <a:spcAft>
                <a:spcPts val="0"/>
              </a:spcAft>
              <a:buClr>
                <a:schemeClr val="dk1"/>
              </a:buClr>
              <a:buSzPts val="1400"/>
              <a:buFont typeface="Arial"/>
              <a:buNone/>
              <a:defRPr sz="3733" b="1">
                <a:solidFill>
                  <a:schemeClr val="dk1"/>
                </a:solidFill>
              </a:defRPr>
            </a:lvl5pPr>
            <a:lvl6pPr lvl="5" algn="l" rtl="0">
              <a:lnSpc>
                <a:spcPct val="90000"/>
              </a:lnSpc>
              <a:spcBef>
                <a:spcPts val="1067"/>
              </a:spcBef>
              <a:spcAft>
                <a:spcPts val="0"/>
              </a:spcAft>
              <a:buClr>
                <a:schemeClr val="dk1"/>
              </a:buClr>
              <a:buSzPts val="1400"/>
              <a:buFont typeface="Arial"/>
              <a:buNone/>
              <a:defRPr sz="3733" b="1">
                <a:solidFill>
                  <a:schemeClr val="dk1"/>
                </a:solidFill>
              </a:defRPr>
            </a:lvl6pPr>
            <a:lvl7pPr lvl="6" algn="l" rtl="0">
              <a:lnSpc>
                <a:spcPct val="90000"/>
              </a:lnSpc>
              <a:spcBef>
                <a:spcPts val="1067"/>
              </a:spcBef>
              <a:spcAft>
                <a:spcPts val="0"/>
              </a:spcAft>
              <a:buClr>
                <a:schemeClr val="dk1"/>
              </a:buClr>
              <a:buSzPts val="1400"/>
              <a:buFont typeface="Arial"/>
              <a:buNone/>
              <a:defRPr sz="3733" b="1">
                <a:solidFill>
                  <a:schemeClr val="dk1"/>
                </a:solidFill>
              </a:defRPr>
            </a:lvl7pPr>
            <a:lvl8pPr lvl="7" algn="l" rtl="0">
              <a:lnSpc>
                <a:spcPct val="90000"/>
              </a:lnSpc>
              <a:spcBef>
                <a:spcPts val="1067"/>
              </a:spcBef>
              <a:spcAft>
                <a:spcPts val="0"/>
              </a:spcAft>
              <a:buClr>
                <a:schemeClr val="dk1"/>
              </a:buClr>
              <a:buSzPts val="1400"/>
              <a:buFont typeface="Arial"/>
              <a:buNone/>
              <a:defRPr sz="3733" b="1">
                <a:solidFill>
                  <a:schemeClr val="dk1"/>
                </a:solidFill>
              </a:defRPr>
            </a:lvl8pPr>
            <a:lvl9pPr lvl="8" algn="l" rtl="0">
              <a:lnSpc>
                <a:spcPct val="90000"/>
              </a:lnSpc>
              <a:spcBef>
                <a:spcPts val="1067"/>
              </a:spcBef>
              <a:spcAft>
                <a:spcPts val="1067"/>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08809296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2: Title, text — two column, right, gold">
  <p:cSld name="22: Title, text — two column, right, gold">
    <p:bg>
      <p:bgPr>
        <a:solidFill>
          <a:schemeClr val="accent1"/>
        </a:solidFill>
        <a:effectLst/>
      </p:bgPr>
    </p:bg>
    <p:spTree>
      <p:nvGrpSpPr>
        <p:cNvPr id="1" name="Shape 140"/>
        <p:cNvGrpSpPr/>
        <p:nvPr/>
      </p:nvGrpSpPr>
      <p:grpSpPr>
        <a:xfrm>
          <a:off x="0" y="0"/>
          <a:ext cx="0" cy="0"/>
          <a:chOff x="0" y="0"/>
          <a:chExt cx="0" cy="0"/>
        </a:xfrm>
      </p:grpSpPr>
      <p:sp>
        <p:nvSpPr>
          <p:cNvPr id="141" name="Google Shape;141;p43"/>
          <p:cNvSpPr/>
          <p:nvPr/>
        </p:nvSpPr>
        <p:spPr>
          <a:xfrm>
            <a:off x="-18633" y="1167"/>
            <a:ext cx="61148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43"/>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43" name="Google Shape;143;p43"/>
          <p:cNvSpPr txBox="1">
            <a:spLocks noGrp="1"/>
          </p:cNvSpPr>
          <p:nvPr>
            <p:ph type="title"/>
          </p:nvPr>
        </p:nvSpPr>
        <p:spPr>
          <a:xfrm>
            <a:off x="565467" y="413467"/>
            <a:ext cx="5456000" cy="765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61349453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2: Title, text, image — two column, right">
  <p:cSld name="22: Title, text, image — two column, right">
    <p:bg>
      <p:bgPr>
        <a:solidFill>
          <a:schemeClr val="lt2"/>
        </a:solidFill>
        <a:effectLst/>
      </p:bgPr>
    </p:bg>
    <p:spTree>
      <p:nvGrpSpPr>
        <p:cNvPr id="1" name="Shape 144"/>
        <p:cNvGrpSpPr/>
        <p:nvPr/>
      </p:nvGrpSpPr>
      <p:grpSpPr>
        <a:xfrm>
          <a:off x="0" y="0"/>
          <a:ext cx="0" cy="0"/>
          <a:chOff x="0" y="0"/>
          <a:chExt cx="0" cy="0"/>
        </a:xfrm>
      </p:grpSpPr>
      <p:sp>
        <p:nvSpPr>
          <p:cNvPr id="145" name="Google Shape;145;p44"/>
          <p:cNvSpPr/>
          <p:nvPr/>
        </p:nvSpPr>
        <p:spPr>
          <a:xfrm>
            <a:off x="6170400" y="1167"/>
            <a:ext cx="60216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6" name="Google Shape;146;p44"/>
          <p:cNvSpPr txBox="1">
            <a:spLocks noGrp="1"/>
          </p:cNvSpPr>
          <p:nvPr>
            <p:ph type="title"/>
          </p:nvPr>
        </p:nvSpPr>
        <p:spPr>
          <a:xfrm>
            <a:off x="6737200" y="421200"/>
            <a:ext cx="4888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
        <p:nvSpPr>
          <p:cNvPr id="147" name="Google Shape;147;p44"/>
          <p:cNvSpPr txBox="1">
            <a:spLocks noGrp="1"/>
          </p:cNvSpPr>
          <p:nvPr>
            <p:ph type="body" idx="1"/>
          </p:nvPr>
        </p:nvSpPr>
        <p:spPr>
          <a:xfrm>
            <a:off x="6737133" y="1715933"/>
            <a:ext cx="4888000" cy="4720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48" name="Google Shape;148;p44"/>
          <p:cNvSpPr>
            <a:spLocks noGrp="1"/>
          </p:cNvSpPr>
          <p:nvPr>
            <p:ph type="pic" idx="2"/>
          </p:nvPr>
        </p:nvSpPr>
        <p:spPr>
          <a:xfrm>
            <a:off x="0" y="-4336"/>
            <a:ext cx="6170400" cy="6889200"/>
          </a:xfrm>
          <a:prstGeom prst="rect">
            <a:avLst/>
          </a:prstGeom>
          <a:noFill/>
          <a:ln>
            <a:noFill/>
          </a:ln>
        </p:spPr>
      </p:sp>
    </p:spTree>
    <p:extLst>
      <p:ext uri="{BB962C8B-B14F-4D97-AF65-F5344CB8AC3E}">
        <p14:creationId xmlns:p14="http://schemas.microsoft.com/office/powerpoint/2010/main" val="335252901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2: Title, text — two column, left, gold">
  <p:cSld name="22: Title, text — two column, left, gold">
    <p:bg>
      <p:bgPr>
        <a:solidFill>
          <a:schemeClr val="accent1"/>
        </a:solidFill>
        <a:effectLst/>
      </p:bgPr>
    </p:bg>
    <p:spTree>
      <p:nvGrpSpPr>
        <p:cNvPr id="1" name="Shape 149"/>
        <p:cNvGrpSpPr/>
        <p:nvPr/>
      </p:nvGrpSpPr>
      <p:grpSpPr>
        <a:xfrm>
          <a:off x="0" y="0"/>
          <a:ext cx="0" cy="0"/>
          <a:chOff x="0" y="0"/>
          <a:chExt cx="0" cy="0"/>
        </a:xfrm>
      </p:grpSpPr>
      <p:sp>
        <p:nvSpPr>
          <p:cNvPr id="150" name="Google Shape;150;p45"/>
          <p:cNvSpPr/>
          <p:nvPr/>
        </p:nvSpPr>
        <p:spPr>
          <a:xfrm>
            <a:off x="-18633" y="1167"/>
            <a:ext cx="60404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45"/>
          <p:cNvSpPr txBox="1">
            <a:spLocks noGrp="1"/>
          </p:cNvSpPr>
          <p:nvPr>
            <p:ph type="body" idx="1"/>
          </p:nvPr>
        </p:nvSpPr>
        <p:spPr>
          <a:xfrm>
            <a:off x="566567" y="1779800"/>
            <a:ext cx="5054800" cy="4657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2" name="Google Shape;152;p45"/>
          <p:cNvSpPr txBox="1">
            <a:spLocks noGrp="1"/>
          </p:cNvSpPr>
          <p:nvPr>
            <p:ph type="title"/>
          </p:nvPr>
        </p:nvSpPr>
        <p:spPr>
          <a:xfrm>
            <a:off x="566567" y="421200"/>
            <a:ext cx="4888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0652899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2: Title, text — three column">
  <p:cSld name="22: Title, text — three column">
    <p:spTree>
      <p:nvGrpSpPr>
        <p:cNvPr id="1" name="Shape 153"/>
        <p:cNvGrpSpPr/>
        <p:nvPr/>
      </p:nvGrpSpPr>
      <p:grpSpPr>
        <a:xfrm>
          <a:off x="0" y="0"/>
          <a:ext cx="0" cy="0"/>
          <a:chOff x="0" y="0"/>
          <a:chExt cx="0" cy="0"/>
        </a:xfrm>
      </p:grpSpPr>
      <p:sp>
        <p:nvSpPr>
          <p:cNvPr id="154" name="Google Shape;154;p46"/>
          <p:cNvSpPr txBox="1">
            <a:spLocks noGrp="1"/>
          </p:cNvSpPr>
          <p:nvPr>
            <p:ph type="body" idx="1"/>
          </p:nvPr>
        </p:nvSpPr>
        <p:spPr>
          <a:xfrm>
            <a:off x="8407167" y="1179000"/>
            <a:ext cx="3333600" cy="5321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5" name="Google Shape;155;p46"/>
          <p:cNvSpPr txBox="1">
            <a:spLocks noGrp="1"/>
          </p:cNvSpPr>
          <p:nvPr>
            <p:ph type="body" idx="2"/>
          </p:nvPr>
        </p:nvSpPr>
        <p:spPr>
          <a:xfrm>
            <a:off x="4490067" y="1177067"/>
            <a:ext cx="3772400" cy="535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6" name="Google Shape;156;p46"/>
          <p:cNvSpPr txBox="1">
            <a:spLocks noGrp="1"/>
          </p:cNvSpPr>
          <p:nvPr>
            <p:ph type="body" idx="3"/>
          </p:nvPr>
        </p:nvSpPr>
        <p:spPr>
          <a:xfrm>
            <a:off x="565467" y="1177067"/>
            <a:ext cx="3755600" cy="5388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7" name="Google Shape;157;p46"/>
          <p:cNvSpPr txBox="1">
            <a:spLocks noGrp="1"/>
          </p:cNvSpPr>
          <p:nvPr>
            <p:ph type="title"/>
          </p:nvPr>
        </p:nvSpPr>
        <p:spPr>
          <a:xfrm>
            <a:off x="565467" y="413467"/>
            <a:ext cx="11060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50292047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2: Title, text — three column, pattern">
  <p:cSld name="1_22: Title, text — three column, pattern">
    <p:spTree>
      <p:nvGrpSpPr>
        <p:cNvPr id="1" name="Shape 158"/>
        <p:cNvGrpSpPr/>
        <p:nvPr/>
      </p:nvGrpSpPr>
      <p:grpSpPr>
        <a:xfrm>
          <a:off x="0" y="0"/>
          <a:ext cx="0" cy="0"/>
          <a:chOff x="0" y="0"/>
          <a:chExt cx="0" cy="0"/>
        </a:xfrm>
      </p:grpSpPr>
      <p:grpSp>
        <p:nvGrpSpPr>
          <p:cNvPr id="159" name="Google Shape;159;p47"/>
          <p:cNvGrpSpPr/>
          <p:nvPr/>
        </p:nvGrpSpPr>
        <p:grpSpPr>
          <a:xfrm>
            <a:off x="-5273656" y="2802265"/>
            <a:ext cx="9325928" cy="5887393"/>
            <a:chOff x="238125" y="602600"/>
            <a:chExt cx="7143750" cy="4509800"/>
          </a:xfrm>
        </p:grpSpPr>
        <p:sp>
          <p:nvSpPr>
            <p:cNvPr id="160" name="Google Shape;160;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 name="Google Shape;634;p47"/>
          <p:cNvGrpSpPr/>
          <p:nvPr/>
        </p:nvGrpSpPr>
        <p:grpSpPr>
          <a:xfrm>
            <a:off x="7197003" y="-1232647"/>
            <a:ext cx="6424612" cy="4055813"/>
            <a:chOff x="238125" y="602600"/>
            <a:chExt cx="7143750" cy="4509800"/>
          </a:xfrm>
        </p:grpSpPr>
        <p:sp>
          <p:nvSpPr>
            <p:cNvPr id="635" name="Google Shape;635;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9" name="Google Shape;1109;p47"/>
          <p:cNvSpPr txBox="1">
            <a:spLocks noGrp="1"/>
          </p:cNvSpPr>
          <p:nvPr>
            <p:ph type="body" idx="1"/>
          </p:nvPr>
        </p:nvSpPr>
        <p:spPr>
          <a:xfrm>
            <a:off x="8407167" y="1179000"/>
            <a:ext cx="3333600" cy="53212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0" name="Google Shape;1110;p47"/>
          <p:cNvSpPr txBox="1">
            <a:spLocks noGrp="1"/>
          </p:cNvSpPr>
          <p:nvPr>
            <p:ph type="body" idx="2"/>
          </p:nvPr>
        </p:nvSpPr>
        <p:spPr>
          <a:xfrm>
            <a:off x="4490067" y="1177067"/>
            <a:ext cx="3772400" cy="53568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1" name="Google Shape;1111;p47"/>
          <p:cNvSpPr txBox="1">
            <a:spLocks noGrp="1"/>
          </p:cNvSpPr>
          <p:nvPr>
            <p:ph type="body" idx="3"/>
          </p:nvPr>
        </p:nvSpPr>
        <p:spPr>
          <a:xfrm>
            <a:off x="565467" y="1177067"/>
            <a:ext cx="3755600" cy="53880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2" name="Google Shape;1112;p47"/>
          <p:cNvSpPr txBox="1">
            <a:spLocks noGrp="1"/>
          </p:cNvSpPr>
          <p:nvPr>
            <p:ph type="title"/>
          </p:nvPr>
        </p:nvSpPr>
        <p:spPr>
          <a:xfrm>
            <a:off x="565467" y="413467"/>
            <a:ext cx="11060000" cy="7636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Tree>
    <p:extLst>
      <p:ext uri="{BB962C8B-B14F-4D97-AF65-F5344CB8AC3E}">
        <p14:creationId xmlns:p14="http://schemas.microsoft.com/office/powerpoint/2010/main" val="198701406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2: *Presentation title simple, preheader">
  <p:cSld name="22: *Presentation title simple, preheader">
    <p:spTree>
      <p:nvGrpSpPr>
        <p:cNvPr id="1" name="Shape 1120"/>
        <p:cNvGrpSpPr/>
        <p:nvPr/>
      </p:nvGrpSpPr>
      <p:grpSpPr>
        <a:xfrm>
          <a:off x="0" y="0"/>
          <a:ext cx="0" cy="0"/>
          <a:chOff x="0" y="0"/>
          <a:chExt cx="0" cy="0"/>
        </a:xfrm>
      </p:grpSpPr>
      <p:sp>
        <p:nvSpPr>
          <p:cNvPr id="1121" name="Google Shape;1121;p50"/>
          <p:cNvSpPr txBox="1">
            <a:spLocks noGrp="1"/>
          </p:cNvSpPr>
          <p:nvPr>
            <p:ph type="subTitle" idx="1"/>
          </p:nvPr>
        </p:nvSpPr>
        <p:spPr>
          <a:xfrm>
            <a:off x="562700" y="1175301"/>
            <a:ext cx="10011600" cy="346800"/>
          </a:xfrm>
          <a:prstGeom prst="rect">
            <a:avLst/>
          </a:prstGeom>
          <a:noFill/>
          <a:ln>
            <a:noFill/>
          </a:ln>
        </p:spPr>
        <p:txBody>
          <a:bodyPr spcFirstLastPara="1" wrap="square" lIns="0" tIns="0" rIns="0" bIns="0" anchor="t" anchorCtr="0">
            <a:noAutofit/>
          </a:bodyPr>
          <a:lstStyle>
            <a:lvl1pPr marR="0" lvl="0" algn="l" rtl="0">
              <a:lnSpc>
                <a:spcPct val="115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10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22" name="Google Shape;1122;p50"/>
          <p:cNvSpPr txBox="1">
            <a:spLocks noGrp="1"/>
          </p:cNvSpPr>
          <p:nvPr>
            <p:ph type="title"/>
          </p:nvPr>
        </p:nvSpPr>
        <p:spPr>
          <a:xfrm>
            <a:off x="534767" y="1521933"/>
            <a:ext cx="112000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6400"/>
            </a:lvl1pPr>
            <a:lvl2pPr lvl="1" algn="l" rtl="0">
              <a:lnSpc>
                <a:spcPct val="100000"/>
              </a:lnSpc>
              <a:spcBef>
                <a:spcPts val="1067"/>
              </a:spcBef>
              <a:spcAft>
                <a:spcPts val="0"/>
              </a:spcAft>
              <a:buSzPts val="4800"/>
              <a:buNone/>
              <a:defRPr sz="6400"/>
            </a:lvl2pPr>
            <a:lvl3pPr lvl="2" algn="l" rtl="0">
              <a:lnSpc>
                <a:spcPct val="100000"/>
              </a:lnSpc>
              <a:spcBef>
                <a:spcPts val="0"/>
              </a:spcBef>
              <a:spcAft>
                <a:spcPts val="0"/>
              </a:spcAft>
              <a:buSzPts val="4800"/>
              <a:buNone/>
              <a:defRPr sz="6400"/>
            </a:lvl3pPr>
            <a:lvl4pPr lvl="3" algn="l" rtl="0">
              <a:lnSpc>
                <a:spcPct val="100000"/>
              </a:lnSpc>
              <a:spcBef>
                <a:spcPts val="0"/>
              </a:spcBef>
              <a:spcAft>
                <a:spcPts val="0"/>
              </a:spcAft>
              <a:buSzPts val="4800"/>
              <a:buNone/>
              <a:defRPr sz="6400"/>
            </a:lvl4pPr>
            <a:lvl5pPr lvl="4" algn="l" rtl="0">
              <a:lnSpc>
                <a:spcPct val="100000"/>
              </a:lnSpc>
              <a:spcBef>
                <a:spcPts val="0"/>
              </a:spcBef>
              <a:spcAft>
                <a:spcPts val="0"/>
              </a:spcAft>
              <a:buSzPts val="4800"/>
              <a:buNone/>
              <a:defRPr sz="6400"/>
            </a:lvl5pPr>
            <a:lvl6pPr lvl="5" algn="l" rtl="0">
              <a:lnSpc>
                <a:spcPct val="100000"/>
              </a:lnSpc>
              <a:spcBef>
                <a:spcPts val="0"/>
              </a:spcBef>
              <a:spcAft>
                <a:spcPts val="0"/>
              </a:spcAft>
              <a:buSzPts val="4800"/>
              <a:buNone/>
              <a:defRPr sz="6400"/>
            </a:lvl6pPr>
            <a:lvl7pPr lvl="6" algn="l" rtl="0">
              <a:lnSpc>
                <a:spcPct val="100000"/>
              </a:lnSpc>
              <a:spcBef>
                <a:spcPts val="0"/>
              </a:spcBef>
              <a:spcAft>
                <a:spcPts val="0"/>
              </a:spcAft>
              <a:buSzPts val="4800"/>
              <a:buNone/>
              <a:defRPr sz="6400"/>
            </a:lvl7pPr>
            <a:lvl8pPr lvl="7" algn="l" rtl="0">
              <a:lnSpc>
                <a:spcPct val="100000"/>
              </a:lnSpc>
              <a:spcBef>
                <a:spcPts val="0"/>
              </a:spcBef>
              <a:spcAft>
                <a:spcPts val="0"/>
              </a:spcAft>
              <a:buSzPts val="4800"/>
              <a:buNone/>
              <a:defRPr sz="6400"/>
            </a:lvl8pPr>
            <a:lvl9pPr lvl="8" algn="l" rtl="0">
              <a:lnSpc>
                <a:spcPct val="100000"/>
              </a:lnSpc>
              <a:spcBef>
                <a:spcPts val="0"/>
              </a:spcBef>
              <a:spcAft>
                <a:spcPts val="0"/>
              </a:spcAft>
              <a:buSzPts val="4800"/>
              <a:buNone/>
              <a:defRPr sz="6400"/>
            </a:lvl9pPr>
          </a:lstStyle>
          <a:p>
            <a:r>
              <a:rPr lang="en-US"/>
              <a:t>Click to edit Master title style</a:t>
            </a:r>
            <a:endParaRPr/>
          </a:p>
        </p:txBody>
      </p:sp>
      <p:pic>
        <p:nvPicPr>
          <p:cNvPr id="1123" name="Google Shape;1123;p5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t="-4997"/>
          <a:stretch/>
        </p:blipFill>
        <p:spPr>
          <a:xfrm>
            <a:off x="196716" y="5322491"/>
            <a:ext cx="5345600" cy="1483567"/>
          </a:xfrm>
          <a:prstGeom prst="rect">
            <a:avLst/>
          </a:prstGeom>
          <a:noFill/>
          <a:ln>
            <a:noFill/>
          </a:ln>
        </p:spPr>
      </p:pic>
    </p:spTree>
    <p:extLst>
      <p:ext uri="{BB962C8B-B14F-4D97-AF65-F5344CB8AC3E}">
        <p14:creationId xmlns:p14="http://schemas.microsoft.com/office/powerpoint/2010/main" val="6327888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2: *Presentation title, photo background">
  <p:cSld name="22: *Presentation title, photo background">
    <p:bg>
      <p:bgPr>
        <a:solidFill>
          <a:schemeClr val="lt1"/>
        </a:solidFill>
        <a:effectLst/>
      </p:bgPr>
    </p:bg>
    <p:spTree>
      <p:nvGrpSpPr>
        <p:cNvPr id="1" name="Shape 1124"/>
        <p:cNvGrpSpPr/>
        <p:nvPr/>
      </p:nvGrpSpPr>
      <p:grpSpPr>
        <a:xfrm>
          <a:off x="0" y="0"/>
          <a:ext cx="0" cy="0"/>
          <a:chOff x="0" y="0"/>
          <a:chExt cx="0" cy="0"/>
        </a:xfrm>
      </p:grpSpPr>
      <p:sp>
        <p:nvSpPr>
          <p:cNvPr id="1125" name="Google Shape;1125;p51"/>
          <p:cNvSpPr>
            <a:spLocks noGrp="1"/>
          </p:cNvSpPr>
          <p:nvPr>
            <p:ph type="pic" idx="2"/>
          </p:nvPr>
        </p:nvSpPr>
        <p:spPr>
          <a:xfrm>
            <a:off x="67" y="-4200"/>
            <a:ext cx="12192000" cy="5400400"/>
          </a:xfrm>
          <a:prstGeom prst="rect">
            <a:avLst/>
          </a:prstGeom>
          <a:noFill/>
          <a:ln>
            <a:noFill/>
          </a:ln>
        </p:spPr>
      </p:sp>
      <p:sp>
        <p:nvSpPr>
          <p:cNvPr id="1126" name="Google Shape;1126;p51"/>
          <p:cNvSpPr txBox="1">
            <a:spLocks noGrp="1"/>
          </p:cNvSpPr>
          <p:nvPr>
            <p:ph type="ctrTitle"/>
          </p:nvPr>
        </p:nvSpPr>
        <p:spPr>
          <a:xfrm>
            <a:off x="566567" y="1816433"/>
            <a:ext cx="11058800" cy="27368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highlight>
                  <a:schemeClr val="lt1"/>
                </a:highlight>
                <a:latin typeface="Arial"/>
                <a:ea typeface="Arial"/>
                <a:cs typeface="Arial"/>
                <a:sym typeface="Arial"/>
              </a:defRPr>
            </a:lvl1pPr>
            <a:lvl2pPr lvl="1" algn="ctr" rtl="0">
              <a:lnSpc>
                <a:spcPct val="100000"/>
              </a:lnSpc>
              <a:spcBef>
                <a:spcPts val="0"/>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1127" name="Google Shape;1127;p51"/>
          <p:cNvSpPr txBox="1">
            <a:spLocks noGrp="1"/>
          </p:cNvSpPr>
          <p:nvPr>
            <p:ph type="body" idx="1"/>
          </p:nvPr>
        </p:nvSpPr>
        <p:spPr>
          <a:xfrm>
            <a:off x="5611067" y="5695000"/>
            <a:ext cx="6014400" cy="742000"/>
          </a:xfrm>
          <a:prstGeom prst="rect">
            <a:avLst/>
          </a:prstGeom>
          <a:noFill/>
          <a:ln>
            <a:noFill/>
          </a:ln>
        </p:spPr>
        <p:txBody>
          <a:bodyPr spcFirstLastPara="1" wrap="square" lIns="0" tIns="0" rIns="0" bIns="91425" anchor="t" anchorCtr="0">
            <a:noAutofit/>
          </a:bodyPr>
          <a:lstStyle>
            <a:lvl1pPr marL="609585" marR="0" lvl="0" indent="-304792" algn="l" rtl="0">
              <a:lnSpc>
                <a:spcPct val="100000"/>
              </a:lnSpc>
              <a:spcBef>
                <a:spcPts val="0"/>
              </a:spcBef>
              <a:spcAft>
                <a:spcPts val="0"/>
              </a:spcAft>
              <a:buClr>
                <a:srgbClr val="000000"/>
              </a:buClr>
              <a:buSzPts val="1200"/>
              <a:buNone/>
              <a:defRPr sz="1600" b="1" i="0" u="none" strike="noStrike" cap="none">
                <a:solidFill>
                  <a:srgbClr val="000000"/>
                </a:solidFill>
              </a:defRPr>
            </a:lvl1pPr>
            <a:lvl2pPr marL="1219170" marR="0" lvl="1" indent="-304792" algn="l" rtl="0">
              <a:lnSpc>
                <a:spcPct val="100000"/>
              </a:lnSpc>
              <a:spcBef>
                <a:spcPts val="0"/>
              </a:spcBef>
              <a:spcAft>
                <a:spcPts val="0"/>
              </a:spcAft>
              <a:buClr>
                <a:srgbClr val="000000"/>
              </a:buClr>
              <a:buSzPts val="1200"/>
              <a:buNone/>
              <a:defRPr sz="1600" i="0" u="none" strike="noStrike" cap="none">
                <a:solidFill>
                  <a:srgbClr val="000000"/>
                </a:solidFill>
              </a:defRPr>
            </a:lvl2pPr>
            <a:lvl3pPr marL="1828754" marR="0" lvl="2" indent="-304792" algn="l" rtl="0">
              <a:lnSpc>
                <a:spcPct val="100000"/>
              </a:lnSpc>
              <a:spcBef>
                <a:spcPts val="0"/>
              </a:spcBef>
              <a:spcAft>
                <a:spcPts val="0"/>
              </a:spcAft>
              <a:buClr>
                <a:srgbClr val="000000"/>
              </a:buClr>
              <a:buSzPts val="1200"/>
              <a:buNone/>
              <a:defRPr sz="1600" i="0" u="none" strike="noStrike" cap="none">
                <a:solidFill>
                  <a:srgbClr val="000000"/>
                </a:solidFill>
              </a:defRPr>
            </a:lvl3pPr>
            <a:lvl4pPr marL="2438339" marR="0" lvl="3" indent="-304792" algn="l" rtl="0">
              <a:lnSpc>
                <a:spcPct val="100000"/>
              </a:lnSpc>
              <a:spcBef>
                <a:spcPts val="0"/>
              </a:spcBef>
              <a:spcAft>
                <a:spcPts val="0"/>
              </a:spcAft>
              <a:buClr>
                <a:srgbClr val="000000"/>
              </a:buClr>
              <a:buSzPts val="1200"/>
              <a:buNone/>
              <a:defRPr sz="1600" i="0" u="none" strike="noStrike" cap="none">
                <a:solidFill>
                  <a:srgbClr val="000000"/>
                </a:solidFill>
              </a:defRPr>
            </a:lvl4pPr>
            <a:lvl5pPr marL="3047924" marR="0" lvl="4" indent="-304792" algn="l" rtl="0">
              <a:lnSpc>
                <a:spcPct val="100000"/>
              </a:lnSpc>
              <a:spcBef>
                <a:spcPts val="0"/>
              </a:spcBef>
              <a:spcAft>
                <a:spcPts val="0"/>
              </a:spcAft>
              <a:buClr>
                <a:srgbClr val="000000"/>
              </a:buClr>
              <a:buSzPts val="1200"/>
              <a:buNone/>
              <a:defRPr sz="1600" i="0" u="none" strike="noStrike" cap="none">
                <a:solidFill>
                  <a:srgbClr val="000000"/>
                </a:solidFill>
              </a:defRPr>
            </a:lvl5pPr>
            <a:lvl6pPr marL="3657509" marR="0" lvl="5" indent="-304792" algn="l" rtl="0">
              <a:lnSpc>
                <a:spcPct val="100000"/>
              </a:lnSpc>
              <a:spcBef>
                <a:spcPts val="0"/>
              </a:spcBef>
              <a:spcAft>
                <a:spcPts val="0"/>
              </a:spcAft>
              <a:buClr>
                <a:srgbClr val="000000"/>
              </a:buClr>
              <a:buSzPts val="800"/>
              <a:buNone/>
              <a:defRPr sz="1067" i="0" u="none" strike="noStrike" cap="none">
                <a:solidFill>
                  <a:srgbClr val="000000"/>
                </a:solidFill>
              </a:defRPr>
            </a:lvl6pPr>
            <a:lvl7pPr marL="4267093" marR="0" lvl="6" indent="-304792" algn="l" rtl="0">
              <a:lnSpc>
                <a:spcPct val="100000"/>
              </a:lnSpc>
              <a:spcBef>
                <a:spcPts val="0"/>
              </a:spcBef>
              <a:spcAft>
                <a:spcPts val="0"/>
              </a:spcAft>
              <a:buClr>
                <a:srgbClr val="000000"/>
              </a:buClr>
              <a:buSzPts val="800"/>
              <a:buNone/>
              <a:defRPr sz="1067" i="0" u="none" strike="noStrike" cap="none">
                <a:solidFill>
                  <a:srgbClr val="000000"/>
                </a:solidFill>
              </a:defRPr>
            </a:lvl7pPr>
            <a:lvl8pPr marL="4876678" marR="0" lvl="7" indent="-304792" algn="l" rtl="0">
              <a:lnSpc>
                <a:spcPct val="100000"/>
              </a:lnSpc>
              <a:spcBef>
                <a:spcPts val="0"/>
              </a:spcBef>
              <a:spcAft>
                <a:spcPts val="0"/>
              </a:spcAft>
              <a:buClr>
                <a:srgbClr val="000000"/>
              </a:buClr>
              <a:buSzPts val="800"/>
              <a:buNone/>
              <a:defRPr sz="1067" i="0" u="none" strike="noStrike" cap="none">
                <a:solidFill>
                  <a:srgbClr val="000000"/>
                </a:solidFill>
              </a:defRPr>
            </a:lvl8pPr>
            <a:lvl9pPr marL="5486263" marR="0" lvl="8" indent="-304792" algn="l" rtl="0">
              <a:lnSpc>
                <a:spcPct val="100000"/>
              </a:lnSpc>
              <a:spcBef>
                <a:spcPts val="0"/>
              </a:spcBef>
              <a:spcAft>
                <a:spcPts val="0"/>
              </a:spcAft>
              <a:buClr>
                <a:srgbClr val="000000"/>
              </a:buClr>
              <a:buSzPts val="800"/>
              <a:buNone/>
              <a:defRPr sz="1067" i="0" u="none" strike="noStrike" cap="none">
                <a:solidFill>
                  <a:srgbClr val="000000"/>
                </a:solidFill>
              </a:defRPr>
            </a:lvl9pPr>
          </a:lstStyle>
          <a:p>
            <a:pPr lvl="0"/>
            <a:r>
              <a:rPr lang="en-US"/>
              <a:t>Click to edit Master text styles</a:t>
            </a:r>
          </a:p>
        </p:txBody>
      </p:sp>
      <p:pic>
        <p:nvPicPr>
          <p:cNvPr id="1128" name="Google Shape;1128;p51"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96700" y="5396134"/>
            <a:ext cx="5345600" cy="1409933"/>
          </a:xfrm>
          <a:prstGeom prst="rect">
            <a:avLst/>
          </a:prstGeom>
          <a:noFill/>
          <a:ln>
            <a:noFill/>
          </a:ln>
        </p:spPr>
      </p:pic>
    </p:spTree>
    <p:extLst>
      <p:ext uri="{BB962C8B-B14F-4D97-AF65-F5344CB8AC3E}">
        <p14:creationId xmlns:p14="http://schemas.microsoft.com/office/powerpoint/2010/main" val="161479539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2: Chapter break with preheader, gold">
  <p:cSld name="22: Chapter break with preheader, gold">
    <p:bg>
      <p:bgPr>
        <a:solidFill>
          <a:schemeClr val="accent1"/>
        </a:solidFill>
        <a:effectLst/>
      </p:bgPr>
    </p:bg>
    <p:spTree>
      <p:nvGrpSpPr>
        <p:cNvPr id="1" name="Shape 1129"/>
        <p:cNvGrpSpPr/>
        <p:nvPr/>
      </p:nvGrpSpPr>
      <p:grpSpPr>
        <a:xfrm>
          <a:off x="0" y="0"/>
          <a:ext cx="0" cy="0"/>
          <a:chOff x="0" y="0"/>
          <a:chExt cx="0" cy="0"/>
        </a:xfrm>
      </p:grpSpPr>
      <p:sp>
        <p:nvSpPr>
          <p:cNvPr id="1130" name="Google Shape;1130;p52"/>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1" name="Google Shape;1131;p52"/>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6000"/>
              <a:buNone/>
              <a:defRPr sz="8000"/>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44174148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2: Chapter break with preheader, white">
  <p:cSld name="22: Chapter break with preheader, white">
    <p:spTree>
      <p:nvGrpSpPr>
        <p:cNvPr id="1" name="Shape 1132"/>
        <p:cNvGrpSpPr/>
        <p:nvPr/>
      </p:nvGrpSpPr>
      <p:grpSpPr>
        <a:xfrm>
          <a:off x="0" y="0"/>
          <a:ext cx="0" cy="0"/>
          <a:chOff x="0" y="0"/>
          <a:chExt cx="0" cy="0"/>
        </a:xfrm>
      </p:grpSpPr>
      <p:sp>
        <p:nvSpPr>
          <p:cNvPr id="1133" name="Google Shape;1133;p53"/>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4" name="Google Shape;1134;p53"/>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6000"/>
              <a:buNone/>
              <a:defRPr sz="8000"/>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869552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2: *Presentation title, photo background">
  <p:cSld name="22: *Presentation title, photo background">
    <p:bg>
      <p:bgPr>
        <a:solidFill>
          <a:schemeClr val="lt1"/>
        </a:solidFill>
        <a:effectLst/>
      </p:bgPr>
    </p:bg>
    <p:spTree>
      <p:nvGrpSpPr>
        <p:cNvPr id="1" name="Shape 1124"/>
        <p:cNvGrpSpPr/>
        <p:nvPr/>
      </p:nvGrpSpPr>
      <p:grpSpPr>
        <a:xfrm>
          <a:off x="0" y="0"/>
          <a:ext cx="0" cy="0"/>
          <a:chOff x="0" y="0"/>
          <a:chExt cx="0" cy="0"/>
        </a:xfrm>
      </p:grpSpPr>
      <p:sp>
        <p:nvSpPr>
          <p:cNvPr id="1125" name="Google Shape;1125;p51"/>
          <p:cNvSpPr>
            <a:spLocks noGrp="1"/>
          </p:cNvSpPr>
          <p:nvPr>
            <p:ph type="pic" idx="2"/>
          </p:nvPr>
        </p:nvSpPr>
        <p:spPr>
          <a:xfrm>
            <a:off x="67" y="-4200"/>
            <a:ext cx="12192000" cy="5400400"/>
          </a:xfrm>
          <a:prstGeom prst="rect">
            <a:avLst/>
          </a:prstGeom>
          <a:noFill/>
          <a:ln>
            <a:noFill/>
          </a:ln>
        </p:spPr>
      </p:sp>
      <p:sp>
        <p:nvSpPr>
          <p:cNvPr id="1126" name="Google Shape;1126;p51"/>
          <p:cNvSpPr txBox="1">
            <a:spLocks noGrp="1"/>
          </p:cNvSpPr>
          <p:nvPr>
            <p:ph type="ctrTitle"/>
          </p:nvPr>
        </p:nvSpPr>
        <p:spPr>
          <a:xfrm>
            <a:off x="566567" y="1816433"/>
            <a:ext cx="11058800" cy="27368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highlight>
                  <a:schemeClr val="lt1"/>
                </a:highlight>
                <a:latin typeface="Arial"/>
                <a:ea typeface="Arial"/>
                <a:cs typeface="Arial"/>
                <a:sym typeface="Arial"/>
              </a:defRPr>
            </a:lvl1pPr>
            <a:lvl2pPr lvl="1" algn="ctr" rtl="0">
              <a:lnSpc>
                <a:spcPct val="100000"/>
              </a:lnSpc>
              <a:spcBef>
                <a:spcPts val="0"/>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1127" name="Google Shape;1127;p51"/>
          <p:cNvSpPr txBox="1">
            <a:spLocks noGrp="1"/>
          </p:cNvSpPr>
          <p:nvPr>
            <p:ph type="body" idx="1"/>
          </p:nvPr>
        </p:nvSpPr>
        <p:spPr>
          <a:xfrm>
            <a:off x="5611067" y="5695000"/>
            <a:ext cx="6014400" cy="742000"/>
          </a:xfrm>
          <a:prstGeom prst="rect">
            <a:avLst/>
          </a:prstGeom>
          <a:noFill/>
          <a:ln>
            <a:noFill/>
          </a:ln>
        </p:spPr>
        <p:txBody>
          <a:bodyPr spcFirstLastPara="1" wrap="square" lIns="0" tIns="0" rIns="0" bIns="91425" anchor="t" anchorCtr="0">
            <a:noAutofit/>
          </a:bodyPr>
          <a:lstStyle>
            <a:lvl1pPr marL="609585" marR="0" lvl="0" indent="-304792" algn="l" rtl="0">
              <a:lnSpc>
                <a:spcPct val="100000"/>
              </a:lnSpc>
              <a:spcBef>
                <a:spcPts val="0"/>
              </a:spcBef>
              <a:spcAft>
                <a:spcPts val="0"/>
              </a:spcAft>
              <a:buClr>
                <a:srgbClr val="000000"/>
              </a:buClr>
              <a:buSzPts val="1200"/>
              <a:buNone/>
              <a:defRPr sz="1600" b="1" i="0" u="none" strike="noStrike" cap="none">
                <a:solidFill>
                  <a:srgbClr val="000000"/>
                </a:solidFill>
              </a:defRPr>
            </a:lvl1pPr>
            <a:lvl2pPr marL="1219170" marR="0" lvl="1" indent="-304792" algn="l" rtl="0">
              <a:lnSpc>
                <a:spcPct val="100000"/>
              </a:lnSpc>
              <a:spcBef>
                <a:spcPts val="0"/>
              </a:spcBef>
              <a:spcAft>
                <a:spcPts val="0"/>
              </a:spcAft>
              <a:buClr>
                <a:srgbClr val="000000"/>
              </a:buClr>
              <a:buSzPts val="1200"/>
              <a:buNone/>
              <a:defRPr sz="1600" i="0" u="none" strike="noStrike" cap="none">
                <a:solidFill>
                  <a:srgbClr val="000000"/>
                </a:solidFill>
              </a:defRPr>
            </a:lvl2pPr>
            <a:lvl3pPr marL="1828754" marR="0" lvl="2" indent="-304792" algn="l" rtl="0">
              <a:lnSpc>
                <a:spcPct val="100000"/>
              </a:lnSpc>
              <a:spcBef>
                <a:spcPts val="0"/>
              </a:spcBef>
              <a:spcAft>
                <a:spcPts val="0"/>
              </a:spcAft>
              <a:buClr>
                <a:srgbClr val="000000"/>
              </a:buClr>
              <a:buSzPts val="1200"/>
              <a:buNone/>
              <a:defRPr sz="1600" i="0" u="none" strike="noStrike" cap="none">
                <a:solidFill>
                  <a:srgbClr val="000000"/>
                </a:solidFill>
              </a:defRPr>
            </a:lvl3pPr>
            <a:lvl4pPr marL="2438339" marR="0" lvl="3" indent="-304792" algn="l" rtl="0">
              <a:lnSpc>
                <a:spcPct val="100000"/>
              </a:lnSpc>
              <a:spcBef>
                <a:spcPts val="0"/>
              </a:spcBef>
              <a:spcAft>
                <a:spcPts val="0"/>
              </a:spcAft>
              <a:buClr>
                <a:srgbClr val="000000"/>
              </a:buClr>
              <a:buSzPts val="1200"/>
              <a:buNone/>
              <a:defRPr sz="1600" i="0" u="none" strike="noStrike" cap="none">
                <a:solidFill>
                  <a:srgbClr val="000000"/>
                </a:solidFill>
              </a:defRPr>
            </a:lvl4pPr>
            <a:lvl5pPr marL="3047924" marR="0" lvl="4" indent="-304792" algn="l" rtl="0">
              <a:lnSpc>
                <a:spcPct val="100000"/>
              </a:lnSpc>
              <a:spcBef>
                <a:spcPts val="0"/>
              </a:spcBef>
              <a:spcAft>
                <a:spcPts val="0"/>
              </a:spcAft>
              <a:buClr>
                <a:srgbClr val="000000"/>
              </a:buClr>
              <a:buSzPts val="1200"/>
              <a:buNone/>
              <a:defRPr sz="1600" i="0" u="none" strike="noStrike" cap="none">
                <a:solidFill>
                  <a:srgbClr val="000000"/>
                </a:solidFill>
              </a:defRPr>
            </a:lvl5pPr>
            <a:lvl6pPr marL="3657509" marR="0" lvl="5" indent="-304792" algn="l" rtl="0">
              <a:lnSpc>
                <a:spcPct val="100000"/>
              </a:lnSpc>
              <a:spcBef>
                <a:spcPts val="0"/>
              </a:spcBef>
              <a:spcAft>
                <a:spcPts val="0"/>
              </a:spcAft>
              <a:buClr>
                <a:srgbClr val="000000"/>
              </a:buClr>
              <a:buSzPts val="800"/>
              <a:buNone/>
              <a:defRPr sz="1067" i="0" u="none" strike="noStrike" cap="none">
                <a:solidFill>
                  <a:srgbClr val="000000"/>
                </a:solidFill>
              </a:defRPr>
            </a:lvl6pPr>
            <a:lvl7pPr marL="4267093" marR="0" lvl="6" indent="-304792" algn="l" rtl="0">
              <a:lnSpc>
                <a:spcPct val="100000"/>
              </a:lnSpc>
              <a:spcBef>
                <a:spcPts val="0"/>
              </a:spcBef>
              <a:spcAft>
                <a:spcPts val="0"/>
              </a:spcAft>
              <a:buClr>
                <a:srgbClr val="000000"/>
              </a:buClr>
              <a:buSzPts val="800"/>
              <a:buNone/>
              <a:defRPr sz="1067" i="0" u="none" strike="noStrike" cap="none">
                <a:solidFill>
                  <a:srgbClr val="000000"/>
                </a:solidFill>
              </a:defRPr>
            </a:lvl7pPr>
            <a:lvl8pPr marL="4876678" marR="0" lvl="7" indent="-304792" algn="l" rtl="0">
              <a:lnSpc>
                <a:spcPct val="100000"/>
              </a:lnSpc>
              <a:spcBef>
                <a:spcPts val="0"/>
              </a:spcBef>
              <a:spcAft>
                <a:spcPts val="0"/>
              </a:spcAft>
              <a:buClr>
                <a:srgbClr val="000000"/>
              </a:buClr>
              <a:buSzPts val="800"/>
              <a:buNone/>
              <a:defRPr sz="1067" i="0" u="none" strike="noStrike" cap="none">
                <a:solidFill>
                  <a:srgbClr val="000000"/>
                </a:solidFill>
              </a:defRPr>
            </a:lvl8pPr>
            <a:lvl9pPr marL="5486263" marR="0" lvl="8" indent="-304792" algn="l" rtl="0">
              <a:lnSpc>
                <a:spcPct val="100000"/>
              </a:lnSpc>
              <a:spcBef>
                <a:spcPts val="0"/>
              </a:spcBef>
              <a:spcAft>
                <a:spcPts val="0"/>
              </a:spcAft>
              <a:buClr>
                <a:srgbClr val="000000"/>
              </a:buClr>
              <a:buSzPts val="800"/>
              <a:buNone/>
              <a:defRPr sz="1067" i="0" u="none" strike="noStrike" cap="none">
                <a:solidFill>
                  <a:srgbClr val="000000"/>
                </a:solidFill>
              </a:defRPr>
            </a:lvl9pPr>
          </a:lstStyle>
          <a:p>
            <a:pPr lvl="0"/>
            <a:r>
              <a:rPr lang="en-US"/>
              <a:t>Click to edit Master text styles</a:t>
            </a:r>
          </a:p>
        </p:txBody>
      </p:sp>
      <p:pic>
        <p:nvPicPr>
          <p:cNvPr id="1128" name="Google Shape;1128;p51"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96700" y="5396134"/>
            <a:ext cx="5345600" cy="1409933"/>
          </a:xfrm>
          <a:prstGeom prst="rect">
            <a:avLst/>
          </a:prstGeom>
          <a:noFill/>
          <a:ln>
            <a:noFill/>
          </a:ln>
        </p:spPr>
      </p:pic>
    </p:spTree>
    <p:extLst>
      <p:ext uri="{BB962C8B-B14F-4D97-AF65-F5344CB8AC3E}">
        <p14:creationId xmlns:p14="http://schemas.microsoft.com/office/powerpoint/2010/main" val="235091408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2: Chapter break with preheader, black">
  <p:cSld name="22: Chapter break with preheader, black">
    <p:bg>
      <p:bgPr>
        <a:solidFill>
          <a:schemeClr val="dk1"/>
        </a:solidFill>
        <a:effectLst/>
      </p:bgPr>
    </p:bg>
    <p:spTree>
      <p:nvGrpSpPr>
        <p:cNvPr id="1" name="Shape 1135"/>
        <p:cNvGrpSpPr/>
        <p:nvPr/>
      </p:nvGrpSpPr>
      <p:grpSpPr>
        <a:xfrm>
          <a:off x="0" y="0"/>
          <a:ext cx="0" cy="0"/>
          <a:chOff x="0" y="0"/>
          <a:chExt cx="0" cy="0"/>
        </a:xfrm>
      </p:grpSpPr>
      <p:sp>
        <p:nvSpPr>
          <p:cNvPr id="1136" name="Google Shape;1136;p54"/>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7" name="Google Shape;1137;p54"/>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50451966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2: Chapter break with preheader, maroon">
  <p:cSld name="22: Chapter break with preheader, maroon">
    <p:bg>
      <p:bgPr>
        <a:solidFill>
          <a:schemeClr val="accent2"/>
        </a:solidFill>
        <a:effectLst/>
      </p:bgPr>
    </p:bg>
    <p:spTree>
      <p:nvGrpSpPr>
        <p:cNvPr id="1" name="Shape 1138"/>
        <p:cNvGrpSpPr/>
        <p:nvPr/>
      </p:nvGrpSpPr>
      <p:grpSpPr>
        <a:xfrm>
          <a:off x="0" y="0"/>
          <a:ext cx="0" cy="0"/>
          <a:chOff x="0" y="0"/>
          <a:chExt cx="0" cy="0"/>
        </a:xfrm>
      </p:grpSpPr>
      <p:sp>
        <p:nvSpPr>
          <p:cNvPr id="1139" name="Google Shape;1139;p55"/>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40" name="Google Shape;1140;p55"/>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68942410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2: Chapter break pattern">
  <p:cSld name="22: Chapter break pattern">
    <p:spTree>
      <p:nvGrpSpPr>
        <p:cNvPr id="1" name="Shape 1141"/>
        <p:cNvGrpSpPr/>
        <p:nvPr/>
      </p:nvGrpSpPr>
      <p:grpSpPr>
        <a:xfrm>
          <a:off x="0" y="0"/>
          <a:ext cx="0" cy="0"/>
          <a:chOff x="0" y="0"/>
          <a:chExt cx="0" cy="0"/>
        </a:xfrm>
      </p:grpSpPr>
      <p:pic>
        <p:nvPicPr>
          <p:cNvPr id="1142" name="Google Shape;1142;p56"/>
          <p:cNvPicPr preferRelativeResize="0"/>
          <p:nvPr/>
        </p:nvPicPr>
        <p:blipFill rotWithShape="1">
          <a:blip r:embed="rId2">
            <a:alphaModFix/>
          </a:blip>
          <a:srcRect/>
          <a:stretch/>
        </p:blipFill>
        <p:spPr>
          <a:xfrm>
            <a:off x="0" y="0"/>
            <a:ext cx="12192013" cy="6858000"/>
          </a:xfrm>
          <a:prstGeom prst="rect">
            <a:avLst/>
          </a:prstGeom>
          <a:noFill/>
          <a:ln>
            <a:noFill/>
          </a:ln>
        </p:spPr>
      </p:pic>
      <p:sp>
        <p:nvSpPr>
          <p:cNvPr id="1143" name="Google Shape;1143;p56"/>
          <p:cNvSpPr txBox="1">
            <a:spLocks noGrp="1"/>
          </p:cNvSpPr>
          <p:nvPr>
            <p:ph type="title"/>
          </p:nvPr>
        </p:nvSpPr>
        <p:spPr>
          <a:xfrm>
            <a:off x="574833" y="0"/>
            <a:ext cx="11050800" cy="6858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SzPts val="4400"/>
              <a:buFont typeface="Arial"/>
              <a:buNone/>
              <a:defRPr sz="5867" b="1" i="0" u="none" strike="noStrike" cap="none">
                <a:highlight>
                  <a:schemeClr val="accent1"/>
                </a:highlight>
                <a:latin typeface="Arial"/>
                <a:ea typeface="Arial"/>
                <a:cs typeface="Arial"/>
                <a:sym typeface="Arial"/>
              </a:defRPr>
            </a:lvl1pPr>
            <a:lvl2pPr marR="0" lvl="1" algn="l" rtl="0">
              <a:lnSpc>
                <a:spcPct val="10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10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10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10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10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10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10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10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25568356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2: Chapter break photo background">
  <p:cSld name="22: Chapter break photo background">
    <p:spTree>
      <p:nvGrpSpPr>
        <p:cNvPr id="1" name="Shape 1144"/>
        <p:cNvGrpSpPr/>
        <p:nvPr/>
      </p:nvGrpSpPr>
      <p:grpSpPr>
        <a:xfrm>
          <a:off x="0" y="0"/>
          <a:ext cx="0" cy="0"/>
          <a:chOff x="0" y="0"/>
          <a:chExt cx="0" cy="0"/>
        </a:xfrm>
      </p:grpSpPr>
      <p:sp>
        <p:nvSpPr>
          <p:cNvPr id="1145" name="Google Shape;1145;p57"/>
          <p:cNvSpPr>
            <a:spLocks noGrp="1"/>
          </p:cNvSpPr>
          <p:nvPr>
            <p:ph type="pic" idx="2"/>
          </p:nvPr>
        </p:nvSpPr>
        <p:spPr>
          <a:xfrm>
            <a:off x="0" y="-26633"/>
            <a:ext cx="12192000" cy="6884800"/>
          </a:xfrm>
          <a:prstGeom prst="rect">
            <a:avLst/>
          </a:prstGeom>
          <a:noFill/>
          <a:ln>
            <a:noFill/>
          </a:ln>
        </p:spPr>
      </p:sp>
      <p:sp>
        <p:nvSpPr>
          <p:cNvPr id="1146" name="Google Shape;1146;p57"/>
          <p:cNvSpPr txBox="1">
            <a:spLocks noGrp="1"/>
          </p:cNvSpPr>
          <p:nvPr>
            <p:ph type="title"/>
          </p:nvPr>
        </p:nvSpPr>
        <p:spPr>
          <a:xfrm>
            <a:off x="574833" y="4106618"/>
            <a:ext cx="10444800" cy="997230"/>
          </a:xfrm>
          <a:prstGeom prst="rect">
            <a:avLst/>
          </a:prstGeom>
          <a:solidFill>
            <a:srgbClr val="FFFFFF">
              <a:alpha val="81010"/>
            </a:srgbClr>
          </a:solidFill>
          <a:ln>
            <a:noFill/>
          </a:ln>
        </p:spPr>
        <p:txBody>
          <a:bodyPr spcFirstLastPara="1" wrap="square" lIns="91425" tIns="91425" rIns="91425" bIns="91425" anchor="ctr" anchorCtr="0">
            <a:spAutoFit/>
          </a:bodyPr>
          <a:lstStyle>
            <a:lvl1pPr marR="0" lvl="0" algn="l" rtl="0">
              <a:lnSpc>
                <a:spcPct val="90000"/>
              </a:lnSpc>
              <a:spcBef>
                <a:spcPts val="0"/>
              </a:spcBef>
              <a:spcAft>
                <a:spcPts val="0"/>
              </a:spcAft>
              <a:buSzPts val="4400"/>
              <a:buFont typeface="Arial"/>
              <a:buNone/>
              <a:defRPr sz="5867" b="1" i="0" u="none" strike="noStrike" cap="none">
                <a:latin typeface="Arial"/>
                <a:ea typeface="Arial"/>
                <a:cs typeface="Arial"/>
                <a:sym typeface="Arial"/>
              </a:defRPr>
            </a:lvl1pPr>
            <a:lvl2pPr marR="0" lvl="1" algn="l" rtl="0">
              <a:lnSpc>
                <a:spcPct val="9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9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9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9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9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9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9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9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407742901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22: Title, image — 2 column, left">
  <p:cSld name="22: Title, image — 2 column, left">
    <p:spTree>
      <p:nvGrpSpPr>
        <p:cNvPr id="1" name="Shape 1155"/>
        <p:cNvGrpSpPr/>
        <p:nvPr/>
      </p:nvGrpSpPr>
      <p:grpSpPr>
        <a:xfrm>
          <a:off x="0" y="0"/>
          <a:ext cx="0" cy="0"/>
          <a:chOff x="0" y="0"/>
          <a:chExt cx="0" cy="0"/>
        </a:xfrm>
      </p:grpSpPr>
      <p:sp>
        <p:nvSpPr>
          <p:cNvPr id="1156" name="Google Shape;1156;p60"/>
          <p:cNvSpPr txBox="1">
            <a:spLocks noGrp="1"/>
          </p:cNvSpPr>
          <p:nvPr>
            <p:ph type="title"/>
          </p:nvPr>
        </p:nvSpPr>
        <p:spPr>
          <a:xfrm>
            <a:off x="566567" y="293333"/>
            <a:ext cx="2634000" cy="885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3200"/>
              <a:buFont typeface="Arial"/>
              <a:buNone/>
              <a:defRPr sz="4267" b="1" i="0" u="none" strike="noStrike" cap="none">
                <a:solidFill>
                  <a:schemeClr val="dk1"/>
                </a:solidFill>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b="1">
                <a:solidFill>
                  <a:schemeClr val="dk1"/>
                </a:solidFill>
              </a:defRPr>
            </a:lvl2pPr>
            <a:lvl3pPr lvl="2" algn="l" rtl="0">
              <a:lnSpc>
                <a:spcPct val="100000"/>
              </a:lnSpc>
              <a:spcBef>
                <a:spcPts val="0"/>
              </a:spcBef>
              <a:spcAft>
                <a:spcPts val="0"/>
              </a:spcAft>
              <a:buClr>
                <a:schemeClr val="dk1"/>
              </a:buClr>
              <a:buSzPts val="3000"/>
              <a:buFont typeface="Arial"/>
              <a:buNone/>
              <a:defRPr b="1">
                <a:solidFill>
                  <a:schemeClr val="dk1"/>
                </a:solidFill>
              </a:defRPr>
            </a:lvl3pPr>
            <a:lvl4pPr lvl="3" algn="l" rtl="0">
              <a:lnSpc>
                <a:spcPct val="100000"/>
              </a:lnSpc>
              <a:spcBef>
                <a:spcPts val="0"/>
              </a:spcBef>
              <a:spcAft>
                <a:spcPts val="0"/>
              </a:spcAft>
              <a:buClr>
                <a:schemeClr val="dk1"/>
              </a:buClr>
              <a:buSzPts val="3000"/>
              <a:buFont typeface="Arial"/>
              <a:buNone/>
              <a:defRPr b="1">
                <a:solidFill>
                  <a:schemeClr val="dk1"/>
                </a:solidFill>
              </a:defRPr>
            </a:lvl4pPr>
            <a:lvl5pPr lvl="4" algn="l" rtl="0">
              <a:lnSpc>
                <a:spcPct val="100000"/>
              </a:lnSpc>
              <a:spcBef>
                <a:spcPts val="0"/>
              </a:spcBef>
              <a:spcAft>
                <a:spcPts val="0"/>
              </a:spcAft>
              <a:buClr>
                <a:schemeClr val="dk1"/>
              </a:buClr>
              <a:buSzPts val="3000"/>
              <a:buFont typeface="Arial"/>
              <a:buNone/>
              <a:defRPr b="1">
                <a:solidFill>
                  <a:schemeClr val="dk1"/>
                </a:solidFill>
              </a:defRPr>
            </a:lvl5pPr>
            <a:lvl6pPr lvl="5" algn="l" rtl="0">
              <a:lnSpc>
                <a:spcPct val="100000"/>
              </a:lnSpc>
              <a:spcBef>
                <a:spcPts val="0"/>
              </a:spcBef>
              <a:spcAft>
                <a:spcPts val="0"/>
              </a:spcAft>
              <a:buClr>
                <a:schemeClr val="dk1"/>
              </a:buClr>
              <a:buSzPts val="3000"/>
              <a:buFont typeface="Arial"/>
              <a:buNone/>
              <a:defRPr b="1">
                <a:solidFill>
                  <a:schemeClr val="dk1"/>
                </a:solidFill>
              </a:defRPr>
            </a:lvl6pPr>
            <a:lvl7pPr lvl="6" algn="l" rtl="0">
              <a:lnSpc>
                <a:spcPct val="100000"/>
              </a:lnSpc>
              <a:spcBef>
                <a:spcPts val="0"/>
              </a:spcBef>
              <a:spcAft>
                <a:spcPts val="0"/>
              </a:spcAft>
              <a:buClr>
                <a:schemeClr val="dk1"/>
              </a:buClr>
              <a:buSzPts val="3000"/>
              <a:buFont typeface="Arial"/>
              <a:buNone/>
              <a:defRPr b="1">
                <a:solidFill>
                  <a:schemeClr val="dk1"/>
                </a:solidFill>
              </a:defRPr>
            </a:lvl7pPr>
            <a:lvl8pPr lvl="7" algn="l" rtl="0">
              <a:lnSpc>
                <a:spcPct val="100000"/>
              </a:lnSpc>
              <a:spcBef>
                <a:spcPts val="0"/>
              </a:spcBef>
              <a:spcAft>
                <a:spcPts val="0"/>
              </a:spcAft>
              <a:buClr>
                <a:schemeClr val="dk1"/>
              </a:buClr>
              <a:buSzPts val="3000"/>
              <a:buFont typeface="Arial"/>
              <a:buNone/>
              <a:defRPr b="1">
                <a:solidFill>
                  <a:schemeClr val="dk1"/>
                </a:solidFill>
              </a:defRPr>
            </a:lvl8pPr>
            <a:lvl9pPr lvl="8" algn="l" rtl="0">
              <a:lnSpc>
                <a:spcPct val="100000"/>
              </a:lnSpc>
              <a:spcBef>
                <a:spcPts val="0"/>
              </a:spcBef>
              <a:spcAft>
                <a:spcPts val="0"/>
              </a:spcAft>
              <a:buClr>
                <a:schemeClr val="dk1"/>
              </a:buClr>
              <a:buSzPts val="3000"/>
              <a:buFont typeface="Arial"/>
              <a:buNone/>
              <a:defRPr b="1">
                <a:solidFill>
                  <a:schemeClr val="dk1"/>
                </a:solidFill>
              </a:defRPr>
            </a:lvl9pPr>
          </a:lstStyle>
          <a:p>
            <a:r>
              <a:rPr lang="en-US"/>
              <a:t>Click to edit Master title style</a:t>
            </a:r>
            <a:endParaRPr/>
          </a:p>
        </p:txBody>
      </p:sp>
      <p:sp>
        <p:nvSpPr>
          <p:cNvPr id="1157" name="Google Shape;1157;p60"/>
          <p:cNvSpPr>
            <a:spLocks noGrp="1"/>
          </p:cNvSpPr>
          <p:nvPr>
            <p:ph type="pic" idx="2"/>
          </p:nvPr>
        </p:nvSpPr>
        <p:spPr>
          <a:xfrm>
            <a:off x="3375800" y="-4000"/>
            <a:ext cx="8816400" cy="6862000"/>
          </a:xfrm>
          <a:prstGeom prst="rect">
            <a:avLst/>
          </a:prstGeom>
          <a:noFill/>
          <a:ln>
            <a:noFill/>
          </a:ln>
        </p:spPr>
      </p:sp>
    </p:spTree>
    <p:extLst>
      <p:ext uri="{BB962C8B-B14F-4D97-AF65-F5344CB8AC3E}">
        <p14:creationId xmlns:p14="http://schemas.microsoft.com/office/powerpoint/2010/main" val="321826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22: Title, text, two column, black">
  <p:cSld name="22: Title, text, two column, black">
    <p:spTree>
      <p:nvGrpSpPr>
        <p:cNvPr id="1" name="Shape 1158"/>
        <p:cNvGrpSpPr/>
        <p:nvPr/>
      </p:nvGrpSpPr>
      <p:grpSpPr>
        <a:xfrm>
          <a:off x="0" y="0"/>
          <a:ext cx="0" cy="0"/>
          <a:chOff x="0" y="0"/>
          <a:chExt cx="0" cy="0"/>
        </a:xfrm>
      </p:grpSpPr>
      <p:sp>
        <p:nvSpPr>
          <p:cNvPr id="1159" name="Google Shape;1159;p61"/>
          <p:cNvSpPr/>
          <p:nvPr/>
        </p:nvSpPr>
        <p:spPr>
          <a:xfrm>
            <a:off x="6174067" y="0"/>
            <a:ext cx="6018000" cy="68580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 name="Google Shape;1160;p61"/>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6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8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61" name="Google Shape;1161;p61"/>
          <p:cNvSpPr txBox="1"/>
          <p:nvPr/>
        </p:nvSpPr>
        <p:spPr>
          <a:xfrm>
            <a:off x="587400" y="2026633"/>
            <a:ext cx="5023600" cy="51854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1067"/>
              </a:spcAft>
              <a:buNone/>
            </a:pPr>
            <a:endParaRPr sz="2133"/>
          </a:p>
        </p:txBody>
      </p:sp>
      <p:sp>
        <p:nvSpPr>
          <p:cNvPr id="1162" name="Google Shape;1162;p61"/>
          <p:cNvSpPr txBox="1">
            <a:spLocks noGrp="1"/>
          </p:cNvSpPr>
          <p:nvPr>
            <p:ph type="title"/>
          </p:nvPr>
        </p:nvSpPr>
        <p:spPr>
          <a:xfrm>
            <a:off x="565467" y="413467"/>
            <a:ext cx="5456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71203986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163"/>
        <p:cNvGrpSpPr/>
        <p:nvPr/>
      </p:nvGrpSpPr>
      <p:grpSpPr>
        <a:xfrm>
          <a:off x="0" y="0"/>
          <a:ext cx="0" cy="0"/>
          <a:chOff x="0" y="0"/>
          <a:chExt cx="0" cy="0"/>
        </a:xfrm>
      </p:grpSpPr>
      <p:sp>
        <p:nvSpPr>
          <p:cNvPr id="1164" name="Google Shape;1164;p62"/>
          <p:cNvSpPr txBox="1"/>
          <p:nvPr/>
        </p:nvSpPr>
        <p:spPr>
          <a:xfrm>
            <a:off x="0" y="0"/>
            <a:ext cx="5522800" cy="517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65" name="Google Shape;1165;p62"/>
          <p:cNvSpPr>
            <a:spLocks noGrp="1"/>
          </p:cNvSpPr>
          <p:nvPr>
            <p:ph type="pic" idx="2"/>
          </p:nvPr>
        </p:nvSpPr>
        <p:spPr>
          <a:xfrm>
            <a:off x="566567" y="421200"/>
            <a:ext cx="5455200" cy="5045600"/>
          </a:xfrm>
          <a:prstGeom prst="rect">
            <a:avLst/>
          </a:prstGeom>
          <a:solidFill>
            <a:srgbClr val="BFBFBF"/>
          </a:solidFill>
          <a:ln>
            <a:noFill/>
          </a:ln>
        </p:spPr>
      </p:sp>
      <p:sp>
        <p:nvSpPr>
          <p:cNvPr id="1166" name="Google Shape;1166;p62"/>
          <p:cNvSpPr txBox="1">
            <a:spLocks noGrp="1"/>
          </p:cNvSpPr>
          <p:nvPr>
            <p:ph type="title"/>
          </p:nvPr>
        </p:nvSpPr>
        <p:spPr>
          <a:xfrm>
            <a:off x="6751600" y="1188200"/>
            <a:ext cx="4888400" cy="9984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67" name="Google Shape;1167;p62"/>
          <p:cNvSpPr txBox="1">
            <a:spLocks noGrp="1"/>
          </p:cNvSpPr>
          <p:nvPr>
            <p:ph type="body" idx="1"/>
          </p:nvPr>
        </p:nvSpPr>
        <p:spPr>
          <a:xfrm>
            <a:off x="6751600" y="2389233"/>
            <a:ext cx="4888400" cy="4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54773057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2: Text, title, image background — left">
  <p:cSld name="22: Text, title, image background — left">
    <p:spTree>
      <p:nvGrpSpPr>
        <p:cNvPr id="1" name="Shape 1172"/>
        <p:cNvGrpSpPr/>
        <p:nvPr/>
      </p:nvGrpSpPr>
      <p:grpSpPr>
        <a:xfrm>
          <a:off x="0" y="0"/>
          <a:ext cx="0" cy="0"/>
          <a:chOff x="0" y="0"/>
          <a:chExt cx="0" cy="0"/>
        </a:xfrm>
      </p:grpSpPr>
      <p:sp>
        <p:nvSpPr>
          <p:cNvPr id="1173" name="Google Shape;1173;p64"/>
          <p:cNvSpPr>
            <a:spLocks noGrp="1"/>
          </p:cNvSpPr>
          <p:nvPr>
            <p:ph type="pic" idx="2"/>
          </p:nvPr>
        </p:nvSpPr>
        <p:spPr>
          <a:xfrm>
            <a:off x="0" y="0"/>
            <a:ext cx="12192000" cy="6858000"/>
          </a:xfrm>
          <a:prstGeom prst="rect">
            <a:avLst/>
          </a:prstGeom>
          <a:solidFill>
            <a:srgbClr val="BFBFBF"/>
          </a:solidFill>
          <a:ln>
            <a:noFill/>
          </a:ln>
        </p:spPr>
      </p:sp>
      <p:sp>
        <p:nvSpPr>
          <p:cNvPr id="1174" name="Google Shape;1174;p64"/>
          <p:cNvSpPr txBox="1">
            <a:spLocks noGrp="1"/>
          </p:cNvSpPr>
          <p:nvPr>
            <p:ph type="title"/>
          </p:nvPr>
        </p:nvSpPr>
        <p:spPr>
          <a:xfrm>
            <a:off x="408767" y="421200"/>
            <a:ext cx="4463200" cy="64368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75" name="Google Shape;1175;p64"/>
          <p:cNvSpPr txBox="1">
            <a:spLocks noGrp="1"/>
          </p:cNvSpPr>
          <p:nvPr>
            <p:ph type="body" idx="1"/>
          </p:nvPr>
        </p:nvSpPr>
        <p:spPr>
          <a:xfrm>
            <a:off x="628233" y="1813400"/>
            <a:ext cx="3990400" cy="48720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53724597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2: Title, text, image — two column, left">
  <p:cSld name="22: Title, text, image — two column, left">
    <p:spTree>
      <p:nvGrpSpPr>
        <p:cNvPr id="1" name="Shape 1176"/>
        <p:cNvGrpSpPr/>
        <p:nvPr/>
      </p:nvGrpSpPr>
      <p:grpSpPr>
        <a:xfrm>
          <a:off x="0" y="0"/>
          <a:ext cx="0" cy="0"/>
          <a:chOff x="0" y="0"/>
          <a:chExt cx="0" cy="0"/>
        </a:xfrm>
      </p:grpSpPr>
      <p:pic>
        <p:nvPicPr>
          <p:cNvPr id="1177" name="Google Shape;1177;p65"/>
          <p:cNvPicPr preferRelativeResize="0"/>
          <p:nvPr/>
        </p:nvPicPr>
        <p:blipFill rotWithShape="1">
          <a:blip r:embed="rId2" cstate="screen">
            <a:alphaModFix/>
            <a:extLst>
              <a:ext uri="{28A0092B-C50C-407E-A947-70E740481C1C}">
                <a14:useLocalDpi xmlns:a14="http://schemas.microsoft.com/office/drawing/2010/main"/>
              </a:ext>
            </a:extLst>
          </a:blip>
          <a:srcRect r="-1915"/>
          <a:stretch/>
        </p:blipFill>
        <p:spPr>
          <a:xfrm>
            <a:off x="6792900" y="300033"/>
            <a:ext cx="5092803" cy="5743600"/>
          </a:xfrm>
          <a:prstGeom prst="rect">
            <a:avLst/>
          </a:prstGeom>
          <a:noFill/>
          <a:ln w="19050" cap="flat" cmpd="sng">
            <a:solidFill>
              <a:schemeClr val="accent1"/>
            </a:solidFill>
            <a:prstDash val="solid"/>
            <a:round/>
            <a:headEnd type="none" w="sm" len="sm"/>
            <a:tailEnd type="none" w="sm" len="sm"/>
          </a:ln>
        </p:spPr>
      </p:pic>
      <p:sp>
        <p:nvSpPr>
          <p:cNvPr id="1178" name="Google Shape;1178;p65"/>
          <p:cNvSpPr txBox="1">
            <a:spLocks noGrp="1"/>
          </p:cNvSpPr>
          <p:nvPr>
            <p:ph type="body" idx="1"/>
          </p:nvPr>
        </p:nvSpPr>
        <p:spPr>
          <a:xfrm>
            <a:off x="1162271" y="2485367"/>
            <a:ext cx="4768800" cy="78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79" name="Google Shape;1179;p65"/>
          <p:cNvSpPr txBox="1">
            <a:spLocks noGrp="1"/>
          </p:cNvSpPr>
          <p:nvPr>
            <p:ph type="title"/>
          </p:nvPr>
        </p:nvSpPr>
        <p:spPr>
          <a:xfrm>
            <a:off x="1138133" y="1190033"/>
            <a:ext cx="4327600" cy="88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0" name="Google Shape;1180;p65"/>
          <p:cNvSpPr>
            <a:spLocks noGrp="1"/>
          </p:cNvSpPr>
          <p:nvPr>
            <p:ph type="pic" idx="2"/>
          </p:nvPr>
        </p:nvSpPr>
        <p:spPr>
          <a:xfrm>
            <a:off x="7150100" y="622300"/>
            <a:ext cx="5042000" cy="5130800"/>
          </a:xfrm>
          <a:prstGeom prst="rect">
            <a:avLst/>
          </a:prstGeom>
          <a:noFill/>
          <a:ln>
            <a:noFill/>
          </a:ln>
        </p:spPr>
      </p:sp>
    </p:spTree>
    <p:extLst>
      <p:ext uri="{BB962C8B-B14F-4D97-AF65-F5344CB8AC3E}">
        <p14:creationId xmlns:p14="http://schemas.microsoft.com/office/powerpoint/2010/main" val="42264837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181"/>
        <p:cNvGrpSpPr/>
        <p:nvPr/>
      </p:nvGrpSpPr>
      <p:grpSpPr>
        <a:xfrm>
          <a:off x="0" y="0"/>
          <a:ext cx="0" cy="0"/>
          <a:chOff x="0" y="0"/>
          <a:chExt cx="0" cy="0"/>
        </a:xfrm>
      </p:grpSpPr>
      <p:sp>
        <p:nvSpPr>
          <p:cNvPr id="1182" name="Google Shape;1182;p66"/>
          <p:cNvSpPr>
            <a:spLocks noGrp="1"/>
          </p:cNvSpPr>
          <p:nvPr>
            <p:ph type="pic" idx="2"/>
          </p:nvPr>
        </p:nvSpPr>
        <p:spPr>
          <a:xfrm>
            <a:off x="5611067" y="0"/>
            <a:ext cx="6581200" cy="3020800"/>
          </a:xfrm>
          <a:prstGeom prst="rect">
            <a:avLst/>
          </a:prstGeom>
          <a:solidFill>
            <a:srgbClr val="BFBFBF"/>
          </a:solidFill>
          <a:ln>
            <a:noFill/>
          </a:ln>
        </p:spPr>
      </p:sp>
      <p:sp>
        <p:nvSpPr>
          <p:cNvPr id="1183" name="Google Shape;1183;p66"/>
          <p:cNvSpPr txBox="1">
            <a:spLocks noGrp="1"/>
          </p:cNvSpPr>
          <p:nvPr>
            <p:ph type="body" idx="1"/>
          </p:nvPr>
        </p:nvSpPr>
        <p:spPr>
          <a:xfrm>
            <a:off x="590667" y="1914567"/>
            <a:ext cx="4297600" cy="1090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84" name="Google Shape;1184;p66"/>
          <p:cNvSpPr txBox="1">
            <a:spLocks noGrp="1"/>
          </p:cNvSpPr>
          <p:nvPr>
            <p:ph type="title"/>
          </p:nvPr>
        </p:nvSpPr>
        <p:spPr>
          <a:xfrm>
            <a:off x="566567" y="682033"/>
            <a:ext cx="42976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5" name="Google Shape;1185;p66"/>
          <p:cNvSpPr txBox="1"/>
          <p:nvPr/>
        </p:nvSpPr>
        <p:spPr>
          <a:xfrm>
            <a:off x="0" y="0"/>
            <a:ext cx="415600" cy="300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3409131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2: Text, title, image background — left">
  <p:cSld name="22: Text, title, image background — left">
    <p:spTree>
      <p:nvGrpSpPr>
        <p:cNvPr id="1" name="Shape 1172"/>
        <p:cNvGrpSpPr/>
        <p:nvPr/>
      </p:nvGrpSpPr>
      <p:grpSpPr>
        <a:xfrm>
          <a:off x="0" y="0"/>
          <a:ext cx="0" cy="0"/>
          <a:chOff x="0" y="0"/>
          <a:chExt cx="0" cy="0"/>
        </a:xfrm>
      </p:grpSpPr>
      <p:sp>
        <p:nvSpPr>
          <p:cNvPr id="1173" name="Google Shape;1173;p64"/>
          <p:cNvSpPr>
            <a:spLocks noGrp="1"/>
          </p:cNvSpPr>
          <p:nvPr>
            <p:ph type="pic" idx="2"/>
          </p:nvPr>
        </p:nvSpPr>
        <p:spPr>
          <a:xfrm>
            <a:off x="0" y="0"/>
            <a:ext cx="12192000" cy="6858000"/>
          </a:xfrm>
          <a:prstGeom prst="rect">
            <a:avLst/>
          </a:prstGeom>
          <a:solidFill>
            <a:srgbClr val="BFBFBF"/>
          </a:solidFill>
          <a:ln>
            <a:noFill/>
          </a:ln>
        </p:spPr>
      </p:sp>
      <p:sp>
        <p:nvSpPr>
          <p:cNvPr id="1174" name="Google Shape;1174;p64"/>
          <p:cNvSpPr txBox="1">
            <a:spLocks noGrp="1"/>
          </p:cNvSpPr>
          <p:nvPr>
            <p:ph type="title"/>
          </p:nvPr>
        </p:nvSpPr>
        <p:spPr>
          <a:xfrm>
            <a:off x="408767" y="421200"/>
            <a:ext cx="4463200" cy="64368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75" name="Google Shape;1175;p64"/>
          <p:cNvSpPr txBox="1">
            <a:spLocks noGrp="1"/>
          </p:cNvSpPr>
          <p:nvPr>
            <p:ph type="body" idx="1"/>
          </p:nvPr>
        </p:nvSpPr>
        <p:spPr>
          <a:xfrm>
            <a:off x="628233" y="1813400"/>
            <a:ext cx="3990400" cy="48720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272654819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186"/>
        <p:cNvGrpSpPr/>
        <p:nvPr/>
      </p:nvGrpSpPr>
      <p:grpSpPr>
        <a:xfrm>
          <a:off x="0" y="0"/>
          <a:ext cx="0" cy="0"/>
          <a:chOff x="0" y="0"/>
          <a:chExt cx="0" cy="0"/>
        </a:xfrm>
      </p:grpSpPr>
      <p:sp>
        <p:nvSpPr>
          <p:cNvPr id="1187" name="Google Shape;1187;p67"/>
          <p:cNvSpPr txBox="1"/>
          <p:nvPr/>
        </p:nvSpPr>
        <p:spPr>
          <a:xfrm>
            <a:off x="0" y="0"/>
            <a:ext cx="6227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88" name="Google Shape;1188;p67"/>
          <p:cNvSpPr>
            <a:spLocks noGrp="1"/>
          </p:cNvSpPr>
          <p:nvPr>
            <p:ph type="pic" idx="2"/>
          </p:nvPr>
        </p:nvSpPr>
        <p:spPr>
          <a:xfrm>
            <a:off x="964200" y="854900"/>
            <a:ext cx="4472400" cy="5084400"/>
          </a:xfrm>
          <a:prstGeom prst="rect">
            <a:avLst/>
          </a:prstGeom>
          <a:solidFill>
            <a:srgbClr val="BFBFBF"/>
          </a:solidFill>
          <a:ln>
            <a:noFill/>
          </a:ln>
        </p:spPr>
      </p:sp>
      <p:sp>
        <p:nvSpPr>
          <p:cNvPr id="1189" name="Google Shape;1189;p67"/>
          <p:cNvSpPr txBox="1">
            <a:spLocks noGrp="1"/>
          </p:cNvSpPr>
          <p:nvPr>
            <p:ph type="body" idx="1"/>
          </p:nvPr>
        </p:nvSpPr>
        <p:spPr>
          <a:xfrm>
            <a:off x="6756939" y="2586967"/>
            <a:ext cx="50204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0" name="Google Shape;1190;p67"/>
          <p:cNvSpPr txBox="1">
            <a:spLocks noGrp="1"/>
          </p:cNvSpPr>
          <p:nvPr>
            <p:ph type="title"/>
          </p:nvPr>
        </p:nvSpPr>
        <p:spPr>
          <a:xfrm>
            <a:off x="6726133" y="1291633"/>
            <a:ext cx="50204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403056277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2: Featured layout">
  <p:cSld name="22: Featured layout">
    <p:spTree>
      <p:nvGrpSpPr>
        <p:cNvPr id="1" name="Shape 1191"/>
        <p:cNvGrpSpPr/>
        <p:nvPr/>
      </p:nvGrpSpPr>
      <p:grpSpPr>
        <a:xfrm>
          <a:off x="0" y="0"/>
          <a:ext cx="0" cy="0"/>
          <a:chOff x="0" y="0"/>
          <a:chExt cx="0" cy="0"/>
        </a:xfrm>
      </p:grpSpPr>
      <p:sp>
        <p:nvSpPr>
          <p:cNvPr id="1192" name="Google Shape;1192;p68"/>
          <p:cNvSpPr txBox="1">
            <a:spLocks noGrp="1"/>
          </p:cNvSpPr>
          <p:nvPr>
            <p:ph type="body" idx="1"/>
          </p:nvPr>
        </p:nvSpPr>
        <p:spPr>
          <a:xfrm>
            <a:off x="1138133" y="1230067"/>
            <a:ext cx="7684800" cy="821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3" name="Google Shape;1193;p68"/>
          <p:cNvSpPr>
            <a:spLocks noGrp="1"/>
          </p:cNvSpPr>
          <p:nvPr>
            <p:ph type="pic" idx="2"/>
          </p:nvPr>
        </p:nvSpPr>
        <p:spPr>
          <a:xfrm>
            <a:off x="1271815" y="2394451"/>
            <a:ext cx="1691200" cy="1691200"/>
          </a:xfrm>
          <a:prstGeom prst="ellipse">
            <a:avLst/>
          </a:prstGeom>
          <a:solidFill>
            <a:srgbClr val="BFBFBF"/>
          </a:solidFill>
          <a:ln>
            <a:noFill/>
          </a:ln>
        </p:spPr>
      </p:sp>
      <p:sp>
        <p:nvSpPr>
          <p:cNvPr id="1194" name="Google Shape;1194;p68"/>
          <p:cNvSpPr>
            <a:spLocks noGrp="1"/>
          </p:cNvSpPr>
          <p:nvPr>
            <p:ph type="pic" idx="3"/>
          </p:nvPr>
        </p:nvSpPr>
        <p:spPr>
          <a:xfrm>
            <a:off x="4061313" y="2394451"/>
            <a:ext cx="1691200" cy="1691200"/>
          </a:xfrm>
          <a:prstGeom prst="ellipse">
            <a:avLst/>
          </a:prstGeom>
          <a:solidFill>
            <a:srgbClr val="BFBFBF"/>
          </a:solidFill>
          <a:ln>
            <a:noFill/>
          </a:ln>
        </p:spPr>
      </p:sp>
      <p:sp>
        <p:nvSpPr>
          <p:cNvPr id="1195" name="Google Shape;1195;p68"/>
          <p:cNvSpPr>
            <a:spLocks noGrp="1"/>
          </p:cNvSpPr>
          <p:nvPr>
            <p:ph type="pic" idx="4"/>
          </p:nvPr>
        </p:nvSpPr>
        <p:spPr>
          <a:xfrm>
            <a:off x="6850812" y="2394451"/>
            <a:ext cx="1691200" cy="1691200"/>
          </a:xfrm>
          <a:prstGeom prst="ellipse">
            <a:avLst/>
          </a:prstGeom>
          <a:solidFill>
            <a:srgbClr val="BFBFBF"/>
          </a:solidFill>
          <a:ln>
            <a:noFill/>
          </a:ln>
        </p:spPr>
      </p:sp>
      <p:sp>
        <p:nvSpPr>
          <p:cNvPr id="1196" name="Google Shape;1196;p68"/>
          <p:cNvSpPr>
            <a:spLocks noGrp="1"/>
          </p:cNvSpPr>
          <p:nvPr>
            <p:ph type="pic" idx="5"/>
          </p:nvPr>
        </p:nvSpPr>
        <p:spPr>
          <a:xfrm>
            <a:off x="9640312" y="2394451"/>
            <a:ext cx="1691200" cy="1691200"/>
          </a:xfrm>
          <a:prstGeom prst="ellipse">
            <a:avLst/>
          </a:prstGeom>
          <a:solidFill>
            <a:srgbClr val="BFBFBF"/>
          </a:solidFill>
          <a:ln>
            <a:noFill/>
          </a:ln>
        </p:spPr>
      </p:sp>
      <p:sp>
        <p:nvSpPr>
          <p:cNvPr id="1197" name="Google Shape;1197;p68"/>
          <p:cNvSpPr txBox="1"/>
          <p:nvPr/>
        </p:nvSpPr>
        <p:spPr>
          <a:xfrm>
            <a:off x="0" y="0"/>
            <a:ext cx="12192000" cy="421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98" name="Google Shape;1198;p68"/>
          <p:cNvSpPr txBox="1">
            <a:spLocks noGrp="1"/>
          </p:cNvSpPr>
          <p:nvPr>
            <p:ph type="body" idx="6"/>
          </p:nvPr>
        </p:nvSpPr>
        <p:spPr>
          <a:xfrm>
            <a:off x="1117600"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9" name="Google Shape;1199;p68"/>
          <p:cNvSpPr txBox="1">
            <a:spLocks noGrp="1"/>
          </p:cNvSpPr>
          <p:nvPr>
            <p:ph type="title"/>
          </p:nvPr>
        </p:nvSpPr>
        <p:spPr>
          <a:xfrm>
            <a:off x="1138133" y="682033"/>
            <a:ext cx="73640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200" name="Google Shape;1200;p68"/>
          <p:cNvSpPr txBox="1">
            <a:spLocks noGrp="1"/>
          </p:cNvSpPr>
          <p:nvPr>
            <p:ph type="body" idx="7"/>
          </p:nvPr>
        </p:nvSpPr>
        <p:spPr>
          <a:xfrm>
            <a:off x="3912821"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1" name="Google Shape;1201;p68"/>
          <p:cNvSpPr txBox="1">
            <a:spLocks noGrp="1"/>
          </p:cNvSpPr>
          <p:nvPr>
            <p:ph type="body" idx="8"/>
          </p:nvPr>
        </p:nvSpPr>
        <p:spPr>
          <a:xfrm>
            <a:off x="6708044"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2" name="Google Shape;1202;p68"/>
          <p:cNvSpPr txBox="1">
            <a:spLocks noGrp="1"/>
          </p:cNvSpPr>
          <p:nvPr>
            <p:ph type="body" idx="9"/>
          </p:nvPr>
        </p:nvSpPr>
        <p:spPr>
          <a:xfrm>
            <a:off x="9503267"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8279232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203"/>
        <p:cNvGrpSpPr/>
        <p:nvPr/>
      </p:nvGrpSpPr>
      <p:grpSpPr>
        <a:xfrm>
          <a:off x="0" y="0"/>
          <a:ext cx="0" cy="0"/>
          <a:chOff x="0" y="0"/>
          <a:chExt cx="0" cy="0"/>
        </a:xfrm>
      </p:grpSpPr>
      <p:sp>
        <p:nvSpPr>
          <p:cNvPr id="1204" name="Google Shape;1204;p69"/>
          <p:cNvSpPr txBox="1"/>
          <p:nvPr/>
        </p:nvSpPr>
        <p:spPr>
          <a:xfrm>
            <a:off x="5195887" y="0"/>
            <a:ext cx="6689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05" name="Google Shape;1205;p69"/>
          <p:cNvSpPr>
            <a:spLocks noGrp="1"/>
          </p:cNvSpPr>
          <p:nvPr>
            <p:ph type="pic" idx="2"/>
          </p:nvPr>
        </p:nvSpPr>
        <p:spPr>
          <a:xfrm>
            <a:off x="566567" y="593767"/>
            <a:ext cx="3923600" cy="5424400"/>
          </a:xfrm>
          <a:prstGeom prst="rect">
            <a:avLst/>
          </a:prstGeom>
          <a:solidFill>
            <a:srgbClr val="BFBFBF"/>
          </a:solidFill>
          <a:ln>
            <a:noFill/>
          </a:ln>
        </p:spPr>
      </p:sp>
      <p:sp>
        <p:nvSpPr>
          <p:cNvPr id="1206" name="Google Shape;1206;p69"/>
          <p:cNvSpPr txBox="1">
            <a:spLocks noGrp="1"/>
          </p:cNvSpPr>
          <p:nvPr>
            <p:ph type="body" idx="1"/>
          </p:nvPr>
        </p:nvSpPr>
        <p:spPr>
          <a:xfrm>
            <a:off x="6147595" y="2282167"/>
            <a:ext cx="50620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7" name="Google Shape;1207;p69"/>
          <p:cNvSpPr txBox="1">
            <a:spLocks noGrp="1"/>
          </p:cNvSpPr>
          <p:nvPr>
            <p:ph type="title"/>
          </p:nvPr>
        </p:nvSpPr>
        <p:spPr>
          <a:xfrm>
            <a:off x="6116533" y="986833"/>
            <a:ext cx="50620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1846151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2: Title, text, image — three column, left">
  <p:cSld name="22: Title, text, image — three column, left">
    <p:spTree>
      <p:nvGrpSpPr>
        <p:cNvPr id="1" name="Shape 1208"/>
        <p:cNvGrpSpPr/>
        <p:nvPr/>
      </p:nvGrpSpPr>
      <p:grpSpPr>
        <a:xfrm>
          <a:off x="0" y="0"/>
          <a:ext cx="0" cy="0"/>
          <a:chOff x="0" y="0"/>
          <a:chExt cx="0" cy="0"/>
        </a:xfrm>
      </p:grpSpPr>
      <p:sp>
        <p:nvSpPr>
          <p:cNvPr id="1209" name="Google Shape;1209;p70"/>
          <p:cNvSpPr txBox="1"/>
          <p:nvPr/>
        </p:nvSpPr>
        <p:spPr>
          <a:xfrm>
            <a:off x="8801100" y="0"/>
            <a:ext cx="33908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0" name="Google Shape;1210;p70"/>
          <p:cNvSpPr>
            <a:spLocks noGrp="1"/>
          </p:cNvSpPr>
          <p:nvPr>
            <p:ph type="pic" idx="2"/>
          </p:nvPr>
        </p:nvSpPr>
        <p:spPr>
          <a:xfrm>
            <a:off x="6170400" y="675000"/>
            <a:ext cx="3649200" cy="2568400"/>
          </a:xfrm>
          <a:prstGeom prst="rect">
            <a:avLst/>
          </a:prstGeom>
          <a:solidFill>
            <a:srgbClr val="BFBFBF"/>
          </a:solidFill>
          <a:ln>
            <a:noFill/>
          </a:ln>
        </p:spPr>
      </p:sp>
      <p:sp>
        <p:nvSpPr>
          <p:cNvPr id="1211" name="Google Shape;1211;p70"/>
          <p:cNvSpPr>
            <a:spLocks noGrp="1"/>
          </p:cNvSpPr>
          <p:nvPr>
            <p:ph type="pic" idx="3"/>
          </p:nvPr>
        </p:nvSpPr>
        <p:spPr>
          <a:xfrm>
            <a:off x="6170400" y="3297424"/>
            <a:ext cx="3649200" cy="2514400"/>
          </a:xfrm>
          <a:prstGeom prst="rect">
            <a:avLst/>
          </a:prstGeom>
          <a:solidFill>
            <a:srgbClr val="BFBFBF"/>
          </a:solidFill>
          <a:ln>
            <a:noFill/>
          </a:ln>
        </p:spPr>
      </p:sp>
      <p:sp>
        <p:nvSpPr>
          <p:cNvPr id="1212" name="Google Shape;1212;p70"/>
          <p:cNvSpPr>
            <a:spLocks noGrp="1"/>
          </p:cNvSpPr>
          <p:nvPr>
            <p:ph type="pic" idx="4"/>
          </p:nvPr>
        </p:nvSpPr>
        <p:spPr>
          <a:xfrm>
            <a:off x="9895997" y="675001"/>
            <a:ext cx="1829200" cy="5136800"/>
          </a:xfrm>
          <a:prstGeom prst="rect">
            <a:avLst/>
          </a:prstGeom>
          <a:solidFill>
            <a:srgbClr val="BFBFBF"/>
          </a:solidFill>
          <a:ln>
            <a:noFill/>
          </a:ln>
        </p:spPr>
      </p:sp>
      <p:sp>
        <p:nvSpPr>
          <p:cNvPr id="1213" name="Google Shape;1213;p70"/>
          <p:cNvSpPr txBox="1">
            <a:spLocks noGrp="1"/>
          </p:cNvSpPr>
          <p:nvPr>
            <p:ph type="body" idx="1"/>
          </p:nvPr>
        </p:nvSpPr>
        <p:spPr>
          <a:xfrm>
            <a:off x="566568" y="2271467"/>
            <a:ext cx="43216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14" name="Google Shape;1214;p7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99496987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215"/>
        <p:cNvGrpSpPr/>
        <p:nvPr/>
      </p:nvGrpSpPr>
      <p:grpSpPr>
        <a:xfrm>
          <a:off x="0" y="0"/>
          <a:ext cx="0" cy="0"/>
          <a:chOff x="0" y="0"/>
          <a:chExt cx="0" cy="0"/>
        </a:xfrm>
      </p:grpSpPr>
      <p:pic>
        <p:nvPicPr>
          <p:cNvPr id="1216" name="Google Shape;1216;p71"/>
          <p:cNvPicPr preferRelativeResize="0"/>
          <p:nvPr/>
        </p:nvPicPr>
        <p:blipFill rotWithShape="1">
          <a:blip r:embed="rId2" cstate="screen">
            <a:alphaModFix/>
            <a:extLst>
              <a:ext uri="{28A0092B-C50C-407E-A947-70E740481C1C}">
                <a14:useLocalDpi xmlns:a14="http://schemas.microsoft.com/office/drawing/2010/main"/>
              </a:ext>
            </a:extLst>
          </a:blip>
          <a:srcRect r="-11463"/>
          <a:stretch/>
        </p:blipFill>
        <p:spPr>
          <a:xfrm>
            <a:off x="9324800" y="-2966"/>
            <a:ext cx="987600" cy="6863932"/>
          </a:xfrm>
          <a:prstGeom prst="rect">
            <a:avLst/>
          </a:prstGeom>
          <a:noFill/>
          <a:ln>
            <a:noFill/>
          </a:ln>
        </p:spPr>
      </p:pic>
      <p:sp>
        <p:nvSpPr>
          <p:cNvPr id="1217" name="Google Shape;1217;p71"/>
          <p:cNvSpPr txBox="1"/>
          <p:nvPr/>
        </p:nvSpPr>
        <p:spPr>
          <a:xfrm>
            <a:off x="10290175" y="0"/>
            <a:ext cx="1902000" cy="68580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8" name="Google Shape;1218;p71"/>
          <p:cNvSpPr>
            <a:spLocks noGrp="1"/>
          </p:cNvSpPr>
          <p:nvPr>
            <p:ph type="pic" idx="2"/>
          </p:nvPr>
        </p:nvSpPr>
        <p:spPr>
          <a:xfrm>
            <a:off x="7271700" y="572100"/>
            <a:ext cx="4353600" cy="5715600"/>
          </a:xfrm>
          <a:prstGeom prst="rect">
            <a:avLst/>
          </a:prstGeom>
          <a:solidFill>
            <a:srgbClr val="BFBFBF"/>
          </a:solidFill>
          <a:ln>
            <a:noFill/>
          </a:ln>
        </p:spPr>
      </p:sp>
      <p:sp>
        <p:nvSpPr>
          <p:cNvPr id="1219" name="Google Shape;1219;p71"/>
          <p:cNvSpPr txBox="1">
            <a:spLocks noGrp="1"/>
          </p:cNvSpPr>
          <p:nvPr>
            <p:ph type="body" idx="1"/>
          </p:nvPr>
        </p:nvSpPr>
        <p:spPr>
          <a:xfrm>
            <a:off x="1127067" y="2331033"/>
            <a:ext cx="4466400" cy="410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220" name="Google Shape;1220;p71"/>
          <p:cNvSpPr txBox="1">
            <a:spLocks noGrp="1"/>
          </p:cNvSpPr>
          <p:nvPr>
            <p:ph type="title"/>
          </p:nvPr>
        </p:nvSpPr>
        <p:spPr>
          <a:xfrm>
            <a:off x="1127067" y="1148533"/>
            <a:ext cx="3805200" cy="89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89134627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22: Title, text, image — five column, left">
  <p:cSld name="22: Title, text, image — five column, left">
    <p:spTree>
      <p:nvGrpSpPr>
        <p:cNvPr id="1" name="Shape 1221"/>
        <p:cNvGrpSpPr/>
        <p:nvPr/>
      </p:nvGrpSpPr>
      <p:grpSpPr>
        <a:xfrm>
          <a:off x="0" y="0"/>
          <a:ext cx="0" cy="0"/>
          <a:chOff x="0" y="0"/>
          <a:chExt cx="0" cy="0"/>
        </a:xfrm>
      </p:grpSpPr>
      <p:pic>
        <p:nvPicPr>
          <p:cNvPr id="1222" name="Google Shape;1222;p7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
        <p:nvSpPr>
          <p:cNvPr id="1223" name="Google Shape;1223;p72"/>
          <p:cNvSpPr txBox="1"/>
          <p:nvPr/>
        </p:nvSpPr>
        <p:spPr>
          <a:xfrm>
            <a:off x="306387" y="608012"/>
            <a:ext cx="9937600" cy="5208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24" name="Google Shape;1224;p72"/>
          <p:cNvSpPr>
            <a:spLocks noGrp="1"/>
          </p:cNvSpPr>
          <p:nvPr>
            <p:ph type="pic" idx="2"/>
          </p:nvPr>
        </p:nvSpPr>
        <p:spPr>
          <a:xfrm>
            <a:off x="10224300" y="1532033"/>
            <a:ext cx="1968000" cy="3367600"/>
          </a:xfrm>
          <a:prstGeom prst="rect">
            <a:avLst/>
          </a:prstGeom>
          <a:solidFill>
            <a:srgbClr val="BFBFBF"/>
          </a:solidFill>
          <a:ln>
            <a:noFill/>
          </a:ln>
        </p:spPr>
      </p:sp>
      <p:sp>
        <p:nvSpPr>
          <p:cNvPr id="1225" name="Google Shape;1225;p72"/>
          <p:cNvSpPr>
            <a:spLocks noGrp="1"/>
          </p:cNvSpPr>
          <p:nvPr>
            <p:ph type="pic" idx="3"/>
          </p:nvPr>
        </p:nvSpPr>
        <p:spPr>
          <a:xfrm>
            <a:off x="8256600" y="1532033"/>
            <a:ext cx="1968000" cy="3367600"/>
          </a:xfrm>
          <a:prstGeom prst="rect">
            <a:avLst/>
          </a:prstGeom>
          <a:solidFill>
            <a:srgbClr val="BFBFBF"/>
          </a:solidFill>
          <a:ln>
            <a:noFill/>
          </a:ln>
        </p:spPr>
      </p:sp>
      <p:sp>
        <p:nvSpPr>
          <p:cNvPr id="1226" name="Google Shape;1226;p72"/>
          <p:cNvSpPr>
            <a:spLocks noGrp="1"/>
          </p:cNvSpPr>
          <p:nvPr>
            <p:ph type="pic" idx="4"/>
          </p:nvPr>
        </p:nvSpPr>
        <p:spPr>
          <a:xfrm>
            <a:off x="6288900" y="1532033"/>
            <a:ext cx="1968000" cy="3367600"/>
          </a:xfrm>
          <a:prstGeom prst="rect">
            <a:avLst/>
          </a:prstGeom>
          <a:solidFill>
            <a:srgbClr val="BFBFBF"/>
          </a:solidFill>
          <a:ln>
            <a:noFill/>
          </a:ln>
        </p:spPr>
      </p:sp>
      <p:sp>
        <p:nvSpPr>
          <p:cNvPr id="1227" name="Google Shape;1227;p72"/>
          <p:cNvSpPr>
            <a:spLocks noGrp="1"/>
          </p:cNvSpPr>
          <p:nvPr>
            <p:ph type="pic" idx="5"/>
          </p:nvPr>
        </p:nvSpPr>
        <p:spPr>
          <a:xfrm>
            <a:off x="4321200" y="1532033"/>
            <a:ext cx="1968000" cy="3367600"/>
          </a:xfrm>
          <a:prstGeom prst="rect">
            <a:avLst/>
          </a:prstGeom>
          <a:solidFill>
            <a:srgbClr val="BFBFBF"/>
          </a:solidFill>
          <a:ln>
            <a:noFill/>
          </a:ln>
        </p:spPr>
      </p:sp>
      <p:sp>
        <p:nvSpPr>
          <p:cNvPr id="1228" name="Google Shape;1228;p72"/>
          <p:cNvSpPr txBox="1">
            <a:spLocks noGrp="1"/>
          </p:cNvSpPr>
          <p:nvPr>
            <p:ph type="body" idx="1"/>
          </p:nvPr>
        </p:nvSpPr>
        <p:spPr>
          <a:xfrm>
            <a:off x="751500" y="3094967"/>
            <a:ext cx="32212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29" name="Google Shape;1229;p72"/>
          <p:cNvSpPr txBox="1">
            <a:spLocks noGrp="1"/>
          </p:cNvSpPr>
          <p:nvPr>
            <p:ph type="title"/>
          </p:nvPr>
        </p:nvSpPr>
        <p:spPr>
          <a:xfrm>
            <a:off x="731733" y="1799633"/>
            <a:ext cx="27488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96375138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E1BDEC-70ED-E841-B886-4453138E8E49}" type="datetimeFigureOut">
              <a:rPr lang="en-US" smtClean="0"/>
              <a:t>5/16/2024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5E02211-B5A2-FF46-A5C7-29290F6E75D6}" type="slidenum">
              <a:rPr lang="en-US" smtClean="0"/>
              <a:t>‹#›</a:t>
            </a:fld>
            <a:endParaRPr lang="en-US"/>
          </a:p>
        </p:txBody>
      </p:sp>
    </p:spTree>
    <p:extLst>
      <p:ext uri="{BB962C8B-B14F-4D97-AF65-F5344CB8AC3E}">
        <p14:creationId xmlns:p14="http://schemas.microsoft.com/office/powerpoint/2010/main" val="41995447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22: Title, text, photo layout, left">
  <p:cSld name="22: Title, text, photo layout, left">
    <p:spTree>
      <p:nvGrpSpPr>
        <p:cNvPr id="1" name="Shape 108"/>
        <p:cNvGrpSpPr/>
        <p:nvPr/>
      </p:nvGrpSpPr>
      <p:grpSpPr>
        <a:xfrm>
          <a:off x="0" y="0"/>
          <a:ext cx="0" cy="0"/>
          <a:chOff x="0" y="0"/>
          <a:chExt cx="0" cy="0"/>
        </a:xfrm>
      </p:grpSpPr>
      <p:sp>
        <p:nvSpPr>
          <p:cNvPr id="109" name="Google Shape;109;p35"/>
          <p:cNvSpPr/>
          <p:nvPr/>
        </p:nvSpPr>
        <p:spPr>
          <a:xfrm>
            <a:off x="5454800" y="833"/>
            <a:ext cx="5744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5"/>
          <p:cNvSpPr txBox="1">
            <a:spLocks noGrp="1"/>
          </p:cNvSpPr>
          <p:nvPr>
            <p:ph type="title"/>
          </p:nvPr>
        </p:nvSpPr>
        <p:spPr>
          <a:xfrm>
            <a:off x="1127567" y="1054733"/>
            <a:ext cx="5604000" cy="131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b"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11" name="Google Shape;111;p35"/>
          <p:cNvSpPr txBox="1">
            <a:spLocks noGrp="1"/>
          </p:cNvSpPr>
          <p:nvPr>
            <p:ph type="body" idx="1"/>
          </p:nvPr>
        </p:nvSpPr>
        <p:spPr>
          <a:xfrm>
            <a:off x="1127567" y="2368067"/>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12" name="Google Shape;112;p35"/>
          <p:cNvSpPr/>
          <p:nvPr/>
        </p:nvSpPr>
        <p:spPr>
          <a:xfrm>
            <a:off x="11190415"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232280079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22: Agenda, white">
  <p:cSld name="22: Agenda, white">
    <p:spTree>
      <p:nvGrpSpPr>
        <p:cNvPr id="1" name="Shape 57"/>
        <p:cNvGrpSpPr/>
        <p:nvPr/>
      </p:nvGrpSpPr>
      <p:grpSpPr>
        <a:xfrm>
          <a:off x="0" y="0"/>
          <a:ext cx="0" cy="0"/>
          <a:chOff x="0" y="0"/>
          <a:chExt cx="0" cy="0"/>
        </a:xfrm>
      </p:grpSpPr>
      <p:sp>
        <p:nvSpPr>
          <p:cNvPr id="58" name="Google Shape;58;p22"/>
          <p:cNvSpPr txBox="1">
            <a:spLocks noGrp="1"/>
          </p:cNvSpPr>
          <p:nvPr>
            <p:ph type="title"/>
          </p:nvPr>
        </p:nvSpPr>
        <p:spPr>
          <a:xfrm>
            <a:off x="562567" y="421200"/>
            <a:ext cx="3927600" cy="6015600"/>
          </a:xfrm>
          <a:prstGeom prst="rect">
            <a:avLst/>
          </a:prstGeom>
          <a:noFill/>
          <a:ln>
            <a:noFill/>
          </a:ln>
        </p:spPr>
        <p:txBody>
          <a:bodyPr spcFirstLastPara="1" wrap="square" lIns="0" tIns="0" rIns="0" bIns="0" anchor="ctr" anchorCtr="0">
            <a:noAutofit/>
          </a:bodyPr>
          <a:lstStyle>
            <a:lvl1pPr lvl="0" algn="r" rtl="0">
              <a:lnSpc>
                <a:spcPct val="90000"/>
              </a:lnSpc>
              <a:spcBef>
                <a:spcPts val="0"/>
              </a:spcBef>
              <a:spcAft>
                <a:spcPts val="0"/>
              </a:spcAft>
              <a:buSzPts val="1600"/>
              <a:buNone/>
              <a:defRPr sz="4267">
                <a:highlight>
                  <a:schemeClr val="accent1"/>
                </a:highlight>
              </a:defRPr>
            </a:lvl1pPr>
            <a:lvl2pPr lvl="1" algn="r" rtl="0">
              <a:lnSpc>
                <a:spcPct val="100000"/>
              </a:lnSpc>
              <a:spcBef>
                <a:spcPts val="1067"/>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r>
              <a:rPr lang="en-US"/>
              <a:t>Click to edit Master title style</a:t>
            </a:r>
            <a:endParaRPr/>
          </a:p>
        </p:txBody>
      </p:sp>
      <p:sp>
        <p:nvSpPr>
          <p:cNvPr id="59" name="Google Shape;59;p22"/>
          <p:cNvSpPr txBox="1">
            <a:spLocks noGrp="1"/>
          </p:cNvSpPr>
          <p:nvPr>
            <p:ph type="body" idx="1"/>
          </p:nvPr>
        </p:nvSpPr>
        <p:spPr>
          <a:xfrm>
            <a:off x="5611067" y="421200"/>
            <a:ext cx="6014400" cy="6015600"/>
          </a:xfrm>
          <a:prstGeom prst="rect">
            <a:avLst/>
          </a:prstGeom>
          <a:noFill/>
          <a:ln>
            <a:noFill/>
          </a:ln>
        </p:spPr>
        <p:txBody>
          <a:bodyPr spcFirstLastPara="1" wrap="square" lIns="0" tIns="0" rIns="91425" bIns="0" anchor="ctr" anchorCtr="0">
            <a:noAutofit/>
          </a:bodyPr>
          <a:lstStyle>
            <a:lvl1pPr marL="609585" lvl="0" indent="-304792" algn="l" rtl="0">
              <a:lnSpc>
                <a:spcPct val="115000"/>
              </a:lnSpc>
              <a:spcBef>
                <a:spcPts val="0"/>
              </a:spcBef>
              <a:spcAft>
                <a:spcPts val="0"/>
              </a:spcAft>
              <a:buSzPts val="1600"/>
              <a:buNone/>
              <a:defRPr sz="2133"/>
            </a:lvl1pPr>
            <a:lvl2pPr marL="1219170" lvl="1" indent="-304792" algn="l" rtl="0">
              <a:lnSpc>
                <a:spcPct val="115000"/>
              </a:lnSpc>
              <a:spcBef>
                <a:spcPts val="533"/>
              </a:spcBef>
              <a:spcAft>
                <a:spcPts val="0"/>
              </a:spcAft>
              <a:buSzPts val="1200"/>
              <a:buNone/>
              <a:defRPr sz="1600"/>
            </a:lvl2pPr>
            <a:lvl3pPr marL="1828754" lvl="2" indent="-304792" algn="l" rtl="0">
              <a:lnSpc>
                <a:spcPct val="115000"/>
              </a:lnSpc>
              <a:spcBef>
                <a:spcPts val="533"/>
              </a:spcBef>
              <a:spcAft>
                <a:spcPts val="0"/>
              </a:spcAft>
              <a:buSzPts val="1200"/>
              <a:buNone/>
              <a:defRPr sz="1600"/>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cxnSp>
        <p:nvCxnSpPr>
          <p:cNvPr id="60" name="Google Shape;60;p22"/>
          <p:cNvCxnSpPr/>
          <p:nvPr/>
        </p:nvCxnSpPr>
        <p:spPr>
          <a:xfrm>
            <a:off x="4964907" y="2501567"/>
            <a:ext cx="0" cy="1840400"/>
          </a:xfrm>
          <a:prstGeom prst="straightConnector1">
            <a:avLst/>
          </a:prstGeom>
          <a:noFill/>
          <a:ln w="28575" cap="flat" cmpd="sng">
            <a:solidFill>
              <a:schemeClr val="accent1"/>
            </a:solidFill>
            <a:prstDash val="solid"/>
            <a:round/>
            <a:headEnd type="none" w="sm" len="sm"/>
            <a:tailEnd type="none" w="sm" len="sm"/>
          </a:ln>
        </p:spPr>
      </p:cxnSp>
    </p:spTree>
    <p:extLst>
      <p:ext uri="{BB962C8B-B14F-4D97-AF65-F5344CB8AC3E}">
        <p14:creationId xmlns:p14="http://schemas.microsoft.com/office/powerpoint/2010/main" val="397339900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22: Title, text — one column, default with subheading">
  <p:cSld name="22: Title, text — one column, default with subheading">
    <p:spTree>
      <p:nvGrpSpPr>
        <p:cNvPr id="1" name="Shape 116"/>
        <p:cNvGrpSpPr/>
        <p:nvPr/>
      </p:nvGrpSpPr>
      <p:grpSpPr>
        <a:xfrm>
          <a:off x="0" y="0"/>
          <a:ext cx="0" cy="0"/>
          <a:chOff x="0" y="0"/>
          <a:chExt cx="0" cy="0"/>
        </a:xfrm>
      </p:grpSpPr>
      <p:sp>
        <p:nvSpPr>
          <p:cNvPr id="117" name="Google Shape;117;p37"/>
          <p:cNvSpPr txBox="1">
            <a:spLocks noGrp="1"/>
          </p:cNvSpPr>
          <p:nvPr>
            <p:ph type="body" idx="1"/>
          </p:nvPr>
        </p:nvSpPr>
        <p:spPr>
          <a:xfrm>
            <a:off x="573167" y="1456300"/>
            <a:ext cx="11052400" cy="4980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8" name="Google Shape;118;p37"/>
          <p:cNvSpPr txBox="1">
            <a:spLocks noGrp="1"/>
          </p:cNvSpPr>
          <p:nvPr>
            <p:ph type="title"/>
          </p:nvPr>
        </p:nvSpPr>
        <p:spPr>
          <a:xfrm>
            <a:off x="566567" y="421200"/>
            <a:ext cx="11059200" cy="586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
        <p:nvSpPr>
          <p:cNvPr id="119" name="Google Shape;119;p37"/>
          <p:cNvSpPr txBox="1">
            <a:spLocks noGrp="1"/>
          </p:cNvSpPr>
          <p:nvPr>
            <p:ph type="subTitle" idx="2"/>
          </p:nvPr>
        </p:nvSpPr>
        <p:spPr>
          <a:xfrm>
            <a:off x="570600" y="1008004"/>
            <a:ext cx="11164000" cy="285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533"/>
              </a:spcBef>
              <a:spcAft>
                <a:spcPts val="0"/>
              </a:spcAft>
              <a:buSzPts val="1600"/>
              <a:buNone/>
              <a:defRPr/>
            </a:lvl2pPr>
            <a:lvl3pPr lvl="2" rtl="0">
              <a:lnSpc>
                <a:spcPct val="90000"/>
              </a:lnSpc>
              <a:spcBef>
                <a:spcPts val="533"/>
              </a:spcBef>
              <a:spcAft>
                <a:spcPts val="0"/>
              </a:spcAft>
              <a:buSzPts val="1600"/>
              <a:buNone/>
              <a:defRPr/>
            </a:lvl3pPr>
            <a:lvl4pPr lvl="3" rtl="0">
              <a:lnSpc>
                <a:spcPct val="90000"/>
              </a:lnSpc>
              <a:spcBef>
                <a:spcPts val="533"/>
              </a:spcBef>
              <a:spcAft>
                <a:spcPts val="0"/>
              </a:spcAft>
              <a:buSzPts val="1200"/>
              <a:buNone/>
              <a:defRPr/>
            </a:lvl4pPr>
            <a:lvl5pPr lvl="4" rtl="0">
              <a:lnSpc>
                <a:spcPct val="90000"/>
              </a:lnSpc>
              <a:spcBef>
                <a:spcPts val="533"/>
              </a:spcBef>
              <a:spcAft>
                <a:spcPts val="0"/>
              </a:spcAft>
              <a:buSzPts val="1200"/>
              <a:buNone/>
              <a:defRPr/>
            </a:lvl5pPr>
            <a:lvl6pPr lvl="5" rtl="0">
              <a:lnSpc>
                <a:spcPct val="90000"/>
              </a:lnSpc>
              <a:spcBef>
                <a:spcPts val="533"/>
              </a:spcBef>
              <a:spcAft>
                <a:spcPts val="0"/>
              </a:spcAft>
              <a:buSzPts val="800"/>
              <a:buNone/>
              <a:defRPr/>
            </a:lvl6pPr>
            <a:lvl7pPr lvl="6" rtl="0">
              <a:lnSpc>
                <a:spcPct val="90000"/>
              </a:lnSpc>
              <a:spcBef>
                <a:spcPts val="533"/>
              </a:spcBef>
              <a:spcAft>
                <a:spcPts val="0"/>
              </a:spcAft>
              <a:buSzPts val="800"/>
              <a:buNone/>
              <a:defRPr/>
            </a:lvl7pPr>
            <a:lvl8pPr lvl="7" rtl="0">
              <a:lnSpc>
                <a:spcPct val="90000"/>
              </a:lnSpc>
              <a:spcBef>
                <a:spcPts val="533"/>
              </a:spcBef>
              <a:spcAft>
                <a:spcPts val="0"/>
              </a:spcAft>
              <a:buSzPts val="800"/>
              <a:buNone/>
              <a:defRPr/>
            </a:lvl8pPr>
            <a:lvl9pPr lvl="8" rtl="0">
              <a:lnSpc>
                <a:spcPct val="90000"/>
              </a:lnSpc>
              <a:spcBef>
                <a:spcPts val="533"/>
              </a:spcBef>
              <a:spcAft>
                <a:spcPts val="533"/>
              </a:spcAft>
              <a:buSzPts val="800"/>
              <a:buNone/>
              <a:defRPr/>
            </a:lvl9pPr>
          </a:lstStyle>
          <a:p>
            <a:r>
              <a:rPr lang="en-US"/>
              <a:t>Click to edit Master subtitle style</a:t>
            </a:r>
            <a:endParaRPr/>
          </a:p>
        </p:txBody>
      </p:sp>
    </p:spTree>
    <p:extLst>
      <p:ext uri="{BB962C8B-B14F-4D97-AF65-F5344CB8AC3E}">
        <p14:creationId xmlns:p14="http://schemas.microsoft.com/office/powerpoint/2010/main" val="25592682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37360812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23: ***READ ME — Find more tips and tools">
  <p:cSld name="23: ***READ ME — Find more tips and tools">
    <p:spTree>
      <p:nvGrpSpPr>
        <p:cNvPr id="1" name="Shape 9"/>
        <p:cNvGrpSpPr/>
        <p:nvPr/>
      </p:nvGrpSpPr>
      <p:grpSpPr>
        <a:xfrm>
          <a:off x="0" y="0"/>
          <a:ext cx="0" cy="0"/>
          <a:chOff x="0" y="0"/>
          <a:chExt cx="0" cy="0"/>
        </a:xfrm>
      </p:grpSpPr>
      <p:sp>
        <p:nvSpPr>
          <p:cNvPr id="10" name="Google Shape;10;p2"/>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p:nvPr/>
        </p:nvSpPr>
        <p:spPr>
          <a:xfrm>
            <a:off x="3027800" y="0"/>
            <a:ext cx="9042280" cy="6858000"/>
          </a:xfrm>
          <a:prstGeom prst="rect">
            <a:avLst/>
          </a:prstGeom>
          <a:noFill/>
          <a:ln>
            <a:noFill/>
          </a:ln>
        </p:spPr>
        <p:txBody>
          <a:bodyPr spcFirstLastPara="1" wrap="square" lIns="121900" tIns="121900" rIns="121900" bIns="121900" anchor="ctr" anchorCtr="0">
            <a:noAutofit/>
          </a:bodyPr>
          <a:lstStyle/>
          <a:p>
            <a:pPr marL="0" lvl="0" indent="0" algn="l" rtl="0">
              <a:lnSpc>
                <a:spcPct val="80000"/>
              </a:lnSpc>
              <a:spcBef>
                <a:spcPts val="0"/>
              </a:spcBef>
              <a:spcAft>
                <a:spcPts val="0"/>
              </a:spcAft>
              <a:buNone/>
            </a:pPr>
            <a:r>
              <a:rPr lang="en" sz="6933" b="1" dirty="0"/>
              <a:t>For more tips, tools, layouts to help make your presentations shine, visit:</a:t>
            </a:r>
            <a:endParaRPr sz="6933" b="1" dirty="0"/>
          </a:p>
          <a:p>
            <a:pPr marL="0" lvl="0" indent="0" algn="l" rtl="0">
              <a:lnSpc>
                <a:spcPct val="80000"/>
              </a:lnSpc>
              <a:spcBef>
                <a:spcPts val="2000"/>
              </a:spcBef>
              <a:spcAft>
                <a:spcPts val="2000"/>
              </a:spcAft>
              <a:buNone/>
            </a:pPr>
            <a:r>
              <a:rPr lang="en" sz="6933" b="1" dirty="0">
                <a:solidFill>
                  <a:schemeClr val="dk1"/>
                </a:solidFill>
                <a:highlight>
                  <a:schemeClr val="accent1"/>
                </a:highlight>
              </a:rPr>
              <a:t>https://</a:t>
            </a:r>
            <a:r>
              <a:rPr lang="en" sz="6933" b="1" dirty="0" err="1">
                <a:solidFill>
                  <a:schemeClr val="dk1"/>
                </a:solidFill>
                <a:highlight>
                  <a:schemeClr val="accent1"/>
                </a:highlight>
              </a:rPr>
              <a:t>links.asu.edu</a:t>
            </a:r>
            <a:r>
              <a:rPr lang="en" sz="6933" b="1" dirty="0">
                <a:solidFill>
                  <a:schemeClr val="dk1"/>
                </a:solidFill>
                <a:highlight>
                  <a:schemeClr val="accent1"/>
                </a:highlight>
              </a:rPr>
              <a:t>/</a:t>
            </a:r>
            <a:br>
              <a:rPr lang="en" sz="6933" b="1" dirty="0">
                <a:solidFill>
                  <a:schemeClr val="dk1"/>
                </a:solidFill>
                <a:highlight>
                  <a:schemeClr val="accent1"/>
                </a:highlight>
              </a:rPr>
            </a:br>
            <a:r>
              <a:rPr lang="en" sz="6933" b="1" dirty="0">
                <a:solidFill>
                  <a:schemeClr val="dk1"/>
                </a:solidFill>
                <a:highlight>
                  <a:schemeClr val="accent1"/>
                </a:highlight>
              </a:rPr>
              <a:t>official-presentation-template </a:t>
            </a:r>
            <a:endParaRPr sz="6933" b="1" dirty="0">
              <a:solidFill>
                <a:schemeClr val="dk1"/>
              </a:solidFill>
              <a:highlight>
                <a:schemeClr val="accent1"/>
              </a:highlight>
            </a:endParaRPr>
          </a:p>
        </p:txBody>
      </p:sp>
    </p:spTree>
    <p:extLst>
      <p:ext uri="{BB962C8B-B14F-4D97-AF65-F5344CB8AC3E}">
        <p14:creationId xmlns:p14="http://schemas.microsoft.com/office/powerpoint/2010/main" val="198009097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23: **READ ME — Find more branded templates and tools for your use">
    <p:spTree>
      <p:nvGrpSpPr>
        <p:cNvPr id="1" name="Shape 12"/>
        <p:cNvGrpSpPr/>
        <p:nvPr/>
      </p:nvGrpSpPr>
      <p:grpSpPr>
        <a:xfrm>
          <a:off x="0" y="0"/>
          <a:ext cx="0" cy="0"/>
          <a:chOff x="0" y="0"/>
          <a:chExt cx="0" cy="0"/>
        </a:xfrm>
      </p:grpSpPr>
      <p:sp>
        <p:nvSpPr>
          <p:cNvPr id="13" name="Google Shape;13;p3"/>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3"/>
          <p:cNvSpPr txBox="1"/>
          <p:nvPr/>
        </p:nvSpPr>
        <p:spPr>
          <a:xfrm>
            <a:off x="3027800" y="0"/>
            <a:ext cx="9004400" cy="6858000"/>
          </a:xfrm>
          <a:prstGeom prst="rect">
            <a:avLst/>
          </a:prstGeom>
          <a:noFill/>
          <a:ln>
            <a:noFill/>
          </a:ln>
        </p:spPr>
        <p:txBody>
          <a:bodyPr spcFirstLastPara="1" wrap="square" lIns="121900" tIns="121900" rIns="121900" bIns="121900" anchor="ctr" anchorCtr="0">
            <a:noAutofit/>
          </a:bodyPr>
          <a:lstStyle/>
          <a:p>
            <a:pPr marL="0" lvl="0" indent="0" algn="l" rtl="0">
              <a:lnSpc>
                <a:spcPct val="80000"/>
              </a:lnSpc>
              <a:spcBef>
                <a:spcPts val="0"/>
              </a:spcBef>
              <a:spcAft>
                <a:spcPts val="0"/>
              </a:spcAft>
              <a:buNone/>
            </a:pPr>
            <a:r>
              <a:rPr lang="en" sz="6933" b="1"/>
              <a:t>Find more branded templates created for your use:</a:t>
            </a:r>
            <a:endParaRPr sz="6933" b="1"/>
          </a:p>
          <a:p>
            <a:pPr marL="0" lvl="0" indent="0" algn="l" rtl="0">
              <a:lnSpc>
                <a:spcPct val="80000"/>
              </a:lnSpc>
              <a:spcBef>
                <a:spcPts val="2000"/>
              </a:spcBef>
              <a:spcAft>
                <a:spcPts val="2000"/>
              </a:spcAft>
              <a:buNone/>
            </a:pPr>
            <a:r>
              <a:rPr lang="en" sz="6933" b="1">
                <a:solidFill>
                  <a:schemeClr val="dk1"/>
                </a:solidFill>
                <a:highlight>
                  <a:schemeClr val="accent1"/>
                </a:highlight>
              </a:rPr>
              <a:t>https://brandguide.</a:t>
            </a:r>
            <a:br>
              <a:rPr lang="en" sz="6933" b="1">
                <a:solidFill>
                  <a:schemeClr val="dk1"/>
                </a:solidFill>
                <a:highlight>
                  <a:schemeClr val="accent1"/>
                </a:highlight>
              </a:rPr>
            </a:br>
            <a:r>
              <a:rPr lang="en" sz="6933" b="1">
                <a:solidFill>
                  <a:schemeClr val="dk1"/>
                </a:solidFill>
                <a:highlight>
                  <a:schemeClr val="accent1"/>
                </a:highlight>
              </a:rPr>
              <a:t>asu.edu/tools/</a:t>
            </a:r>
            <a:br>
              <a:rPr lang="en" sz="6933" b="1">
                <a:solidFill>
                  <a:schemeClr val="dk1"/>
                </a:solidFill>
                <a:highlight>
                  <a:schemeClr val="accent1"/>
                </a:highlight>
              </a:rPr>
            </a:br>
            <a:r>
              <a:rPr lang="en" sz="6933" b="1">
                <a:solidFill>
                  <a:schemeClr val="dk1"/>
                </a:solidFill>
                <a:highlight>
                  <a:schemeClr val="accent1"/>
                </a:highlight>
              </a:rPr>
              <a:t>templates-libraries </a:t>
            </a:r>
            <a:endParaRPr sz="6933" b="1">
              <a:solidFill>
                <a:schemeClr val="dk1"/>
              </a:solidFill>
              <a:highlight>
                <a:schemeClr val="accent1"/>
              </a:highlight>
            </a:endParaRPr>
          </a:p>
        </p:txBody>
      </p:sp>
    </p:spTree>
    <p:extLst>
      <p:ext uri="{BB962C8B-B14F-4D97-AF65-F5344CB8AC3E}">
        <p14:creationId xmlns:p14="http://schemas.microsoft.com/office/powerpoint/2010/main" val="10007385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3: *Presentation title slide options divider (choose from following templates →)">
  <p:cSld name="23: *Presentation title slide options divider (choose from following templates →)">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3215633" y="1420480"/>
            <a:ext cx="8384400" cy="3988784"/>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rgbClr val="191919"/>
                </a:highlight>
              </a:rPr>
              <a:t>Presentation title slide options</a:t>
            </a:r>
            <a:endParaRPr sz="9600" b="1">
              <a:solidFill>
                <a:srgbClr val="FFFFFF"/>
              </a:solidFill>
              <a:highlight>
                <a:srgbClr val="191919"/>
              </a:highlight>
            </a:endParaRPr>
          </a:p>
        </p:txBody>
      </p:sp>
      <p:sp>
        <p:nvSpPr>
          <p:cNvPr id="17" name="Google Shape;17;p4"/>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9650560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23: *Presentation title slide with subtitle">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560833" y="1673100"/>
            <a:ext cx="11215600" cy="38264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1067"/>
              </a:spcBef>
              <a:spcAft>
                <a:spcPts val="0"/>
              </a:spcAft>
              <a:buSzPts val="4800"/>
              <a:buNone/>
              <a:defRPr sz="6400"/>
            </a:lvl3pPr>
            <a:lvl4pPr lvl="3" algn="ctr" rtl="0">
              <a:spcBef>
                <a:spcPts val="1067"/>
              </a:spcBef>
              <a:spcAft>
                <a:spcPts val="0"/>
              </a:spcAft>
              <a:buSzPts val="4800"/>
              <a:buNone/>
              <a:defRPr sz="6400"/>
            </a:lvl4pPr>
            <a:lvl5pPr lvl="4" algn="ctr" rtl="0">
              <a:spcBef>
                <a:spcPts val="1067"/>
              </a:spcBef>
              <a:spcAft>
                <a:spcPts val="0"/>
              </a:spcAft>
              <a:buSzPts val="4800"/>
              <a:buNone/>
              <a:defRPr sz="6400"/>
            </a:lvl5pPr>
            <a:lvl6pPr lvl="5" algn="ctr" rtl="0">
              <a:spcBef>
                <a:spcPts val="1067"/>
              </a:spcBef>
              <a:spcAft>
                <a:spcPts val="0"/>
              </a:spcAft>
              <a:buSzPts val="4800"/>
              <a:buNone/>
              <a:defRPr sz="6400"/>
            </a:lvl6pPr>
            <a:lvl7pPr lvl="6" algn="ctr" rtl="0">
              <a:spcBef>
                <a:spcPts val="1067"/>
              </a:spcBef>
              <a:spcAft>
                <a:spcPts val="0"/>
              </a:spcAft>
              <a:buSzPts val="4800"/>
              <a:buNone/>
              <a:defRPr sz="6400"/>
            </a:lvl7pPr>
            <a:lvl8pPr lvl="7" algn="ctr" rtl="0">
              <a:spcBef>
                <a:spcPts val="1067"/>
              </a:spcBef>
              <a:spcAft>
                <a:spcPts val="0"/>
              </a:spcAft>
              <a:buSzPts val="4800"/>
              <a:buNone/>
              <a:defRPr sz="6400"/>
            </a:lvl8pPr>
            <a:lvl9pPr lvl="8" algn="ctr" rtl="0">
              <a:spcBef>
                <a:spcPts val="1067"/>
              </a:spcBef>
              <a:spcAft>
                <a:spcPts val="1067"/>
              </a:spcAft>
              <a:buSzPts val="4800"/>
              <a:buNone/>
              <a:defRPr sz="6400"/>
            </a:lvl9pPr>
          </a:lstStyle>
          <a:p>
            <a:endParaRPr dirty="0"/>
          </a:p>
        </p:txBody>
      </p:sp>
      <p:sp>
        <p:nvSpPr>
          <p:cNvPr id="20" name="Google Shape;20;p5"/>
          <p:cNvSpPr txBox="1">
            <a:spLocks noGrp="1"/>
          </p:cNvSpPr>
          <p:nvPr>
            <p:ph type="subTitle" idx="1"/>
          </p:nvPr>
        </p:nvSpPr>
        <p:spPr>
          <a:xfrm>
            <a:off x="560800" y="5636467"/>
            <a:ext cx="11215600" cy="492443"/>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3200" b="1">
                <a:solidFill>
                  <a:schemeClr val="lt1"/>
                </a:solidFill>
                <a:highlight>
                  <a:schemeClr val="dk1"/>
                </a:highlight>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dirty="0"/>
          </a:p>
        </p:txBody>
      </p:sp>
      <p:pic>
        <p:nvPicPr>
          <p:cNvPr id="21" name="Google Shape;21;p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26734" y="246067"/>
            <a:ext cx="5023100" cy="1080000"/>
          </a:xfrm>
          <a:prstGeom prst="rect">
            <a:avLst/>
          </a:prstGeom>
          <a:noFill/>
          <a:ln>
            <a:noFill/>
          </a:ln>
        </p:spPr>
      </p:pic>
    </p:spTree>
    <p:extLst>
      <p:ext uri="{BB962C8B-B14F-4D97-AF65-F5344CB8AC3E}">
        <p14:creationId xmlns:p14="http://schemas.microsoft.com/office/powerpoint/2010/main" val="18527965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23: *Presentation title slide with preheader">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560833" y="1534592"/>
            <a:ext cx="11215600" cy="886397"/>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6400"/>
            </a:lvl1pPr>
            <a:lvl2pPr lvl="1" algn="ctr" rtl="0">
              <a:spcBef>
                <a:spcPts val="0"/>
              </a:spcBef>
              <a:spcAft>
                <a:spcPts val="0"/>
              </a:spcAft>
              <a:buSzPts val="4800"/>
              <a:buNone/>
              <a:defRPr sz="6400"/>
            </a:lvl2pPr>
            <a:lvl3pPr lvl="2" algn="ctr" rtl="0">
              <a:spcBef>
                <a:spcPts val="1067"/>
              </a:spcBef>
              <a:spcAft>
                <a:spcPts val="0"/>
              </a:spcAft>
              <a:buSzPts val="4800"/>
              <a:buNone/>
              <a:defRPr sz="6400"/>
            </a:lvl3pPr>
            <a:lvl4pPr lvl="3" algn="ctr" rtl="0">
              <a:spcBef>
                <a:spcPts val="1067"/>
              </a:spcBef>
              <a:spcAft>
                <a:spcPts val="0"/>
              </a:spcAft>
              <a:buSzPts val="4800"/>
              <a:buNone/>
              <a:defRPr sz="6400"/>
            </a:lvl4pPr>
            <a:lvl5pPr lvl="4" algn="ctr" rtl="0">
              <a:spcBef>
                <a:spcPts val="1067"/>
              </a:spcBef>
              <a:spcAft>
                <a:spcPts val="0"/>
              </a:spcAft>
              <a:buSzPts val="4800"/>
              <a:buNone/>
              <a:defRPr sz="6400"/>
            </a:lvl5pPr>
            <a:lvl6pPr lvl="5" algn="ctr" rtl="0">
              <a:spcBef>
                <a:spcPts val="1067"/>
              </a:spcBef>
              <a:spcAft>
                <a:spcPts val="0"/>
              </a:spcAft>
              <a:buSzPts val="4800"/>
              <a:buNone/>
              <a:defRPr sz="6400"/>
            </a:lvl6pPr>
            <a:lvl7pPr lvl="6" algn="ctr" rtl="0">
              <a:spcBef>
                <a:spcPts val="1067"/>
              </a:spcBef>
              <a:spcAft>
                <a:spcPts val="0"/>
              </a:spcAft>
              <a:buSzPts val="4800"/>
              <a:buNone/>
              <a:defRPr sz="6400"/>
            </a:lvl7pPr>
            <a:lvl8pPr lvl="7" algn="ctr" rtl="0">
              <a:spcBef>
                <a:spcPts val="1067"/>
              </a:spcBef>
              <a:spcAft>
                <a:spcPts val="0"/>
              </a:spcAft>
              <a:buSzPts val="4800"/>
              <a:buNone/>
              <a:defRPr sz="6400"/>
            </a:lvl8pPr>
            <a:lvl9pPr lvl="8" algn="ctr" rtl="0">
              <a:spcBef>
                <a:spcPts val="1067"/>
              </a:spcBef>
              <a:spcAft>
                <a:spcPts val="1067"/>
              </a:spcAft>
              <a:buSzPts val="4800"/>
              <a:buNone/>
              <a:defRPr sz="6400"/>
            </a:lvl9pPr>
          </a:lstStyle>
          <a:p>
            <a:endParaRPr/>
          </a:p>
        </p:txBody>
      </p:sp>
      <p:sp>
        <p:nvSpPr>
          <p:cNvPr id="24" name="Google Shape;24;p6"/>
          <p:cNvSpPr txBox="1">
            <a:spLocks noGrp="1"/>
          </p:cNvSpPr>
          <p:nvPr>
            <p:ph type="subTitle" idx="1"/>
          </p:nvPr>
        </p:nvSpPr>
        <p:spPr>
          <a:xfrm>
            <a:off x="560833" y="1182633"/>
            <a:ext cx="11215600" cy="32823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2133" b="1">
                <a:highlight>
                  <a:schemeClr val="accent1"/>
                </a:highlight>
              </a:defRPr>
            </a:lvl1pPr>
            <a:lvl2pPr lvl="1" algn="ctr" rtl="0">
              <a:lnSpc>
                <a:spcPct val="100000"/>
              </a:lnSpc>
              <a:spcBef>
                <a:spcPts val="0"/>
              </a:spcBef>
              <a:spcAft>
                <a:spcPts val="0"/>
              </a:spcAft>
              <a:buSzPts val="2800"/>
              <a:buNone/>
              <a:defRPr sz="3733">
                <a:highlight>
                  <a:schemeClr val="accent1"/>
                </a:highlight>
              </a:defRPr>
            </a:lvl2pPr>
            <a:lvl3pPr lvl="2" algn="ctr" rtl="0">
              <a:lnSpc>
                <a:spcPct val="100000"/>
              </a:lnSpc>
              <a:spcBef>
                <a:spcPts val="0"/>
              </a:spcBef>
              <a:spcAft>
                <a:spcPts val="0"/>
              </a:spcAft>
              <a:buSzPts val="2800"/>
              <a:buNone/>
              <a:defRPr sz="3733">
                <a:highlight>
                  <a:schemeClr val="accent1"/>
                </a:highlight>
              </a:defRPr>
            </a:lvl3pPr>
            <a:lvl4pPr lvl="3" algn="ctr" rtl="0">
              <a:lnSpc>
                <a:spcPct val="100000"/>
              </a:lnSpc>
              <a:spcBef>
                <a:spcPts val="0"/>
              </a:spcBef>
              <a:spcAft>
                <a:spcPts val="0"/>
              </a:spcAft>
              <a:buSzPts val="2800"/>
              <a:buNone/>
              <a:defRPr sz="3733">
                <a:highlight>
                  <a:schemeClr val="accent1"/>
                </a:highlight>
              </a:defRPr>
            </a:lvl4pPr>
            <a:lvl5pPr lvl="4" algn="ctr" rtl="0">
              <a:lnSpc>
                <a:spcPct val="100000"/>
              </a:lnSpc>
              <a:spcBef>
                <a:spcPts val="0"/>
              </a:spcBef>
              <a:spcAft>
                <a:spcPts val="0"/>
              </a:spcAft>
              <a:buSzPts val="2800"/>
              <a:buNone/>
              <a:defRPr sz="3733">
                <a:highlight>
                  <a:schemeClr val="accent1"/>
                </a:highlight>
              </a:defRPr>
            </a:lvl5pPr>
            <a:lvl6pPr lvl="5" algn="ctr" rtl="0">
              <a:lnSpc>
                <a:spcPct val="100000"/>
              </a:lnSpc>
              <a:spcBef>
                <a:spcPts val="0"/>
              </a:spcBef>
              <a:spcAft>
                <a:spcPts val="0"/>
              </a:spcAft>
              <a:buSzPts val="2800"/>
              <a:buNone/>
              <a:defRPr sz="3733">
                <a:highlight>
                  <a:schemeClr val="accent1"/>
                </a:highlight>
              </a:defRPr>
            </a:lvl6pPr>
            <a:lvl7pPr lvl="6" algn="ctr" rtl="0">
              <a:lnSpc>
                <a:spcPct val="100000"/>
              </a:lnSpc>
              <a:spcBef>
                <a:spcPts val="0"/>
              </a:spcBef>
              <a:spcAft>
                <a:spcPts val="0"/>
              </a:spcAft>
              <a:buSzPts val="2800"/>
              <a:buNone/>
              <a:defRPr sz="3733">
                <a:highlight>
                  <a:schemeClr val="accent1"/>
                </a:highlight>
              </a:defRPr>
            </a:lvl7pPr>
            <a:lvl8pPr lvl="7" algn="ctr" rtl="0">
              <a:lnSpc>
                <a:spcPct val="100000"/>
              </a:lnSpc>
              <a:spcBef>
                <a:spcPts val="0"/>
              </a:spcBef>
              <a:spcAft>
                <a:spcPts val="0"/>
              </a:spcAft>
              <a:buSzPts val="2800"/>
              <a:buNone/>
              <a:defRPr sz="3733">
                <a:highlight>
                  <a:schemeClr val="accent1"/>
                </a:highlight>
              </a:defRPr>
            </a:lvl8pPr>
            <a:lvl9pPr lvl="8" algn="ctr" rtl="0">
              <a:lnSpc>
                <a:spcPct val="100000"/>
              </a:lnSpc>
              <a:spcBef>
                <a:spcPts val="0"/>
              </a:spcBef>
              <a:spcAft>
                <a:spcPts val="0"/>
              </a:spcAft>
              <a:buSzPts val="2800"/>
              <a:buNone/>
              <a:defRPr sz="3733">
                <a:highlight>
                  <a:schemeClr val="accent1"/>
                </a:highlight>
              </a:defRPr>
            </a:lvl9pPr>
          </a:lstStyle>
          <a:p>
            <a:endParaRPr/>
          </a:p>
        </p:txBody>
      </p:sp>
      <p:pic>
        <p:nvPicPr>
          <p:cNvPr id="25" name="Google Shape;25;p6"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14431" y="5517283"/>
            <a:ext cx="5023100" cy="1080000"/>
          </a:xfrm>
          <a:prstGeom prst="rect">
            <a:avLst/>
          </a:prstGeom>
          <a:noFill/>
          <a:ln>
            <a:noFill/>
          </a:ln>
        </p:spPr>
      </p:pic>
    </p:spTree>
    <p:extLst>
      <p:ext uri="{BB962C8B-B14F-4D97-AF65-F5344CB8AC3E}">
        <p14:creationId xmlns:p14="http://schemas.microsoft.com/office/powerpoint/2010/main" val="228832524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23: *Presentation title slide with photo background">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12300"/>
            <a:ext cx="12192000" cy="5191600"/>
          </a:xfrm>
          <a:prstGeom prst="rect">
            <a:avLst/>
          </a:prstGeom>
          <a:solidFill>
            <a:schemeClr val="tx2"/>
          </a:solidFill>
          <a:ln>
            <a:noFill/>
          </a:ln>
        </p:spPr>
      </p:sp>
      <p:sp>
        <p:nvSpPr>
          <p:cNvPr id="28" name="Google Shape;28;p7"/>
          <p:cNvSpPr txBox="1">
            <a:spLocks noGrp="1"/>
          </p:cNvSpPr>
          <p:nvPr>
            <p:ph type="ctrTitle"/>
          </p:nvPr>
        </p:nvSpPr>
        <p:spPr>
          <a:xfrm>
            <a:off x="560833" y="3426883"/>
            <a:ext cx="11215600" cy="989983"/>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6400">
                <a:highlight>
                  <a:schemeClr val="lt1"/>
                </a:highlight>
              </a:defRPr>
            </a:lvl1pPr>
            <a:lvl2pPr lvl="1" algn="ctr" rtl="0">
              <a:spcBef>
                <a:spcPts val="0"/>
              </a:spcBef>
              <a:spcAft>
                <a:spcPts val="0"/>
              </a:spcAft>
              <a:buSzPts val="4800"/>
              <a:buNone/>
              <a:defRPr sz="6400"/>
            </a:lvl2pPr>
            <a:lvl3pPr lvl="2" algn="ctr" rtl="0">
              <a:spcBef>
                <a:spcPts val="1067"/>
              </a:spcBef>
              <a:spcAft>
                <a:spcPts val="0"/>
              </a:spcAft>
              <a:buSzPts val="4800"/>
              <a:buNone/>
              <a:defRPr sz="6400"/>
            </a:lvl3pPr>
            <a:lvl4pPr lvl="3" algn="ctr" rtl="0">
              <a:spcBef>
                <a:spcPts val="1067"/>
              </a:spcBef>
              <a:spcAft>
                <a:spcPts val="0"/>
              </a:spcAft>
              <a:buSzPts val="4800"/>
              <a:buNone/>
              <a:defRPr sz="6400"/>
            </a:lvl4pPr>
            <a:lvl5pPr lvl="4" algn="ctr" rtl="0">
              <a:spcBef>
                <a:spcPts val="1067"/>
              </a:spcBef>
              <a:spcAft>
                <a:spcPts val="0"/>
              </a:spcAft>
              <a:buSzPts val="4800"/>
              <a:buNone/>
              <a:defRPr sz="6400"/>
            </a:lvl5pPr>
            <a:lvl6pPr lvl="5" algn="ctr" rtl="0">
              <a:spcBef>
                <a:spcPts val="1067"/>
              </a:spcBef>
              <a:spcAft>
                <a:spcPts val="0"/>
              </a:spcAft>
              <a:buSzPts val="4800"/>
              <a:buNone/>
              <a:defRPr sz="6400"/>
            </a:lvl6pPr>
            <a:lvl7pPr lvl="6" algn="ctr" rtl="0">
              <a:spcBef>
                <a:spcPts val="1067"/>
              </a:spcBef>
              <a:spcAft>
                <a:spcPts val="0"/>
              </a:spcAft>
              <a:buSzPts val="4800"/>
              <a:buNone/>
              <a:defRPr sz="6400"/>
            </a:lvl7pPr>
            <a:lvl8pPr lvl="7" algn="ctr" rtl="0">
              <a:spcBef>
                <a:spcPts val="1067"/>
              </a:spcBef>
              <a:spcAft>
                <a:spcPts val="0"/>
              </a:spcAft>
              <a:buSzPts val="4800"/>
              <a:buNone/>
              <a:defRPr sz="6400"/>
            </a:lvl8pPr>
            <a:lvl9pPr lvl="8" algn="ctr" rtl="0">
              <a:spcBef>
                <a:spcPts val="1067"/>
              </a:spcBef>
              <a:spcAft>
                <a:spcPts val="1067"/>
              </a:spcAft>
              <a:buSzPts val="4800"/>
              <a:buNone/>
              <a:defRPr sz="6400"/>
            </a:lvl9pPr>
          </a:lstStyle>
          <a:p>
            <a:endParaRPr dirty="0"/>
          </a:p>
        </p:txBody>
      </p:sp>
      <p:sp>
        <p:nvSpPr>
          <p:cNvPr id="29" name="Google Shape;29;p7"/>
          <p:cNvSpPr txBox="1">
            <a:spLocks noGrp="1"/>
          </p:cNvSpPr>
          <p:nvPr>
            <p:ph type="body" idx="1"/>
          </p:nvPr>
        </p:nvSpPr>
        <p:spPr>
          <a:xfrm>
            <a:off x="5596133" y="5671567"/>
            <a:ext cx="6144400" cy="246221"/>
          </a:xfrm>
          <a:prstGeom prst="rect">
            <a:avLst/>
          </a:prstGeom>
        </p:spPr>
        <p:txBody>
          <a:bodyPr spcFirstLastPara="1" wrap="square" lIns="0" tIns="0" rIns="0" bIns="0" anchor="t" anchorCtr="0">
            <a:spAutoFit/>
          </a:bodyPr>
          <a:lstStyle>
            <a:lvl1pPr marL="609585" lvl="0" indent="-406390" rtl="0">
              <a:lnSpc>
                <a:spcPct val="100000"/>
              </a:lnSpc>
              <a:spcBef>
                <a:spcPts val="0"/>
              </a:spcBef>
              <a:spcAft>
                <a:spcPts val="0"/>
              </a:spcAft>
              <a:buClr>
                <a:schemeClr val="dk1"/>
              </a:buClr>
              <a:buSzPts val="1200"/>
              <a:buChar char="●"/>
              <a:defRPr sz="1600" b="1">
                <a:solidFill>
                  <a:schemeClr val="dk1"/>
                </a:solidFill>
              </a:defRPr>
            </a:lvl1pPr>
            <a:lvl2pPr marL="1219170" lvl="1" indent="-406390" rtl="0">
              <a:lnSpc>
                <a:spcPct val="100000"/>
              </a:lnSpc>
              <a:spcBef>
                <a:spcPts val="1067"/>
              </a:spcBef>
              <a:spcAft>
                <a:spcPts val="0"/>
              </a:spcAft>
              <a:buClr>
                <a:schemeClr val="dk1"/>
              </a:buClr>
              <a:buSzPts val="1200"/>
              <a:buChar char="○"/>
              <a:defRPr sz="1600" b="1">
                <a:solidFill>
                  <a:schemeClr val="dk1"/>
                </a:solidFill>
              </a:defRPr>
            </a:lvl2pPr>
            <a:lvl3pPr marL="1828754" lvl="2" indent="-406390" rtl="0">
              <a:lnSpc>
                <a:spcPct val="100000"/>
              </a:lnSpc>
              <a:spcBef>
                <a:spcPts val="1067"/>
              </a:spcBef>
              <a:spcAft>
                <a:spcPts val="0"/>
              </a:spcAft>
              <a:buClr>
                <a:schemeClr val="dk1"/>
              </a:buClr>
              <a:buSzPts val="1200"/>
              <a:buChar char="■"/>
              <a:defRPr sz="1600" b="1">
                <a:solidFill>
                  <a:schemeClr val="dk1"/>
                </a:solidFill>
              </a:defRPr>
            </a:lvl3pPr>
            <a:lvl4pPr marL="2438339" lvl="3" indent="-406390" rtl="0">
              <a:lnSpc>
                <a:spcPct val="100000"/>
              </a:lnSpc>
              <a:spcBef>
                <a:spcPts val="1067"/>
              </a:spcBef>
              <a:spcAft>
                <a:spcPts val="0"/>
              </a:spcAft>
              <a:buClr>
                <a:schemeClr val="dk1"/>
              </a:buClr>
              <a:buSzPts val="1200"/>
              <a:buChar char="●"/>
              <a:defRPr sz="1600" b="1">
                <a:solidFill>
                  <a:schemeClr val="dk1"/>
                </a:solidFill>
              </a:defRPr>
            </a:lvl4pPr>
            <a:lvl5pPr marL="3047924" lvl="4" indent="-406390" rtl="0">
              <a:lnSpc>
                <a:spcPct val="100000"/>
              </a:lnSpc>
              <a:spcBef>
                <a:spcPts val="1067"/>
              </a:spcBef>
              <a:spcAft>
                <a:spcPts val="0"/>
              </a:spcAft>
              <a:buClr>
                <a:schemeClr val="dk1"/>
              </a:buClr>
              <a:buSzPts val="1200"/>
              <a:buChar char="○"/>
              <a:defRPr sz="1600" b="1">
                <a:solidFill>
                  <a:schemeClr val="dk1"/>
                </a:solidFill>
              </a:defRPr>
            </a:lvl5pPr>
            <a:lvl6pPr marL="3657509" lvl="5" indent="-406390" rtl="0">
              <a:lnSpc>
                <a:spcPct val="100000"/>
              </a:lnSpc>
              <a:spcBef>
                <a:spcPts val="1067"/>
              </a:spcBef>
              <a:spcAft>
                <a:spcPts val="0"/>
              </a:spcAft>
              <a:buClr>
                <a:schemeClr val="dk1"/>
              </a:buClr>
              <a:buSzPts val="1200"/>
              <a:buChar char="■"/>
              <a:defRPr sz="1600" b="1">
                <a:solidFill>
                  <a:schemeClr val="dk1"/>
                </a:solidFill>
              </a:defRPr>
            </a:lvl6pPr>
            <a:lvl7pPr marL="4267093" lvl="6" indent="-406390" rtl="0">
              <a:lnSpc>
                <a:spcPct val="100000"/>
              </a:lnSpc>
              <a:spcBef>
                <a:spcPts val="1067"/>
              </a:spcBef>
              <a:spcAft>
                <a:spcPts val="0"/>
              </a:spcAft>
              <a:buClr>
                <a:schemeClr val="dk1"/>
              </a:buClr>
              <a:buSzPts val="1200"/>
              <a:buChar char="●"/>
              <a:defRPr sz="1600" b="1">
                <a:solidFill>
                  <a:schemeClr val="dk1"/>
                </a:solidFill>
              </a:defRPr>
            </a:lvl7pPr>
            <a:lvl8pPr marL="4876678" lvl="7" indent="-406390" rtl="0">
              <a:lnSpc>
                <a:spcPct val="100000"/>
              </a:lnSpc>
              <a:spcBef>
                <a:spcPts val="1067"/>
              </a:spcBef>
              <a:spcAft>
                <a:spcPts val="0"/>
              </a:spcAft>
              <a:buClr>
                <a:schemeClr val="dk1"/>
              </a:buClr>
              <a:buSzPts val="1200"/>
              <a:buChar char="○"/>
              <a:defRPr sz="1600" b="1">
                <a:solidFill>
                  <a:schemeClr val="dk1"/>
                </a:solidFill>
              </a:defRPr>
            </a:lvl8pPr>
            <a:lvl9pPr marL="5486263" lvl="8" indent="-406390" rtl="0">
              <a:lnSpc>
                <a:spcPct val="100000"/>
              </a:lnSpc>
              <a:spcBef>
                <a:spcPts val="1067"/>
              </a:spcBef>
              <a:spcAft>
                <a:spcPts val="1067"/>
              </a:spcAft>
              <a:buClr>
                <a:schemeClr val="dk1"/>
              </a:buClr>
              <a:buSzPts val="1200"/>
              <a:buChar char="■"/>
              <a:defRPr sz="1600" b="1">
                <a:solidFill>
                  <a:schemeClr val="dk1"/>
                </a:solidFill>
              </a:defRPr>
            </a:lvl9pPr>
          </a:lstStyle>
          <a:p>
            <a:endParaRPr/>
          </a:p>
        </p:txBody>
      </p:sp>
      <p:pic>
        <p:nvPicPr>
          <p:cNvPr id="30" name="Google Shape;30;p7"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414431" y="5517283"/>
            <a:ext cx="5023100" cy="1080000"/>
          </a:xfrm>
          <a:prstGeom prst="rect">
            <a:avLst/>
          </a:prstGeom>
          <a:noFill/>
          <a:ln>
            <a:noFill/>
          </a:ln>
        </p:spPr>
      </p:pic>
    </p:spTree>
    <p:extLst>
      <p:ext uri="{BB962C8B-B14F-4D97-AF65-F5344CB8AC3E}">
        <p14:creationId xmlns:p14="http://schemas.microsoft.com/office/powerpoint/2010/main" val="141429588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3: Agenda slide options divider (choose from following templates →)">
  <p:cSld name="23: Agenda slide options divider (choose from following templates →)">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3215633" y="1420480"/>
            <a:ext cx="8384400" cy="3988784"/>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rgbClr val="191919"/>
                </a:highlight>
              </a:rPr>
              <a:t>Agenda or schedule slide options</a:t>
            </a:r>
            <a:endParaRPr sz="9600" b="1">
              <a:solidFill>
                <a:srgbClr val="FFFFFF"/>
              </a:solidFill>
              <a:highlight>
                <a:srgbClr val="191919"/>
              </a:highlight>
            </a:endParaRPr>
          </a:p>
        </p:txBody>
      </p:sp>
      <p:sp>
        <p:nvSpPr>
          <p:cNvPr id="33" name="Google Shape;33;p8"/>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3350513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23: Agenda — white">
  <p:cSld name="23: Agenda — white">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426733" y="426733"/>
            <a:ext cx="4047600" cy="60108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dirty="0"/>
          </a:p>
        </p:txBody>
      </p:sp>
      <p:cxnSp>
        <p:nvCxnSpPr>
          <p:cNvPr id="36" name="Google Shape;36;p9"/>
          <p:cNvCxnSpPr/>
          <p:nvPr/>
        </p:nvCxnSpPr>
        <p:spPr>
          <a:xfrm>
            <a:off x="4964907" y="2501567"/>
            <a:ext cx="0" cy="18404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5596133" y="430600"/>
            <a:ext cx="6144800" cy="6010800"/>
          </a:xfrm>
          <a:prstGeom prst="rect">
            <a:avLst/>
          </a:prstGeom>
        </p:spPr>
        <p:txBody>
          <a:bodyPr spcFirstLastPara="1" wrap="square" lIns="0" tIns="0" rIns="0" bIns="0" anchor="ctr" anchorCtr="0">
            <a:noAutofit/>
          </a:bodyPr>
          <a:lstStyle>
            <a:lvl1pPr marL="609585" lvl="0" indent="-474121" rtl="0">
              <a:spcBef>
                <a:spcPts val="0"/>
              </a:spcBef>
              <a:spcAft>
                <a:spcPts val="0"/>
              </a:spcAft>
              <a:buSzPts val="2000"/>
              <a:buChar char="●"/>
              <a:defRPr/>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Tree>
    <p:extLst>
      <p:ext uri="{BB962C8B-B14F-4D97-AF65-F5344CB8AC3E}">
        <p14:creationId xmlns:p14="http://schemas.microsoft.com/office/powerpoint/2010/main" val="185574384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23: Agenda — black">
  <p:cSld name="23: Agenda — black">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560833" y="426733"/>
            <a:ext cx="3913600" cy="60108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40" name="Google Shape;40;p10"/>
          <p:cNvSpPr txBox="1"/>
          <p:nvPr/>
        </p:nvSpPr>
        <p:spPr>
          <a:xfrm>
            <a:off x="4834133" y="1512700"/>
            <a:ext cx="1409600" cy="38352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9999" b="0" i="0" u="none" strike="noStrike" cap="none">
                <a:solidFill>
                  <a:srgbClr val="FFC627"/>
                </a:solidFill>
                <a:latin typeface="Arial"/>
                <a:ea typeface="Arial"/>
                <a:cs typeface="Arial"/>
                <a:sym typeface="Arial"/>
              </a:rPr>
              <a:t>{</a:t>
            </a:r>
            <a:endParaRPr sz="1467"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6583667" y="426600"/>
            <a:ext cx="5157200" cy="60108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1067"/>
              </a:spcBef>
              <a:spcAft>
                <a:spcPts val="0"/>
              </a:spcAft>
              <a:buClr>
                <a:schemeClr val="lt1"/>
              </a:buClr>
              <a:buSzPts val="2000"/>
              <a:buNone/>
              <a:defRPr b="1">
                <a:solidFill>
                  <a:schemeClr val="lt1"/>
                </a:solidFill>
              </a:defRPr>
            </a:lvl2pPr>
            <a:lvl3pPr lvl="2" rtl="0">
              <a:lnSpc>
                <a:spcPct val="115000"/>
              </a:lnSpc>
              <a:spcBef>
                <a:spcPts val="1067"/>
              </a:spcBef>
              <a:spcAft>
                <a:spcPts val="0"/>
              </a:spcAft>
              <a:buClr>
                <a:schemeClr val="lt1"/>
              </a:buClr>
              <a:buSzPts val="2000"/>
              <a:buNone/>
              <a:defRPr b="1">
                <a:solidFill>
                  <a:schemeClr val="lt1"/>
                </a:solidFill>
              </a:defRPr>
            </a:lvl3pPr>
            <a:lvl4pPr lvl="3" rtl="0">
              <a:lnSpc>
                <a:spcPct val="115000"/>
              </a:lnSpc>
              <a:spcBef>
                <a:spcPts val="1067"/>
              </a:spcBef>
              <a:spcAft>
                <a:spcPts val="0"/>
              </a:spcAft>
              <a:buClr>
                <a:schemeClr val="lt1"/>
              </a:buClr>
              <a:buSzPts val="2000"/>
              <a:buNone/>
              <a:defRPr b="1">
                <a:solidFill>
                  <a:schemeClr val="lt1"/>
                </a:solidFill>
              </a:defRPr>
            </a:lvl4pPr>
            <a:lvl5pPr lvl="4" rtl="0">
              <a:lnSpc>
                <a:spcPct val="115000"/>
              </a:lnSpc>
              <a:spcBef>
                <a:spcPts val="1067"/>
              </a:spcBef>
              <a:spcAft>
                <a:spcPts val="0"/>
              </a:spcAft>
              <a:buClr>
                <a:schemeClr val="lt1"/>
              </a:buClr>
              <a:buSzPts val="2000"/>
              <a:buNone/>
              <a:defRPr b="1">
                <a:solidFill>
                  <a:schemeClr val="lt1"/>
                </a:solidFill>
              </a:defRPr>
            </a:lvl5pPr>
            <a:lvl6pPr lvl="5" rtl="0">
              <a:lnSpc>
                <a:spcPct val="115000"/>
              </a:lnSpc>
              <a:spcBef>
                <a:spcPts val="1067"/>
              </a:spcBef>
              <a:spcAft>
                <a:spcPts val="0"/>
              </a:spcAft>
              <a:buClr>
                <a:schemeClr val="lt1"/>
              </a:buClr>
              <a:buSzPts val="2000"/>
              <a:buNone/>
              <a:defRPr b="1">
                <a:solidFill>
                  <a:schemeClr val="lt1"/>
                </a:solidFill>
              </a:defRPr>
            </a:lvl6pPr>
            <a:lvl7pPr lvl="6" rtl="0">
              <a:lnSpc>
                <a:spcPct val="115000"/>
              </a:lnSpc>
              <a:spcBef>
                <a:spcPts val="1067"/>
              </a:spcBef>
              <a:spcAft>
                <a:spcPts val="0"/>
              </a:spcAft>
              <a:buClr>
                <a:schemeClr val="lt1"/>
              </a:buClr>
              <a:buSzPts val="2000"/>
              <a:buNone/>
              <a:defRPr b="1">
                <a:solidFill>
                  <a:schemeClr val="lt1"/>
                </a:solidFill>
              </a:defRPr>
            </a:lvl7pPr>
            <a:lvl8pPr lvl="7" rtl="0">
              <a:lnSpc>
                <a:spcPct val="115000"/>
              </a:lnSpc>
              <a:spcBef>
                <a:spcPts val="1067"/>
              </a:spcBef>
              <a:spcAft>
                <a:spcPts val="0"/>
              </a:spcAft>
              <a:buClr>
                <a:schemeClr val="lt1"/>
              </a:buClr>
              <a:buSzPts val="2000"/>
              <a:buNone/>
              <a:defRPr b="1">
                <a:solidFill>
                  <a:schemeClr val="lt1"/>
                </a:solidFill>
              </a:defRPr>
            </a:lvl8pPr>
            <a:lvl9pPr lvl="8" rtl="0">
              <a:lnSpc>
                <a:spcPct val="115000"/>
              </a:lnSpc>
              <a:spcBef>
                <a:spcPts val="1067"/>
              </a:spcBef>
              <a:spcAft>
                <a:spcPts val="1067"/>
              </a:spcAft>
              <a:buClr>
                <a:schemeClr val="lt1"/>
              </a:buClr>
              <a:buSzPts val="2000"/>
              <a:buNone/>
              <a:defRPr b="1">
                <a:solidFill>
                  <a:schemeClr val="lt1"/>
                </a:solidFill>
              </a:defRPr>
            </a:lvl9pPr>
          </a:lstStyle>
          <a:p>
            <a:endParaRPr/>
          </a:p>
        </p:txBody>
      </p:sp>
    </p:spTree>
    <p:extLst>
      <p:ext uri="{BB962C8B-B14F-4D97-AF65-F5344CB8AC3E}">
        <p14:creationId xmlns:p14="http://schemas.microsoft.com/office/powerpoint/2010/main" val="36262578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3: Section intro slide options divider (choose from following templates →)">
  <p:cSld name="23: Section intro slide options divider (choose from following templates →)">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3215633" y="2106099"/>
            <a:ext cx="8384400" cy="265919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rgbClr val="191919"/>
                </a:highlight>
              </a:rPr>
              <a:t>Section intro slide options</a:t>
            </a:r>
            <a:endParaRPr sz="9600" b="1">
              <a:solidFill>
                <a:srgbClr val="FFFFFF"/>
              </a:solidFill>
              <a:highlight>
                <a:srgbClr val="191919"/>
              </a:highlight>
            </a:endParaRPr>
          </a:p>
        </p:txBody>
      </p:sp>
      <p:sp>
        <p:nvSpPr>
          <p:cNvPr id="44" name="Google Shape;44;p11"/>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709846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2: Section intro title, black">
  <p:cSld name="22: Section intro title, black">
    <p:bg>
      <p:bgPr>
        <a:solidFill>
          <a:schemeClr val="dk1"/>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4" name="Google Shape;14;p3"/>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accent1"/>
              </a:buClr>
              <a:buSzPts val="4800"/>
              <a:buFont typeface="Arial"/>
              <a:buNone/>
              <a:defRPr sz="6400" b="1" i="0" u="none" strike="noStrike" cap="none">
                <a:solidFill>
                  <a:schemeClr val="accen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8468395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23: Section intro — black">
  <p:cSld name="23: Section intro — black">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619234" y="5905300"/>
            <a:ext cx="1240599" cy="652067"/>
          </a:xfrm>
          <a:prstGeom prst="rect">
            <a:avLst/>
          </a:prstGeom>
          <a:noFill/>
          <a:ln>
            <a:noFill/>
          </a:ln>
        </p:spPr>
      </p:pic>
      <p:sp>
        <p:nvSpPr>
          <p:cNvPr id="47" name="Google Shape;47;p12"/>
          <p:cNvSpPr txBox="1">
            <a:spLocks noGrp="1"/>
          </p:cNvSpPr>
          <p:nvPr>
            <p:ph type="title"/>
          </p:nvPr>
        </p:nvSpPr>
        <p:spPr>
          <a:xfrm>
            <a:off x="560833" y="426733"/>
            <a:ext cx="11215600" cy="60108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6400">
                <a:solidFill>
                  <a:schemeClr val="accent1"/>
                </a:solidFill>
              </a:defRPr>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Tree>
    <p:extLst>
      <p:ext uri="{BB962C8B-B14F-4D97-AF65-F5344CB8AC3E}">
        <p14:creationId xmlns:p14="http://schemas.microsoft.com/office/powerpoint/2010/main" val="399426011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3: Section intro — gold">
  <p:cSld name="23: Section intro — gold">
    <p:bg>
      <p:bgPr>
        <a:solidFill>
          <a:schemeClr val="accent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title"/>
          </p:nvPr>
        </p:nvSpPr>
        <p:spPr>
          <a:xfrm>
            <a:off x="764033" y="629933"/>
            <a:ext cx="11215600" cy="60108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6400"/>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pic>
        <p:nvPicPr>
          <p:cNvPr id="50" name="Google Shape;50;p1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822433" y="6102367"/>
            <a:ext cx="1157200" cy="609600"/>
          </a:xfrm>
          <a:prstGeom prst="rect">
            <a:avLst/>
          </a:prstGeom>
          <a:noFill/>
          <a:ln>
            <a:noFill/>
          </a:ln>
        </p:spPr>
      </p:pic>
    </p:spTree>
    <p:extLst>
      <p:ext uri="{BB962C8B-B14F-4D97-AF65-F5344CB8AC3E}">
        <p14:creationId xmlns:p14="http://schemas.microsoft.com/office/powerpoint/2010/main" val="336911164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3: Section intro — maroon">
  <p:cSld name="23: Section intro — maroon">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619234" y="5905300"/>
            <a:ext cx="1240599" cy="652067"/>
          </a:xfrm>
          <a:prstGeom prst="rect">
            <a:avLst/>
          </a:prstGeom>
          <a:noFill/>
          <a:ln>
            <a:noFill/>
          </a:ln>
        </p:spPr>
      </p:pic>
      <p:sp>
        <p:nvSpPr>
          <p:cNvPr id="53" name="Google Shape;53;p14"/>
          <p:cNvSpPr txBox="1">
            <a:spLocks noGrp="1"/>
          </p:cNvSpPr>
          <p:nvPr>
            <p:ph type="title"/>
          </p:nvPr>
        </p:nvSpPr>
        <p:spPr>
          <a:xfrm>
            <a:off x="560833" y="426733"/>
            <a:ext cx="11215600" cy="60108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6400">
                <a:solidFill>
                  <a:schemeClr val="lt1"/>
                </a:solidFill>
              </a:defRPr>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Tree>
    <p:extLst>
      <p:ext uri="{BB962C8B-B14F-4D97-AF65-F5344CB8AC3E}">
        <p14:creationId xmlns:p14="http://schemas.microsoft.com/office/powerpoint/2010/main" val="318554719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3: Section intro with preheader — white">
  <p:cSld name="23: Section intro with preheader — white">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560833" y="1525433"/>
            <a:ext cx="11180000" cy="4912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8000"/>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
        <p:nvSpPr>
          <p:cNvPr id="56" name="Google Shape;56;p15"/>
          <p:cNvSpPr txBox="1">
            <a:spLocks noGrp="1"/>
          </p:cNvSpPr>
          <p:nvPr>
            <p:ph type="subTitle" idx="1"/>
          </p:nvPr>
        </p:nvSpPr>
        <p:spPr>
          <a:xfrm>
            <a:off x="560833" y="1182633"/>
            <a:ext cx="11215600" cy="32823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2133" b="1">
                <a:highlight>
                  <a:schemeClr val="accent1"/>
                </a:highlight>
              </a:defRPr>
            </a:lvl1pPr>
            <a:lvl2pPr lvl="1" algn="ctr" rtl="0">
              <a:lnSpc>
                <a:spcPct val="100000"/>
              </a:lnSpc>
              <a:spcBef>
                <a:spcPts val="0"/>
              </a:spcBef>
              <a:spcAft>
                <a:spcPts val="0"/>
              </a:spcAft>
              <a:buSzPts val="2800"/>
              <a:buNone/>
              <a:defRPr sz="3733">
                <a:highlight>
                  <a:schemeClr val="accent1"/>
                </a:highlight>
              </a:defRPr>
            </a:lvl2pPr>
            <a:lvl3pPr lvl="2" algn="ctr" rtl="0">
              <a:lnSpc>
                <a:spcPct val="100000"/>
              </a:lnSpc>
              <a:spcBef>
                <a:spcPts val="0"/>
              </a:spcBef>
              <a:spcAft>
                <a:spcPts val="0"/>
              </a:spcAft>
              <a:buSzPts val="2800"/>
              <a:buNone/>
              <a:defRPr sz="3733">
                <a:highlight>
                  <a:schemeClr val="accent1"/>
                </a:highlight>
              </a:defRPr>
            </a:lvl3pPr>
            <a:lvl4pPr lvl="3" algn="ctr" rtl="0">
              <a:lnSpc>
                <a:spcPct val="100000"/>
              </a:lnSpc>
              <a:spcBef>
                <a:spcPts val="0"/>
              </a:spcBef>
              <a:spcAft>
                <a:spcPts val="0"/>
              </a:spcAft>
              <a:buSzPts val="2800"/>
              <a:buNone/>
              <a:defRPr sz="3733">
                <a:highlight>
                  <a:schemeClr val="accent1"/>
                </a:highlight>
              </a:defRPr>
            </a:lvl4pPr>
            <a:lvl5pPr lvl="4" algn="ctr" rtl="0">
              <a:lnSpc>
                <a:spcPct val="100000"/>
              </a:lnSpc>
              <a:spcBef>
                <a:spcPts val="0"/>
              </a:spcBef>
              <a:spcAft>
                <a:spcPts val="0"/>
              </a:spcAft>
              <a:buSzPts val="2800"/>
              <a:buNone/>
              <a:defRPr sz="3733">
                <a:highlight>
                  <a:schemeClr val="accent1"/>
                </a:highlight>
              </a:defRPr>
            </a:lvl5pPr>
            <a:lvl6pPr lvl="5" algn="ctr" rtl="0">
              <a:lnSpc>
                <a:spcPct val="100000"/>
              </a:lnSpc>
              <a:spcBef>
                <a:spcPts val="0"/>
              </a:spcBef>
              <a:spcAft>
                <a:spcPts val="0"/>
              </a:spcAft>
              <a:buSzPts val="2800"/>
              <a:buNone/>
              <a:defRPr sz="3733">
                <a:highlight>
                  <a:schemeClr val="accent1"/>
                </a:highlight>
              </a:defRPr>
            </a:lvl6pPr>
            <a:lvl7pPr lvl="6" algn="ctr" rtl="0">
              <a:lnSpc>
                <a:spcPct val="100000"/>
              </a:lnSpc>
              <a:spcBef>
                <a:spcPts val="0"/>
              </a:spcBef>
              <a:spcAft>
                <a:spcPts val="0"/>
              </a:spcAft>
              <a:buSzPts val="2800"/>
              <a:buNone/>
              <a:defRPr sz="3733">
                <a:highlight>
                  <a:schemeClr val="accent1"/>
                </a:highlight>
              </a:defRPr>
            </a:lvl7pPr>
            <a:lvl8pPr lvl="7" algn="ctr" rtl="0">
              <a:lnSpc>
                <a:spcPct val="100000"/>
              </a:lnSpc>
              <a:spcBef>
                <a:spcPts val="0"/>
              </a:spcBef>
              <a:spcAft>
                <a:spcPts val="0"/>
              </a:spcAft>
              <a:buSzPts val="2800"/>
              <a:buNone/>
              <a:defRPr sz="3733">
                <a:highlight>
                  <a:schemeClr val="accent1"/>
                </a:highlight>
              </a:defRPr>
            </a:lvl8pPr>
            <a:lvl9pPr lvl="8" algn="ctr" rtl="0">
              <a:lnSpc>
                <a:spcPct val="100000"/>
              </a:lnSpc>
              <a:spcBef>
                <a:spcPts val="0"/>
              </a:spcBef>
              <a:spcAft>
                <a:spcPts val="0"/>
              </a:spcAft>
              <a:buSzPts val="2800"/>
              <a:buNone/>
              <a:defRPr sz="3733">
                <a:highlight>
                  <a:schemeClr val="accent1"/>
                </a:highlight>
              </a:defRPr>
            </a:lvl9pPr>
          </a:lstStyle>
          <a:p>
            <a:endParaRPr/>
          </a:p>
        </p:txBody>
      </p:sp>
    </p:spTree>
    <p:extLst>
      <p:ext uri="{BB962C8B-B14F-4D97-AF65-F5344CB8AC3E}">
        <p14:creationId xmlns:p14="http://schemas.microsoft.com/office/powerpoint/2010/main" val="67776620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23: Section intro with preheader — black">
  <p:cSld name="23: Section intro with preheader — black">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560833" y="1525433"/>
            <a:ext cx="11180000" cy="4912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8000">
                <a:solidFill>
                  <a:schemeClr val="lt1"/>
                </a:solidFill>
              </a:defRPr>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
        <p:nvSpPr>
          <p:cNvPr id="59" name="Google Shape;59;p16"/>
          <p:cNvSpPr txBox="1">
            <a:spLocks noGrp="1"/>
          </p:cNvSpPr>
          <p:nvPr>
            <p:ph type="subTitle" idx="1"/>
          </p:nvPr>
        </p:nvSpPr>
        <p:spPr>
          <a:xfrm>
            <a:off x="560833" y="1182633"/>
            <a:ext cx="11215600" cy="32823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2133" b="1">
                <a:highlight>
                  <a:schemeClr val="accent1"/>
                </a:highlight>
              </a:defRPr>
            </a:lvl1pPr>
            <a:lvl2pPr lvl="1" algn="ctr" rtl="0">
              <a:lnSpc>
                <a:spcPct val="100000"/>
              </a:lnSpc>
              <a:spcBef>
                <a:spcPts val="0"/>
              </a:spcBef>
              <a:spcAft>
                <a:spcPts val="0"/>
              </a:spcAft>
              <a:buSzPts val="2800"/>
              <a:buNone/>
              <a:defRPr sz="3733">
                <a:highlight>
                  <a:schemeClr val="accent1"/>
                </a:highlight>
              </a:defRPr>
            </a:lvl2pPr>
            <a:lvl3pPr lvl="2" algn="ctr" rtl="0">
              <a:lnSpc>
                <a:spcPct val="100000"/>
              </a:lnSpc>
              <a:spcBef>
                <a:spcPts val="0"/>
              </a:spcBef>
              <a:spcAft>
                <a:spcPts val="0"/>
              </a:spcAft>
              <a:buSzPts val="2800"/>
              <a:buNone/>
              <a:defRPr sz="3733">
                <a:highlight>
                  <a:schemeClr val="accent1"/>
                </a:highlight>
              </a:defRPr>
            </a:lvl3pPr>
            <a:lvl4pPr lvl="3" algn="ctr" rtl="0">
              <a:lnSpc>
                <a:spcPct val="100000"/>
              </a:lnSpc>
              <a:spcBef>
                <a:spcPts val="0"/>
              </a:spcBef>
              <a:spcAft>
                <a:spcPts val="0"/>
              </a:spcAft>
              <a:buSzPts val="2800"/>
              <a:buNone/>
              <a:defRPr sz="3733">
                <a:highlight>
                  <a:schemeClr val="accent1"/>
                </a:highlight>
              </a:defRPr>
            </a:lvl4pPr>
            <a:lvl5pPr lvl="4" algn="ctr" rtl="0">
              <a:lnSpc>
                <a:spcPct val="100000"/>
              </a:lnSpc>
              <a:spcBef>
                <a:spcPts val="0"/>
              </a:spcBef>
              <a:spcAft>
                <a:spcPts val="0"/>
              </a:spcAft>
              <a:buSzPts val="2800"/>
              <a:buNone/>
              <a:defRPr sz="3733">
                <a:highlight>
                  <a:schemeClr val="accent1"/>
                </a:highlight>
              </a:defRPr>
            </a:lvl5pPr>
            <a:lvl6pPr lvl="5" algn="ctr" rtl="0">
              <a:lnSpc>
                <a:spcPct val="100000"/>
              </a:lnSpc>
              <a:spcBef>
                <a:spcPts val="0"/>
              </a:spcBef>
              <a:spcAft>
                <a:spcPts val="0"/>
              </a:spcAft>
              <a:buSzPts val="2800"/>
              <a:buNone/>
              <a:defRPr sz="3733">
                <a:highlight>
                  <a:schemeClr val="accent1"/>
                </a:highlight>
              </a:defRPr>
            </a:lvl6pPr>
            <a:lvl7pPr lvl="6" algn="ctr" rtl="0">
              <a:lnSpc>
                <a:spcPct val="100000"/>
              </a:lnSpc>
              <a:spcBef>
                <a:spcPts val="0"/>
              </a:spcBef>
              <a:spcAft>
                <a:spcPts val="0"/>
              </a:spcAft>
              <a:buSzPts val="2800"/>
              <a:buNone/>
              <a:defRPr sz="3733">
                <a:highlight>
                  <a:schemeClr val="accent1"/>
                </a:highlight>
              </a:defRPr>
            </a:lvl7pPr>
            <a:lvl8pPr lvl="7" algn="ctr" rtl="0">
              <a:lnSpc>
                <a:spcPct val="100000"/>
              </a:lnSpc>
              <a:spcBef>
                <a:spcPts val="0"/>
              </a:spcBef>
              <a:spcAft>
                <a:spcPts val="0"/>
              </a:spcAft>
              <a:buSzPts val="2800"/>
              <a:buNone/>
              <a:defRPr sz="3733">
                <a:highlight>
                  <a:schemeClr val="accent1"/>
                </a:highlight>
              </a:defRPr>
            </a:lvl8pPr>
            <a:lvl9pPr lvl="8" algn="ctr" rtl="0">
              <a:lnSpc>
                <a:spcPct val="100000"/>
              </a:lnSpc>
              <a:spcBef>
                <a:spcPts val="0"/>
              </a:spcBef>
              <a:spcAft>
                <a:spcPts val="0"/>
              </a:spcAft>
              <a:buSzPts val="2800"/>
              <a:buNone/>
              <a:defRPr sz="3733">
                <a:highlight>
                  <a:schemeClr val="accent1"/>
                </a:highlight>
              </a:defRPr>
            </a:lvl9pPr>
          </a:lstStyle>
          <a:p>
            <a:endParaRPr/>
          </a:p>
        </p:txBody>
      </p:sp>
    </p:spTree>
    <p:extLst>
      <p:ext uri="{BB962C8B-B14F-4D97-AF65-F5344CB8AC3E}">
        <p14:creationId xmlns:p14="http://schemas.microsoft.com/office/powerpoint/2010/main" val="100501915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23: Section intro with preheader — gold">
  <p:cSld name="23: Section intro with preheader — gold">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560833" y="1525433"/>
            <a:ext cx="11180000" cy="4912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8000"/>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
        <p:nvSpPr>
          <p:cNvPr id="62" name="Google Shape;62;p17"/>
          <p:cNvSpPr txBox="1">
            <a:spLocks noGrp="1"/>
          </p:cNvSpPr>
          <p:nvPr>
            <p:ph type="subTitle" idx="1"/>
          </p:nvPr>
        </p:nvSpPr>
        <p:spPr>
          <a:xfrm>
            <a:off x="560833" y="1182633"/>
            <a:ext cx="11215600" cy="32823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2133" b="1">
                <a:highlight>
                  <a:schemeClr val="lt1"/>
                </a:highlight>
              </a:defRPr>
            </a:lvl1pPr>
            <a:lvl2pPr lvl="1" algn="ctr" rtl="0">
              <a:lnSpc>
                <a:spcPct val="100000"/>
              </a:lnSpc>
              <a:spcBef>
                <a:spcPts val="0"/>
              </a:spcBef>
              <a:spcAft>
                <a:spcPts val="0"/>
              </a:spcAft>
              <a:buSzPts val="2800"/>
              <a:buNone/>
              <a:defRPr sz="3733">
                <a:highlight>
                  <a:schemeClr val="accent1"/>
                </a:highlight>
              </a:defRPr>
            </a:lvl2pPr>
            <a:lvl3pPr lvl="2" algn="ctr" rtl="0">
              <a:lnSpc>
                <a:spcPct val="100000"/>
              </a:lnSpc>
              <a:spcBef>
                <a:spcPts val="0"/>
              </a:spcBef>
              <a:spcAft>
                <a:spcPts val="0"/>
              </a:spcAft>
              <a:buSzPts val="2800"/>
              <a:buNone/>
              <a:defRPr sz="3733">
                <a:highlight>
                  <a:schemeClr val="accent1"/>
                </a:highlight>
              </a:defRPr>
            </a:lvl3pPr>
            <a:lvl4pPr lvl="3" algn="ctr" rtl="0">
              <a:lnSpc>
                <a:spcPct val="100000"/>
              </a:lnSpc>
              <a:spcBef>
                <a:spcPts val="0"/>
              </a:spcBef>
              <a:spcAft>
                <a:spcPts val="0"/>
              </a:spcAft>
              <a:buSzPts val="2800"/>
              <a:buNone/>
              <a:defRPr sz="3733">
                <a:highlight>
                  <a:schemeClr val="accent1"/>
                </a:highlight>
              </a:defRPr>
            </a:lvl4pPr>
            <a:lvl5pPr lvl="4" algn="ctr" rtl="0">
              <a:lnSpc>
                <a:spcPct val="100000"/>
              </a:lnSpc>
              <a:spcBef>
                <a:spcPts val="0"/>
              </a:spcBef>
              <a:spcAft>
                <a:spcPts val="0"/>
              </a:spcAft>
              <a:buSzPts val="2800"/>
              <a:buNone/>
              <a:defRPr sz="3733">
                <a:highlight>
                  <a:schemeClr val="accent1"/>
                </a:highlight>
              </a:defRPr>
            </a:lvl5pPr>
            <a:lvl6pPr lvl="5" algn="ctr" rtl="0">
              <a:lnSpc>
                <a:spcPct val="100000"/>
              </a:lnSpc>
              <a:spcBef>
                <a:spcPts val="0"/>
              </a:spcBef>
              <a:spcAft>
                <a:spcPts val="0"/>
              </a:spcAft>
              <a:buSzPts val="2800"/>
              <a:buNone/>
              <a:defRPr sz="3733">
                <a:highlight>
                  <a:schemeClr val="accent1"/>
                </a:highlight>
              </a:defRPr>
            </a:lvl6pPr>
            <a:lvl7pPr lvl="6" algn="ctr" rtl="0">
              <a:lnSpc>
                <a:spcPct val="100000"/>
              </a:lnSpc>
              <a:spcBef>
                <a:spcPts val="0"/>
              </a:spcBef>
              <a:spcAft>
                <a:spcPts val="0"/>
              </a:spcAft>
              <a:buSzPts val="2800"/>
              <a:buNone/>
              <a:defRPr sz="3733">
                <a:highlight>
                  <a:schemeClr val="accent1"/>
                </a:highlight>
              </a:defRPr>
            </a:lvl7pPr>
            <a:lvl8pPr lvl="7" algn="ctr" rtl="0">
              <a:lnSpc>
                <a:spcPct val="100000"/>
              </a:lnSpc>
              <a:spcBef>
                <a:spcPts val="0"/>
              </a:spcBef>
              <a:spcAft>
                <a:spcPts val="0"/>
              </a:spcAft>
              <a:buSzPts val="2800"/>
              <a:buNone/>
              <a:defRPr sz="3733">
                <a:highlight>
                  <a:schemeClr val="accent1"/>
                </a:highlight>
              </a:defRPr>
            </a:lvl8pPr>
            <a:lvl9pPr lvl="8" algn="ctr" rtl="0">
              <a:lnSpc>
                <a:spcPct val="100000"/>
              </a:lnSpc>
              <a:spcBef>
                <a:spcPts val="0"/>
              </a:spcBef>
              <a:spcAft>
                <a:spcPts val="0"/>
              </a:spcAft>
              <a:buSzPts val="2800"/>
              <a:buNone/>
              <a:defRPr sz="3733">
                <a:highlight>
                  <a:schemeClr val="accent1"/>
                </a:highlight>
              </a:defRPr>
            </a:lvl9pPr>
          </a:lstStyle>
          <a:p>
            <a:endParaRPr/>
          </a:p>
        </p:txBody>
      </p:sp>
    </p:spTree>
    <p:extLst>
      <p:ext uri="{BB962C8B-B14F-4D97-AF65-F5344CB8AC3E}">
        <p14:creationId xmlns:p14="http://schemas.microsoft.com/office/powerpoint/2010/main" val="345508377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23: Section intro with preheader — maroon">
  <p:cSld name="23: Section intro with preheader — maroon">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560833" y="1525433"/>
            <a:ext cx="11180000" cy="4912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8000">
                <a:solidFill>
                  <a:schemeClr val="lt1"/>
                </a:solidFill>
              </a:defRPr>
            </a:lvl1pPr>
            <a:lvl2pPr lvl="1" rtl="0">
              <a:spcBef>
                <a:spcPts val="0"/>
              </a:spcBef>
              <a:spcAft>
                <a:spcPts val="0"/>
              </a:spcAft>
              <a:buSzPts val="3600"/>
              <a:buNone/>
              <a:defRPr sz="4800"/>
            </a:lvl2pPr>
            <a:lvl3pPr lvl="2" rtl="0">
              <a:spcBef>
                <a:spcPts val="1067"/>
              </a:spcBef>
              <a:spcAft>
                <a:spcPts val="0"/>
              </a:spcAft>
              <a:buSzPts val="3600"/>
              <a:buNone/>
              <a:defRPr sz="4800"/>
            </a:lvl3pPr>
            <a:lvl4pPr lvl="3" rtl="0">
              <a:spcBef>
                <a:spcPts val="1067"/>
              </a:spcBef>
              <a:spcAft>
                <a:spcPts val="0"/>
              </a:spcAft>
              <a:buSzPts val="3600"/>
              <a:buNone/>
              <a:defRPr sz="4800"/>
            </a:lvl4pPr>
            <a:lvl5pPr lvl="4" rtl="0">
              <a:spcBef>
                <a:spcPts val="1067"/>
              </a:spcBef>
              <a:spcAft>
                <a:spcPts val="0"/>
              </a:spcAft>
              <a:buSzPts val="3600"/>
              <a:buNone/>
              <a:defRPr sz="4800"/>
            </a:lvl5pPr>
            <a:lvl6pPr lvl="5" rtl="0">
              <a:spcBef>
                <a:spcPts val="1067"/>
              </a:spcBef>
              <a:spcAft>
                <a:spcPts val="0"/>
              </a:spcAft>
              <a:buSzPts val="3600"/>
              <a:buNone/>
              <a:defRPr sz="4800"/>
            </a:lvl6pPr>
            <a:lvl7pPr lvl="6" rtl="0">
              <a:spcBef>
                <a:spcPts val="1067"/>
              </a:spcBef>
              <a:spcAft>
                <a:spcPts val="0"/>
              </a:spcAft>
              <a:buSzPts val="3600"/>
              <a:buNone/>
              <a:defRPr sz="4800"/>
            </a:lvl7pPr>
            <a:lvl8pPr lvl="7" rtl="0">
              <a:spcBef>
                <a:spcPts val="1067"/>
              </a:spcBef>
              <a:spcAft>
                <a:spcPts val="0"/>
              </a:spcAft>
              <a:buSzPts val="3600"/>
              <a:buNone/>
              <a:defRPr sz="4800"/>
            </a:lvl8pPr>
            <a:lvl9pPr lvl="8" rtl="0">
              <a:spcBef>
                <a:spcPts val="1067"/>
              </a:spcBef>
              <a:spcAft>
                <a:spcPts val="1067"/>
              </a:spcAft>
              <a:buSzPts val="3600"/>
              <a:buNone/>
              <a:defRPr sz="4800"/>
            </a:lvl9pPr>
          </a:lstStyle>
          <a:p>
            <a:endParaRPr/>
          </a:p>
        </p:txBody>
      </p:sp>
      <p:sp>
        <p:nvSpPr>
          <p:cNvPr id="65" name="Google Shape;65;p18"/>
          <p:cNvSpPr txBox="1">
            <a:spLocks noGrp="1"/>
          </p:cNvSpPr>
          <p:nvPr>
            <p:ph type="subTitle" idx="1"/>
          </p:nvPr>
        </p:nvSpPr>
        <p:spPr>
          <a:xfrm>
            <a:off x="560833" y="1182633"/>
            <a:ext cx="11215600" cy="328231"/>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2133" b="1">
                <a:highlight>
                  <a:schemeClr val="lt1"/>
                </a:highlight>
              </a:defRPr>
            </a:lvl1pPr>
            <a:lvl2pPr lvl="1" algn="ctr" rtl="0">
              <a:lnSpc>
                <a:spcPct val="100000"/>
              </a:lnSpc>
              <a:spcBef>
                <a:spcPts val="0"/>
              </a:spcBef>
              <a:spcAft>
                <a:spcPts val="0"/>
              </a:spcAft>
              <a:buSzPts val="2800"/>
              <a:buNone/>
              <a:defRPr sz="3733">
                <a:highlight>
                  <a:schemeClr val="accent1"/>
                </a:highlight>
              </a:defRPr>
            </a:lvl2pPr>
            <a:lvl3pPr lvl="2" algn="ctr" rtl="0">
              <a:lnSpc>
                <a:spcPct val="100000"/>
              </a:lnSpc>
              <a:spcBef>
                <a:spcPts val="0"/>
              </a:spcBef>
              <a:spcAft>
                <a:spcPts val="0"/>
              </a:spcAft>
              <a:buSzPts val="2800"/>
              <a:buNone/>
              <a:defRPr sz="3733">
                <a:highlight>
                  <a:schemeClr val="accent1"/>
                </a:highlight>
              </a:defRPr>
            </a:lvl3pPr>
            <a:lvl4pPr lvl="3" algn="ctr" rtl="0">
              <a:lnSpc>
                <a:spcPct val="100000"/>
              </a:lnSpc>
              <a:spcBef>
                <a:spcPts val="0"/>
              </a:spcBef>
              <a:spcAft>
                <a:spcPts val="0"/>
              </a:spcAft>
              <a:buSzPts val="2800"/>
              <a:buNone/>
              <a:defRPr sz="3733">
                <a:highlight>
                  <a:schemeClr val="accent1"/>
                </a:highlight>
              </a:defRPr>
            </a:lvl4pPr>
            <a:lvl5pPr lvl="4" algn="ctr" rtl="0">
              <a:lnSpc>
                <a:spcPct val="100000"/>
              </a:lnSpc>
              <a:spcBef>
                <a:spcPts val="0"/>
              </a:spcBef>
              <a:spcAft>
                <a:spcPts val="0"/>
              </a:spcAft>
              <a:buSzPts val="2800"/>
              <a:buNone/>
              <a:defRPr sz="3733">
                <a:highlight>
                  <a:schemeClr val="accent1"/>
                </a:highlight>
              </a:defRPr>
            </a:lvl5pPr>
            <a:lvl6pPr lvl="5" algn="ctr" rtl="0">
              <a:lnSpc>
                <a:spcPct val="100000"/>
              </a:lnSpc>
              <a:spcBef>
                <a:spcPts val="0"/>
              </a:spcBef>
              <a:spcAft>
                <a:spcPts val="0"/>
              </a:spcAft>
              <a:buSzPts val="2800"/>
              <a:buNone/>
              <a:defRPr sz="3733">
                <a:highlight>
                  <a:schemeClr val="accent1"/>
                </a:highlight>
              </a:defRPr>
            </a:lvl6pPr>
            <a:lvl7pPr lvl="6" algn="ctr" rtl="0">
              <a:lnSpc>
                <a:spcPct val="100000"/>
              </a:lnSpc>
              <a:spcBef>
                <a:spcPts val="0"/>
              </a:spcBef>
              <a:spcAft>
                <a:spcPts val="0"/>
              </a:spcAft>
              <a:buSzPts val="2800"/>
              <a:buNone/>
              <a:defRPr sz="3733">
                <a:highlight>
                  <a:schemeClr val="accent1"/>
                </a:highlight>
              </a:defRPr>
            </a:lvl7pPr>
            <a:lvl8pPr lvl="7" algn="ctr" rtl="0">
              <a:lnSpc>
                <a:spcPct val="100000"/>
              </a:lnSpc>
              <a:spcBef>
                <a:spcPts val="0"/>
              </a:spcBef>
              <a:spcAft>
                <a:spcPts val="0"/>
              </a:spcAft>
              <a:buSzPts val="2800"/>
              <a:buNone/>
              <a:defRPr sz="3733">
                <a:highlight>
                  <a:schemeClr val="accent1"/>
                </a:highlight>
              </a:defRPr>
            </a:lvl8pPr>
            <a:lvl9pPr lvl="8" algn="ctr" rtl="0">
              <a:lnSpc>
                <a:spcPct val="100000"/>
              </a:lnSpc>
              <a:spcBef>
                <a:spcPts val="0"/>
              </a:spcBef>
              <a:spcAft>
                <a:spcPts val="0"/>
              </a:spcAft>
              <a:buSzPts val="2800"/>
              <a:buNone/>
              <a:defRPr sz="3733">
                <a:highlight>
                  <a:schemeClr val="accent1"/>
                </a:highlight>
              </a:defRPr>
            </a:lvl9pPr>
          </a:lstStyle>
          <a:p>
            <a:endParaRPr/>
          </a:p>
        </p:txBody>
      </p:sp>
    </p:spTree>
    <p:extLst>
      <p:ext uri="{BB962C8B-B14F-4D97-AF65-F5344CB8AC3E}">
        <p14:creationId xmlns:p14="http://schemas.microsoft.com/office/powerpoint/2010/main" val="305723418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23: Section intro, pattern background — white">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12192013" cy="6858000"/>
          </a:xfrm>
          <a:prstGeom prst="rect">
            <a:avLst/>
          </a:prstGeom>
          <a:noFill/>
          <a:ln>
            <a:noFill/>
          </a:ln>
        </p:spPr>
      </p:pic>
      <p:sp>
        <p:nvSpPr>
          <p:cNvPr id="68" name="Google Shape;68;p19"/>
          <p:cNvSpPr txBox="1">
            <a:spLocks noGrp="1"/>
          </p:cNvSpPr>
          <p:nvPr>
            <p:ph type="title"/>
          </p:nvPr>
        </p:nvSpPr>
        <p:spPr>
          <a:xfrm>
            <a:off x="560833" y="426733"/>
            <a:ext cx="11180000" cy="60108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5867">
                <a:highlight>
                  <a:schemeClr val="accent1"/>
                </a:highlight>
              </a:defRPr>
            </a:lvl1pPr>
            <a:lvl2pPr lvl="1" rtl="0">
              <a:lnSpc>
                <a:spcPct val="90000"/>
              </a:lnSpc>
              <a:spcBef>
                <a:spcPts val="0"/>
              </a:spcBef>
              <a:spcAft>
                <a:spcPts val="0"/>
              </a:spcAft>
              <a:buSzPts val="3600"/>
              <a:buNone/>
              <a:defRPr sz="4800"/>
            </a:lvl2pPr>
            <a:lvl3pPr lvl="2" rtl="0">
              <a:lnSpc>
                <a:spcPct val="90000"/>
              </a:lnSpc>
              <a:spcBef>
                <a:spcPts val="1067"/>
              </a:spcBef>
              <a:spcAft>
                <a:spcPts val="0"/>
              </a:spcAft>
              <a:buSzPts val="3600"/>
              <a:buNone/>
              <a:defRPr sz="4800"/>
            </a:lvl3pPr>
            <a:lvl4pPr lvl="3" rtl="0">
              <a:lnSpc>
                <a:spcPct val="90000"/>
              </a:lnSpc>
              <a:spcBef>
                <a:spcPts val="1067"/>
              </a:spcBef>
              <a:spcAft>
                <a:spcPts val="0"/>
              </a:spcAft>
              <a:buSzPts val="3600"/>
              <a:buNone/>
              <a:defRPr sz="4800"/>
            </a:lvl4pPr>
            <a:lvl5pPr lvl="4" rtl="0">
              <a:lnSpc>
                <a:spcPct val="90000"/>
              </a:lnSpc>
              <a:spcBef>
                <a:spcPts val="1067"/>
              </a:spcBef>
              <a:spcAft>
                <a:spcPts val="0"/>
              </a:spcAft>
              <a:buSzPts val="3600"/>
              <a:buNone/>
              <a:defRPr sz="4800"/>
            </a:lvl5pPr>
            <a:lvl6pPr lvl="5" rtl="0">
              <a:lnSpc>
                <a:spcPct val="90000"/>
              </a:lnSpc>
              <a:spcBef>
                <a:spcPts val="1067"/>
              </a:spcBef>
              <a:spcAft>
                <a:spcPts val="0"/>
              </a:spcAft>
              <a:buSzPts val="3600"/>
              <a:buNone/>
              <a:defRPr sz="4800"/>
            </a:lvl6pPr>
            <a:lvl7pPr lvl="6" rtl="0">
              <a:lnSpc>
                <a:spcPct val="90000"/>
              </a:lnSpc>
              <a:spcBef>
                <a:spcPts val="1067"/>
              </a:spcBef>
              <a:spcAft>
                <a:spcPts val="0"/>
              </a:spcAft>
              <a:buSzPts val="3600"/>
              <a:buNone/>
              <a:defRPr sz="4800"/>
            </a:lvl7pPr>
            <a:lvl8pPr lvl="7" rtl="0">
              <a:lnSpc>
                <a:spcPct val="90000"/>
              </a:lnSpc>
              <a:spcBef>
                <a:spcPts val="1067"/>
              </a:spcBef>
              <a:spcAft>
                <a:spcPts val="0"/>
              </a:spcAft>
              <a:buSzPts val="3600"/>
              <a:buNone/>
              <a:defRPr sz="4800"/>
            </a:lvl8pPr>
            <a:lvl9pPr lvl="8" rtl="0">
              <a:lnSpc>
                <a:spcPct val="90000"/>
              </a:lnSpc>
              <a:spcBef>
                <a:spcPts val="1067"/>
              </a:spcBef>
              <a:spcAft>
                <a:spcPts val="1067"/>
              </a:spcAft>
              <a:buSzPts val="3600"/>
              <a:buNone/>
              <a:defRPr sz="4800"/>
            </a:lvl9pPr>
          </a:lstStyle>
          <a:p>
            <a:endParaRPr/>
          </a:p>
        </p:txBody>
      </p:sp>
    </p:spTree>
    <p:extLst>
      <p:ext uri="{BB962C8B-B14F-4D97-AF65-F5344CB8AC3E}">
        <p14:creationId xmlns:p14="http://schemas.microsoft.com/office/powerpoint/2010/main" val="205710638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23: Section intro, pattern background — black">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6837"/>
          </a:xfrm>
          <a:prstGeom prst="rect">
            <a:avLst/>
          </a:prstGeom>
          <a:noFill/>
          <a:ln>
            <a:noFill/>
          </a:ln>
        </p:spPr>
      </p:pic>
      <p:sp>
        <p:nvSpPr>
          <p:cNvPr id="71" name="Google Shape;71;p20"/>
          <p:cNvSpPr txBox="1">
            <a:spLocks noGrp="1"/>
          </p:cNvSpPr>
          <p:nvPr>
            <p:ph type="title"/>
          </p:nvPr>
        </p:nvSpPr>
        <p:spPr>
          <a:xfrm>
            <a:off x="560833" y="426733"/>
            <a:ext cx="11180000" cy="60108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5867">
                <a:highlight>
                  <a:schemeClr val="accent1"/>
                </a:highlight>
              </a:defRPr>
            </a:lvl1pPr>
            <a:lvl2pPr lvl="1" rtl="0">
              <a:lnSpc>
                <a:spcPct val="90000"/>
              </a:lnSpc>
              <a:spcBef>
                <a:spcPts val="0"/>
              </a:spcBef>
              <a:spcAft>
                <a:spcPts val="0"/>
              </a:spcAft>
              <a:buSzPts val="3600"/>
              <a:buNone/>
              <a:defRPr sz="4800"/>
            </a:lvl2pPr>
            <a:lvl3pPr lvl="2" rtl="0">
              <a:lnSpc>
                <a:spcPct val="90000"/>
              </a:lnSpc>
              <a:spcBef>
                <a:spcPts val="1067"/>
              </a:spcBef>
              <a:spcAft>
                <a:spcPts val="0"/>
              </a:spcAft>
              <a:buSzPts val="3600"/>
              <a:buNone/>
              <a:defRPr sz="4800"/>
            </a:lvl3pPr>
            <a:lvl4pPr lvl="3" rtl="0">
              <a:lnSpc>
                <a:spcPct val="90000"/>
              </a:lnSpc>
              <a:spcBef>
                <a:spcPts val="1067"/>
              </a:spcBef>
              <a:spcAft>
                <a:spcPts val="0"/>
              </a:spcAft>
              <a:buSzPts val="3600"/>
              <a:buNone/>
              <a:defRPr sz="4800"/>
            </a:lvl4pPr>
            <a:lvl5pPr lvl="4" rtl="0">
              <a:lnSpc>
                <a:spcPct val="90000"/>
              </a:lnSpc>
              <a:spcBef>
                <a:spcPts val="1067"/>
              </a:spcBef>
              <a:spcAft>
                <a:spcPts val="0"/>
              </a:spcAft>
              <a:buSzPts val="3600"/>
              <a:buNone/>
              <a:defRPr sz="4800"/>
            </a:lvl5pPr>
            <a:lvl6pPr lvl="5" rtl="0">
              <a:lnSpc>
                <a:spcPct val="90000"/>
              </a:lnSpc>
              <a:spcBef>
                <a:spcPts val="1067"/>
              </a:spcBef>
              <a:spcAft>
                <a:spcPts val="0"/>
              </a:spcAft>
              <a:buSzPts val="3600"/>
              <a:buNone/>
              <a:defRPr sz="4800"/>
            </a:lvl6pPr>
            <a:lvl7pPr lvl="6" rtl="0">
              <a:lnSpc>
                <a:spcPct val="90000"/>
              </a:lnSpc>
              <a:spcBef>
                <a:spcPts val="1067"/>
              </a:spcBef>
              <a:spcAft>
                <a:spcPts val="0"/>
              </a:spcAft>
              <a:buSzPts val="3600"/>
              <a:buNone/>
              <a:defRPr sz="4800"/>
            </a:lvl7pPr>
            <a:lvl8pPr lvl="7" rtl="0">
              <a:lnSpc>
                <a:spcPct val="90000"/>
              </a:lnSpc>
              <a:spcBef>
                <a:spcPts val="1067"/>
              </a:spcBef>
              <a:spcAft>
                <a:spcPts val="0"/>
              </a:spcAft>
              <a:buSzPts val="3600"/>
              <a:buNone/>
              <a:defRPr sz="4800"/>
            </a:lvl8pPr>
            <a:lvl9pPr lvl="8" rtl="0">
              <a:lnSpc>
                <a:spcPct val="90000"/>
              </a:lnSpc>
              <a:spcBef>
                <a:spcPts val="1067"/>
              </a:spcBef>
              <a:spcAft>
                <a:spcPts val="1067"/>
              </a:spcAft>
              <a:buSzPts val="3600"/>
              <a:buNone/>
              <a:defRPr sz="4800"/>
            </a:lvl9pPr>
          </a:lstStyle>
          <a:p>
            <a:endParaRPr/>
          </a:p>
        </p:txBody>
      </p:sp>
    </p:spTree>
    <p:extLst>
      <p:ext uri="{BB962C8B-B14F-4D97-AF65-F5344CB8AC3E}">
        <p14:creationId xmlns:p14="http://schemas.microsoft.com/office/powerpoint/2010/main" val="103061103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23: Section intro — photo background">
  <p:cSld name="23: Section intro — photo background">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33" y="-12300"/>
            <a:ext cx="12192000" cy="6858000"/>
          </a:xfrm>
          <a:prstGeom prst="rect">
            <a:avLst/>
          </a:prstGeom>
          <a:solidFill>
            <a:schemeClr val="tx2"/>
          </a:solidFill>
          <a:ln>
            <a:noFill/>
          </a:ln>
        </p:spPr>
      </p:sp>
      <p:sp>
        <p:nvSpPr>
          <p:cNvPr id="74" name="Google Shape;74;p21"/>
          <p:cNvSpPr txBox="1">
            <a:spLocks noGrp="1"/>
          </p:cNvSpPr>
          <p:nvPr>
            <p:ph type="title"/>
          </p:nvPr>
        </p:nvSpPr>
        <p:spPr>
          <a:xfrm>
            <a:off x="560833" y="4244102"/>
            <a:ext cx="11180000" cy="812595"/>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5867"/>
            </a:lvl1pPr>
            <a:lvl2pPr lvl="1" rtl="0">
              <a:lnSpc>
                <a:spcPct val="90000"/>
              </a:lnSpc>
              <a:spcBef>
                <a:spcPts val="0"/>
              </a:spcBef>
              <a:spcAft>
                <a:spcPts val="0"/>
              </a:spcAft>
              <a:buSzPts val="3600"/>
              <a:buNone/>
              <a:defRPr sz="4800"/>
            </a:lvl2pPr>
            <a:lvl3pPr lvl="2" rtl="0">
              <a:lnSpc>
                <a:spcPct val="90000"/>
              </a:lnSpc>
              <a:spcBef>
                <a:spcPts val="1067"/>
              </a:spcBef>
              <a:spcAft>
                <a:spcPts val="0"/>
              </a:spcAft>
              <a:buSzPts val="3600"/>
              <a:buNone/>
              <a:defRPr sz="4800"/>
            </a:lvl3pPr>
            <a:lvl4pPr lvl="3" rtl="0">
              <a:lnSpc>
                <a:spcPct val="90000"/>
              </a:lnSpc>
              <a:spcBef>
                <a:spcPts val="1067"/>
              </a:spcBef>
              <a:spcAft>
                <a:spcPts val="0"/>
              </a:spcAft>
              <a:buSzPts val="3600"/>
              <a:buNone/>
              <a:defRPr sz="4800"/>
            </a:lvl4pPr>
            <a:lvl5pPr lvl="4" rtl="0">
              <a:lnSpc>
                <a:spcPct val="90000"/>
              </a:lnSpc>
              <a:spcBef>
                <a:spcPts val="1067"/>
              </a:spcBef>
              <a:spcAft>
                <a:spcPts val="0"/>
              </a:spcAft>
              <a:buSzPts val="3600"/>
              <a:buNone/>
              <a:defRPr sz="4800"/>
            </a:lvl5pPr>
            <a:lvl6pPr lvl="5" rtl="0">
              <a:lnSpc>
                <a:spcPct val="90000"/>
              </a:lnSpc>
              <a:spcBef>
                <a:spcPts val="1067"/>
              </a:spcBef>
              <a:spcAft>
                <a:spcPts val="0"/>
              </a:spcAft>
              <a:buSzPts val="3600"/>
              <a:buNone/>
              <a:defRPr sz="4800"/>
            </a:lvl6pPr>
            <a:lvl7pPr lvl="6" rtl="0">
              <a:lnSpc>
                <a:spcPct val="90000"/>
              </a:lnSpc>
              <a:spcBef>
                <a:spcPts val="1067"/>
              </a:spcBef>
              <a:spcAft>
                <a:spcPts val="0"/>
              </a:spcAft>
              <a:buSzPts val="3600"/>
              <a:buNone/>
              <a:defRPr sz="4800"/>
            </a:lvl7pPr>
            <a:lvl8pPr lvl="7" rtl="0">
              <a:lnSpc>
                <a:spcPct val="90000"/>
              </a:lnSpc>
              <a:spcBef>
                <a:spcPts val="1067"/>
              </a:spcBef>
              <a:spcAft>
                <a:spcPts val="0"/>
              </a:spcAft>
              <a:buSzPts val="3600"/>
              <a:buNone/>
              <a:defRPr sz="4800"/>
            </a:lvl8pPr>
            <a:lvl9pPr lvl="8" rtl="0">
              <a:lnSpc>
                <a:spcPct val="90000"/>
              </a:lnSpc>
              <a:spcBef>
                <a:spcPts val="1067"/>
              </a:spcBef>
              <a:spcAft>
                <a:spcPts val="1067"/>
              </a:spcAft>
              <a:buSzPts val="3600"/>
              <a:buNone/>
              <a:defRPr sz="4800"/>
            </a:lvl9pPr>
          </a:lstStyle>
          <a:p>
            <a:endParaRPr dirty="0"/>
          </a:p>
        </p:txBody>
      </p:sp>
    </p:spTree>
    <p:extLst>
      <p:ext uri="{BB962C8B-B14F-4D97-AF65-F5344CB8AC3E}">
        <p14:creationId xmlns:p14="http://schemas.microsoft.com/office/powerpoint/2010/main" val="86726444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2: Section intro title, maroon">
  <p:cSld name="22: Section intro title, maroon">
    <p:bg>
      <p:bgPr>
        <a:solidFill>
          <a:schemeClr val="accent2"/>
        </a:solidFill>
        <a:effectLst/>
      </p:bgPr>
    </p:bg>
    <p:spTree>
      <p:nvGrpSpPr>
        <p:cNvPr id="1" name="Shape 15"/>
        <p:cNvGrpSpPr/>
        <p:nvPr/>
      </p:nvGrpSpPr>
      <p:grpSpPr>
        <a:xfrm>
          <a:off x="0" y="0"/>
          <a:ext cx="0" cy="0"/>
          <a:chOff x="0" y="0"/>
          <a:chExt cx="0" cy="0"/>
        </a:xfrm>
      </p:grpSpPr>
      <p:pic>
        <p:nvPicPr>
          <p:cNvPr id="16" name="Google Shape;16;p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7" name="Google Shape;17;p4"/>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lt1"/>
              </a:buClr>
              <a:buSzPts val="4800"/>
              <a:buFont typeface="Arial"/>
              <a:buNone/>
              <a:defRPr sz="6400" b="1" i="0" u="none" strike="noStrike" cap="none">
                <a:solidFill>
                  <a:schemeClr val="l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66071539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23: Section intro with subtitle and text">
  <p:cSld name="23: Section intro with subtitle and text">
    <p:spTree>
      <p:nvGrpSpPr>
        <p:cNvPr id="1" name="Shape 75"/>
        <p:cNvGrpSpPr/>
        <p:nvPr/>
      </p:nvGrpSpPr>
      <p:grpSpPr>
        <a:xfrm>
          <a:off x="0" y="0"/>
          <a:ext cx="0" cy="0"/>
          <a:chOff x="0" y="0"/>
          <a:chExt cx="0" cy="0"/>
        </a:xfrm>
      </p:grpSpPr>
      <p:sp>
        <p:nvSpPr>
          <p:cNvPr id="76" name="Google Shape;76;p22"/>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22"/>
          <p:cNvSpPr txBox="1">
            <a:spLocks noGrp="1"/>
          </p:cNvSpPr>
          <p:nvPr>
            <p:ph type="title"/>
          </p:nvPr>
        </p:nvSpPr>
        <p:spPr>
          <a:xfrm>
            <a:off x="354000" y="1644233"/>
            <a:ext cx="5393600" cy="19764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5600">
                <a:highlight>
                  <a:schemeClr val="accent1"/>
                </a:highlight>
              </a:defRPr>
            </a:lvl1pPr>
            <a:lvl2pPr lvl="1" rtl="0">
              <a:spcBef>
                <a:spcPts val="0"/>
              </a:spcBef>
              <a:spcAft>
                <a:spcPts val="0"/>
              </a:spcAft>
              <a:buSzPts val="4200"/>
              <a:buNone/>
              <a:defRPr sz="5600"/>
            </a:lvl2pPr>
            <a:lvl3pPr lvl="2" rtl="0">
              <a:spcBef>
                <a:spcPts val="1067"/>
              </a:spcBef>
              <a:spcAft>
                <a:spcPts val="0"/>
              </a:spcAft>
              <a:buSzPts val="4200"/>
              <a:buNone/>
              <a:defRPr sz="5600"/>
            </a:lvl3pPr>
            <a:lvl4pPr lvl="3" rtl="0">
              <a:spcBef>
                <a:spcPts val="1067"/>
              </a:spcBef>
              <a:spcAft>
                <a:spcPts val="0"/>
              </a:spcAft>
              <a:buSzPts val="4200"/>
              <a:buNone/>
              <a:defRPr sz="5600"/>
            </a:lvl4pPr>
            <a:lvl5pPr lvl="4" rtl="0">
              <a:spcBef>
                <a:spcPts val="1067"/>
              </a:spcBef>
              <a:spcAft>
                <a:spcPts val="0"/>
              </a:spcAft>
              <a:buSzPts val="4200"/>
              <a:buNone/>
              <a:defRPr sz="5600"/>
            </a:lvl5pPr>
            <a:lvl6pPr lvl="5" rtl="0">
              <a:spcBef>
                <a:spcPts val="1067"/>
              </a:spcBef>
              <a:spcAft>
                <a:spcPts val="0"/>
              </a:spcAft>
              <a:buSzPts val="4200"/>
              <a:buNone/>
              <a:defRPr sz="5600"/>
            </a:lvl6pPr>
            <a:lvl7pPr lvl="6" rtl="0">
              <a:spcBef>
                <a:spcPts val="1067"/>
              </a:spcBef>
              <a:spcAft>
                <a:spcPts val="0"/>
              </a:spcAft>
              <a:buSzPts val="4200"/>
              <a:buNone/>
              <a:defRPr sz="5600"/>
            </a:lvl7pPr>
            <a:lvl8pPr lvl="7" rtl="0">
              <a:spcBef>
                <a:spcPts val="1067"/>
              </a:spcBef>
              <a:spcAft>
                <a:spcPts val="0"/>
              </a:spcAft>
              <a:buSzPts val="4200"/>
              <a:buNone/>
              <a:defRPr sz="5600"/>
            </a:lvl8pPr>
            <a:lvl9pPr lvl="8" rtl="0">
              <a:spcBef>
                <a:spcPts val="1067"/>
              </a:spcBef>
              <a:spcAft>
                <a:spcPts val="1067"/>
              </a:spcAft>
              <a:buSzPts val="4200"/>
              <a:buNone/>
              <a:defRPr sz="5600"/>
            </a:lvl9pPr>
          </a:lstStyle>
          <a:p>
            <a:endParaRPr/>
          </a:p>
        </p:txBody>
      </p:sp>
      <p:sp>
        <p:nvSpPr>
          <p:cNvPr id="78" name="Google Shape;78;p22"/>
          <p:cNvSpPr txBox="1">
            <a:spLocks noGrp="1"/>
          </p:cNvSpPr>
          <p:nvPr>
            <p:ph type="subTitle" idx="1"/>
          </p:nvPr>
        </p:nvSpPr>
        <p:spPr>
          <a:xfrm>
            <a:off x="354000" y="3620633"/>
            <a:ext cx="5393600" cy="1763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2133" b="1">
                <a:solidFill>
                  <a:schemeClr val="lt1"/>
                </a:solidFill>
                <a:highlight>
                  <a:schemeClr val="dk1"/>
                </a:highlight>
              </a:defRPr>
            </a:lvl1pPr>
            <a:lvl2pPr lvl="1" rtl="0">
              <a:lnSpc>
                <a:spcPct val="100000"/>
              </a:lnSpc>
              <a:spcBef>
                <a:spcPts val="0"/>
              </a:spcBef>
              <a:spcAft>
                <a:spcPts val="0"/>
              </a:spcAft>
              <a:buSzPts val="2100"/>
              <a:buNone/>
              <a:defRPr sz="2800"/>
            </a:lvl2pPr>
            <a:lvl3pPr lvl="2" rtl="0">
              <a:lnSpc>
                <a:spcPct val="100000"/>
              </a:lnSpc>
              <a:spcBef>
                <a:spcPts val="0"/>
              </a:spcBef>
              <a:spcAft>
                <a:spcPts val="0"/>
              </a:spcAft>
              <a:buSzPts val="2100"/>
              <a:buNone/>
              <a:defRPr sz="2800"/>
            </a:lvl3pPr>
            <a:lvl4pPr lvl="3" rtl="0">
              <a:lnSpc>
                <a:spcPct val="100000"/>
              </a:lnSpc>
              <a:spcBef>
                <a:spcPts val="0"/>
              </a:spcBef>
              <a:spcAft>
                <a:spcPts val="0"/>
              </a:spcAft>
              <a:buSzPts val="2100"/>
              <a:buNone/>
              <a:defRPr sz="2800"/>
            </a:lvl4pPr>
            <a:lvl5pPr lvl="4" rtl="0">
              <a:lnSpc>
                <a:spcPct val="100000"/>
              </a:lnSpc>
              <a:spcBef>
                <a:spcPts val="0"/>
              </a:spcBef>
              <a:spcAft>
                <a:spcPts val="0"/>
              </a:spcAft>
              <a:buSzPts val="2100"/>
              <a:buNone/>
              <a:defRPr sz="2800"/>
            </a:lvl5pPr>
            <a:lvl6pPr lvl="5" rtl="0">
              <a:lnSpc>
                <a:spcPct val="100000"/>
              </a:lnSpc>
              <a:spcBef>
                <a:spcPts val="0"/>
              </a:spcBef>
              <a:spcAft>
                <a:spcPts val="0"/>
              </a:spcAft>
              <a:buSzPts val="2100"/>
              <a:buNone/>
              <a:defRPr sz="2800"/>
            </a:lvl6pPr>
            <a:lvl7pPr lvl="6" rtl="0">
              <a:lnSpc>
                <a:spcPct val="100000"/>
              </a:lnSpc>
              <a:spcBef>
                <a:spcPts val="0"/>
              </a:spcBef>
              <a:spcAft>
                <a:spcPts val="0"/>
              </a:spcAft>
              <a:buSzPts val="2100"/>
              <a:buNone/>
              <a:defRPr sz="2800"/>
            </a:lvl7pPr>
            <a:lvl8pPr lvl="7" rtl="0">
              <a:lnSpc>
                <a:spcPct val="100000"/>
              </a:lnSpc>
              <a:spcBef>
                <a:spcPts val="0"/>
              </a:spcBef>
              <a:spcAft>
                <a:spcPts val="0"/>
              </a:spcAft>
              <a:buSzPts val="2100"/>
              <a:buNone/>
              <a:defRPr sz="2800"/>
            </a:lvl8pPr>
            <a:lvl9pPr lvl="8" rtl="0">
              <a:lnSpc>
                <a:spcPct val="100000"/>
              </a:lnSpc>
              <a:spcBef>
                <a:spcPts val="0"/>
              </a:spcBef>
              <a:spcAft>
                <a:spcPts val="0"/>
              </a:spcAft>
              <a:buSzPts val="2100"/>
              <a:buNone/>
              <a:defRPr sz="2800"/>
            </a:lvl9pPr>
          </a:lstStyle>
          <a:p>
            <a:endParaRPr/>
          </a:p>
        </p:txBody>
      </p:sp>
      <p:sp>
        <p:nvSpPr>
          <p:cNvPr id="79" name="Google Shape;79;p22"/>
          <p:cNvSpPr txBox="1">
            <a:spLocks noGrp="1"/>
          </p:cNvSpPr>
          <p:nvPr>
            <p:ph type="body" idx="2"/>
          </p:nvPr>
        </p:nvSpPr>
        <p:spPr>
          <a:xfrm>
            <a:off x="6586000" y="965433"/>
            <a:ext cx="5116000" cy="4926800"/>
          </a:xfrm>
          <a:prstGeom prst="rect">
            <a:avLst/>
          </a:prstGeom>
        </p:spPr>
        <p:txBody>
          <a:bodyPr spcFirstLastPara="1" wrap="square" lIns="0" tIns="0" rIns="0" bIns="0" anchor="ctr" anchorCtr="0">
            <a:noAutofit/>
          </a:bodyPr>
          <a:lstStyle>
            <a:lvl1pPr marL="609585" lvl="0" indent="-474121" rtl="0">
              <a:spcBef>
                <a:spcPts val="0"/>
              </a:spcBef>
              <a:spcAft>
                <a:spcPts val="0"/>
              </a:spcAft>
              <a:buSzPts val="2000"/>
              <a:buChar char="●"/>
              <a:defRPr/>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Tree>
    <p:extLst>
      <p:ext uri="{BB962C8B-B14F-4D97-AF65-F5344CB8AC3E}">
        <p14:creationId xmlns:p14="http://schemas.microsoft.com/office/powerpoint/2010/main" val="82287161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23: Section intro — black">
  <p:cSld name="1_23: Section intro — black">
    <p:spTree>
      <p:nvGrpSpPr>
        <p:cNvPr id="1" name="Shape 80"/>
        <p:cNvGrpSpPr/>
        <p:nvPr/>
      </p:nvGrpSpPr>
      <p:grpSpPr>
        <a:xfrm>
          <a:off x="0" y="0"/>
          <a:ext cx="0" cy="0"/>
          <a:chOff x="0" y="0"/>
          <a:chExt cx="0" cy="0"/>
        </a:xfrm>
      </p:grpSpPr>
      <p:sp>
        <p:nvSpPr>
          <p:cNvPr id="81" name="Google Shape;81;p23"/>
          <p:cNvSpPr/>
          <p:nvPr/>
        </p:nvSpPr>
        <p:spPr>
          <a:xfrm>
            <a:off x="0" y="2405000"/>
            <a:ext cx="12192000" cy="2057600"/>
          </a:xfrm>
          <a:prstGeom prst="rect">
            <a:avLst/>
          </a:prstGeom>
          <a:solidFill>
            <a:srgbClr val="191919"/>
          </a:solidFill>
          <a:ln>
            <a:noFill/>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83" name="Google Shape;83;p23"/>
          <p:cNvSpPr txBox="1">
            <a:spLocks noGrp="1"/>
          </p:cNvSpPr>
          <p:nvPr>
            <p:ph type="title"/>
          </p:nvPr>
        </p:nvSpPr>
        <p:spPr>
          <a:xfrm>
            <a:off x="581767" y="2422000"/>
            <a:ext cx="11150400" cy="20408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1067"/>
              </a:spcBef>
              <a:spcAft>
                <a:spcPts val="0"/>
              </a:spcAft>
              <a:buClr>
                <a:schemeClr val="accent1"/>
              </a:buClr>
              <a:buSzPts val="2800"/>
              <a:buNone/>
              <a:defRPr b="1">
                <a:solidFill>
                  <a:schemeClr val="accent1"/>
                </a:solidFill>
              </a:defRPr>
            </a:lvl3pPr>
            <a:lvl4pPr lvl="3" rtl="0">
              <a:spcBef>
                <a:spcPts val="1067"/>
              </a:spcBef>
              <a:spcAft>
                <a:spcPts val="0"/>
              </a:spcAft>
              <a:buClr>
                <a:schemeClr val="accent1"/>
              </a:buClr>
              <a:buSzPts val="2800"/>
              <a:buNone/>
              <a:defRPr b="1">
                <a:solidFill>
                  <a:schemeClr val="accent1"/>
                </a:solidFill>
              </a:defRPr>
            </a:lvl4pPr>
            <a:lvl5pPr lvl="4" rtl="0">
              <a:spcBef>
                <a:spcPts val="1067"/>
              </a:spcBef>
              <a:spcAft>
                <a:spcPts val="0"/>
              </a:spcAft>
              <a:buClr>
                <a:schemeClr val="accent1"/>
              </a:buClr>
              <a:buSzPts val="2800"/>
              <a:buNone/>
              <a:defRPr b="1">
                <a:solidFill>
                  <a:schemeClr val="accent1"/>
                </a:solidFill>
              </a:defRPr>
            </a:lvl5pPr>
            <a:lvl6pPr lvl="5" rtl="0">
              <a:spcBef>
                <a:spcPts val="1067"/>
              </a:spcBef>
              <a:spcAft>
                <a:spcPts val="0"/>
              </a:spcAft>
              <a:buClr>
                <a:schemeClr val="accent1"/>
              </a:buClr>
              <a:buSzPts val="2800"/>
              <a:buNone/>
              <a:defRPr b="1">
                <a:solidFill>
                  <a:schemeClr val="accent1"/>
                </a:solidFill>
              </a:defRPr>
            </a:lvl6pPr>
            <a:lvl7pPr lvl="6" rtl="0">
              <a:spcBef>
                <a:spcPts val="1067"/>
              </a:spcBef>
              <a:spcAft>
                <a:spcPts val="0"/>
              </a:spcAft>
              <a:buClr>
                <a:schemeClr val="accent1"/>
              </a:buClr>
              <a:buSzPts val="2800"/>
              <a:buNone/>
              <a:defRPr b="1">
                <a:solidFill>
                  <a:schemeClr val="accent1"/>
                </a:solidFill>
              </a:defRPr>
            </a:lvl7pPr>
            <a:lvl8pPr lvl="7" rtl="0">
              <a:spcBef>
                <a:spcPts val="1067"/>
              </a:spcBef>
              <a:spcAft>
                <a:spcPts val="0"/>
              </a:spcAft>
              <a:buClr>
                <a:schemeClr val="accent1"/>
              </a:buClr>
              <a:buSzPts val="2800"/>
              <a:buNone/>
              <a:defRPr b="1">
                <a:solidFill>
                  <a:schemeClr val="accent1"/>
                </a:solidFill>
              </a:defRPr>
            </a:lvl8pPr>
            <a:lvl9pPr lvl="8" rtl="0">
              <a:spcBef>
                <a:spcPts val="1067"/>
              </a:spcBef>
              <a:spcAft>
                <a:spcPts val="1067"/>
              </a:spcAft>
              <a:buClr>
                <a:schemeClr val="accent1"/>
              </a:buClr>
              <a:buSzPts val="2800"/>
              <a:buNone/>
              <a:defRPr b="1">
                <a:solidFill>
                  <a:schemeClr val="accent1"/>
                </a:solidFill>
              </a:defRPr>
            </a:lvl9pPr>
          </a:lstStyle>
          <a:p>
            <a:endParaRPr/>
          </a:p>
        </p:txBody>
      </p:sp>
    </p:spTree>
    <p:extLst>
      <p:ext uri="{BB962C8B-B14F-4D97-AF65-F5344CB8AC3E}">
        <p14:creationId xmlns:p14="http://schemas.microsoft.com/office/powerpoint/2010/main" val="172775590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3: Section intro — gold">
  <p:cSld name="1_23: Section intro — gold">
    <p:spTree>
      <p:nvGrpSpPr>
        <p:cNvPr id="1" name="Shape 84"/>
        <p:cNvGrpSpPr/>
        <p:nvPr/>
      </p:nvGrpSpPr>
      <p:grpSpPr>
        <a:xfrm>
          <a:off x="0" y="0"/>
          <a:ext cx="0" cy="0"/>
          <a:chOff x="0" y="0"/>
          <a:chExt cx="0" cy="0"/>
        </a:xfrm>
      </p:grpSpPr>
      <p:sp>
        <p:nvSpPr>
          <p:cNvPr id="85" name="Google Shape;85;p24"/>
          <p:cNvSpPr/>
          <p:nvPr/>
        </p:nvSpPr>
        <p:spPr>
          <a:xfrm>
            <a:off x="0" y="2405000"/>
            <a:ext cx="12192000" cy="2057600"/>
          </a:xfrm>
          <a:prstGeom prst="rect">
            <a:avLst/>
          </a:prstGeom>
          <a:solidFill>
            <a:schemeClr val="accent1"/>
          </a:solidFill>
          <a:ln>
            <a:noFill/>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87" name="Google Shape;87;p24"/>
          <p:cNvSpPr txBox="1">
            <a:spLocks noGrp="1"/>
          </p:cNvSpPr>
          <p:nvPr>
            <p:ph type="title"/>
          </p:nvPr>
        </p:nvSpPr>
        <p:spPr>
          <a:xfrm>
            <a:off x="581767" y="2422167"/>
            <a:ext cx="11150400" cy="20404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1067"/>
              </a:spcBef>
              <a:spcAft>
                <a:spcPts val="0"/>
              </a:spcAft>
              <a:buClr>
                <a:schemeClr val="accent1"/>
              </a:buClr>
              <a:buSzPts val="2800"/>
              <a:buNone/>
              <a:defRPr b="1">
                <a:solidFill>
                  <a:schemeClr val="accent1"/>
                </a:solidFill>
              </a:defRPr>
            </a:lvl3pPr>
            <a:lvl4pPr lvl="3" rtl="0">
              <a:spcBef>
                <a:spcPts val="1067"/>
              </a:spcBef>
              <a:spcAft>
                <a:spcPts val="0"/>
              </a:spcAft>
              <a:buClr>
                <a:schemeClr val="accent1"/>
              </a:buClr>
              <a:buSzPts val="2800"/>
              <a:buNone/>
              <a:defRPr b="1">
                <a:solidFill>
                  <a:schemeClr val="accent1"/>
                </a:solidFill>
              </a:defRPr>
            </a:lvl4pPr>
            <a:lvl5pPr lvl="4" rtl="0">
              <a:spcBef>
                <a:spcPts val="1067"/>
              </a:spcBef>
              <a:spcAft>
                <a:spcPts val="0"/>
              </a:spcAft>
              <a:buClr>
                <a:schemeClr val="accent1"/>
              </a:buClr>
              <a:buSzPts val="2800"/>
              <a:buNone/>
              <a:defRPr b="1">
                <a:solidFill>
                  <a:schemeClr val="accent1"/>
                </a:solidFill>
              </a:defRPr>
            </a:lvl5pPr>
            <a:lvl6pPr lvl="5" rtl="0">
              <a:spcBef>
                <a:spcPts val="1067"/>
              </a:spcBef>
              <a:spcAft>
                <a:spcPts val="0"/>
              </a:spcAft>
              <a:buClr>
                <a:schemeClr val="accent1"/>
              </a:buClr>
              <a:buSzPts val="2800"/>
              <a:buNone/>
              <a:defRPr b="1">
                <a:solidFill>
                  <a:schemeClr val="accent1"/>
                </a:solidFill>
              </a:defRPr>
            </a:lvl6pPr>
            <a:lvl7pPr lvl="6" rtl="0">
              <a:spcBef>
                <a:spcPts val="1067"/>
              </a:spcBef>
              <a:spcAft>
                <a:spcPts val="0"/>
              </a:spcAft>
              <a:buClr>
                <a:schemeClr val="accent1"/>
              </a:buClr>
              <a:buSzPts val="2800"/>
              <a:buNone/>
              <a:defRPr b="1">
                <a:solidFill>
                  <a:schemeClr val="accent1"/>
                </a:solidFill>
              </a:defRPr>
            </a:lvl7pPr>
            <a:lvl8pPr lvl="7" rtl="0">
              <a:spcBef>
                <a:spcPts val="1067"/>
              </a:spcBef>
              <a:spcAft>
                <a:spcPts val="0"/>
              </a:spcAft>
              <a:buClr>
                <a:schemeClr val="accent1"/>
              </a:buClr>
              <a:buSzPts val="2800"/>
              <a:buNone/>
              <a:defRPr b="1">
                <a:solidFill>
                  <a:schemeClr val="accent1"/>
                </a:solidFill>
              </a:defRPr>
            </a:lvl8pPr>
            <a:lvl9pPr lvl="8" rtl="0">
              <a:spcBef>
                <a:spcPts val="1067"/>
              </a:spcBef>
              <a:spcAft>
                <a:spcPts val="1067"/>
              </a:spcAft>
              <a:buClr>
                <a:schemeClr val="accent1"/>
              </a:buClr>
              <a:buSzPts val="2800"/>
              <a:buNone/>
              <a:defRPr b="1">
                <a:solidFill>
                  <a:schemeClr val="accent1"/>
                </a:solidFill>
              </a:defRPr>
            </a:lvl9pPr>
          </a:lstStyle>
          <a:p>
            <a:endParaRPr/>
          </a:p>
        </p:txBody>
      </p:sp>
    </p:spTree>
    <p:extLst>
      <p:ext uri="{BB962C8B-B14F-4D97-AF65-F5344CB8AC3E}">
        <p14:creationId xmlns:p14="http://schemas.microsoft.com/office/powerpoint/2010/main" val="76464341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 Section intro — maroon">
  <p:cSld name="1_23: Section intro — maroon">
    <p:spTree>
      <p:nvGrpSpPr>
        <p:cNvPr id="1" name="Shape 88"/>
        <p:cNvGrpSpPr/>
        <p:nvPr/>
      </p:nvGrpSpPr>
      <p:grpSpPr>
        <a:xfrm>
          <a:off x="0" y="0"/>
          <a:ext cx="0" cy="0"/>
          <a:chOff x="0" y="0"/>
          <a:chExt cx="0" cy="0"/>
        </a:xfrm>
      </p:grpSpPr>
      <p:sp>
        <p:nvSpPr>
          <p:cNvPr id="89" name="Google Shape;89;p25"/>
          <p:cNvSpPr/>
          <p:nvPr/>
        </p:nvSpPr>
        <p:spPr>
          <a:xfrm>
            <a:off x="0" y="2405000"/>
            <a:ext cx="12192000" cy="2057600"/>
          </a:xfrm>
          <a:prstGeom prst="rect">
            <a:avLst/>
          </a:prstGeom>
          <a:solidFill>
            <a:schemeClr val="accent2"/>
          </a:solidFill>
          <a:ln>
            <a:noFill/>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91" name="Google Shape;91;p25"/>
          <p:cNvSpPr txBox="1">
            <a:spLocks noGrp="1"/>
          </p:cNvSpPr>
          <p:nvPr>
            <p:ph type="title"/>
          </p:nvPr>
        </p:nvSpPr>
        <p:spPr>
          <a:xfrm>
            <a:off x="581767" y="2422067"/>
            <a:ext cx="11150400" cy="20404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1067"/>
              </a:spcBef>
              <a:spcAft>
                <a:spcPts val="0"/>
              </a:spcAft>
              <a:buClr>
                <a:schemeClr val="accent1"/>
              </a:buClr>
              <a:buSzPts val="2800"/>
              <a:buNone/>
              <a:defRPr b="1">
                <a:solidFill>
                  <a:schemeClr val="accent1"/>
                </a:solidFill>
              </a:defRPr>
            </a:lvl3pPr>
            <a:lvl4pPr lvl="3" rtl="0">
              <a:spcBef>
                <a:spcPts val="1067"/>
              </a:spcBef>
              <a:spcAft>
                <a:spcPts val="0"/>
              </a:spcAft>
              <a:buClr>
                <a:schemeClr val="accent1"/>
              </a:buClr>
              <a:buSzPts val="2800"/>
              <a:buNone/>
              <a:defRPr b="1">
                <a:solidFill>
                  <a:schemeClr val="accent1"/>
                </a:solidFill>
              </a:defRPr>
            </a:lvl4pPr>
            <a:lvl5pPr lvl="4" rtl="0">
              <a:spcBef>
                <a:spcPts val="1067"/>
              </a:spcBef>
              <a:spcAft>
                <a:spcPts val="0"/>
              </a:spcAft>
              <a:buClr>
                <a:schemeClr val="accent1"/>
              </a:buClr>
              <a:buSzPts val="2800"/>
              <a:buNone/>
              <a:defRPr b="1">
                <a:solidFill>
                  <a:schemeClr val="accent1"/>
                </a:solidFill>
              </a:defRPr>
            </a:lvl5pPr>
            <a:lvl6pPr lvl="5" rtl="0">
              <a:spcBef>
                <a:spcPts val="1067"/>
              </a:spcBef>
              <a:spcAft>
                <a:spcPts val="0"/>
              </a:spcAft>
              <a:buClr>
                <a:schemeClr val="accent1"/>
              </a:buClr>
              <a:buSzPts val="2800"/>
              <a:buNone/>
              <a:defRPr b="1">
                <a:solidFill>
                  <a:schemeClr val="accent1"/>
                </a:solidFill>
              </a:defRPr>
            </a:lvl6pPr>
            <a:lvl7pPr lvl="6" rtl="0">
              <a:spcBef>
                <a:spcPts val="1067"/>
              </a:spcBef>
              <a:spcAft>
                <a:spcPts val="0"/>
              </a:spcAft>
              <a:buClr>
                <a:schemeClr val="accent1"/>
              </a:buClr>
              <a:buSzPts val="2800"/>
              <a:buNone/>
              <a:defRPr b="1">
                <a:solidFill>
                  <a:schemeClr val="accent1"/>
                </a:solidFill>
              </a:defRPr>
            </a:lvl7pPr>
            <a:lvl8pPr lvl="7" rtl="0">
              <a:spcBef>
                <a:spcPts val="1067"/>
              </a:spcBef>
              <a:spcAft>
                <a:spcPts val="0"/>
              </a:spcAft>
              <a:buClr>
                <a:schemeClr val="accent1"/>
              </a:buClr>
              <a:buSzPts val="2800"/>
              <a:buNone/>
              <a:defRPr b="1">
                <a:solidFill>
                  <a:schemeClr val="accent1"/>
                </a:solidFill>
              </a:defRPr>
            </a:lvl8pPr>
            <a:lvl9pPr lvl="8" rtl="0">
              <a:spcBef>
                <a:spcPts val="1067"/>
              </a:spcBef>
              <a:spcAft>
                <a:spcPts val="1067"/>
              </a:spcAft>
              <a:buClr>
                <a:schemeClr val="accent1"/>
              </a:buClr>
              <a:buSzPts val="2800"/>
              <a:buNone/>
              <a:defRPr b="1">
                <a:solidFill>
                  <a:schemeClr val="accent1"/>
                </a:solidFill>
              </a:defRPr>
            </a:lvl9pPr>
          </a:lstStyle>
          <a:p>
            <a:endParaRPr/>
          </a:p>
        </p:txBody>
      </p:sp>
    </p:spTree>
    <p:extLst>
      <p:ext uri="{BB962C8B-B14F-4D97-AF65-F5344CB8AC3E}">
        <p14:creationId xmlns:p14="http://schemas.microsoft.com/office/powerpoint/2010/main" val="202152879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3: Title and text slide options divider (choose from following templates →)">
  <p:cSld name="23: Title and text slide options divider (choose from following templates →)">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3215633" y="2131676"/>
            <a:ext cx="8384400" cy="265919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rgbClr val="191919"/>
                </a:highlight>
              </a:rPr>
              <a:t>Title and text slide options</a:t>
            </a:r>
            <a:endParaRPr sz="9600" b="1">
              <a:solidFill>
                <a:srgbClr val="191919"/>
              </a:solidFill>
            </a:endParaRPr>
          </a:p>
        </p:txBody>
      </p:sp>
      <p:sp>
        <p:nvSpPr>
          <p:cNvPr id="94" name="Google Shape;94;p26"/>
          <p:cNvSpPr/>
          <p:nvPr/>
        </p:nvSpPr>
        <p:spPr>
          <a:xfrm>
            <a:off x="0" y="0"/>
            <a:ext cx="2891200" cy="68580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1373364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3: Title and text — black">
  <p:cSld name="23: Title and text — black">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00" name="Google Shape;100;p28"/>
          <p:cNvSpPr txBox="1">
            <a:spLocks noGrp="1"/>
          </p:cNvSpPr>
          <p:nvPr>
            <p:ph type="body" idx="1"/>
          </p:nvPr>
        </p:nvSpPr>
        <p:spPr>
          <a:xfrm>
            <a:off x="561200" y="1326067"/>
            <a:ext cx="11179600" cy="5111200"/>
          </a:xfrm>
          <a:prstGeom prst="rect">
            <a:avLst/>
          </a:prstGeom>
        </p:spPr>
        <p:txBody>
          <a:bodyPr spcFirstLastPara="1" wrap="square" lIns="0" tIns="0" rIns="0" bIns="0" anchor="t" anchorCtr="0">
            <a:noAutofit/>
          </a:bodyPr>
          <a:lstStyle>
            <a:lvl1pPr marL="609585" lvl="0" indent="-474121" rtl="0">
              <a:spcBef>
                <a:spcPts val="0"/>
              </a:spcBef>
              <a:spcAft>
                <a:spcPts val="0"/>
              </a:spcAft>
              <a:buClr>
                <a:schemeClr val="lt1"/>
              </a:buClr>
              <a:buSzPts val="2000"/>
              <a:buChar char="●"/>
              <a:defRPr>
                <a:solidFill>
                  <a:schemeClr val="lt1"/>
                </a:solidFill>
              </a:defRPr>
            </a:lvl1pPr>
            <a:lvl2pPr marL="1219170" lvl="1" indent="-474121" rtl="0">
              <a:spcBef>
                <a:spcPts val="1067"/>
              </a:spcBef>
              <a:spcAft>
                <a:spcPts val="0"/>
              </a:spcAft>
              <a:buClr>
                <a:schemeClr val="lt1"/>
              </a:buClr>
              <a:buSzPts val="2000"/>
              <a:buChar char="○"/>
              <a:defRPr>
                <a:solidFill>
                  <a:schemeClr val="lt1"/>
                </a:solidFill>
              </a:defRPr>
            </a:lvl2pPr>
            <a:lvl3pPr marL="1828754" lvl="2" indent="-474121" rtl="0">
              <a:spcBef>
                <a:spcPts val="1067"/>
              </a:spcBef>
              <a:spcAft>
                <a:spcPts val="0"/>
              </a:spcAft>
              <a:buClr>
                <a:schemeClr val="lt1"/>
              </a:buClr>
              <a:buSzPts val="2000"/>
              <a:buChar char="■"/>
              <a:defRPr>
                <a:solidFill>
                  <a:schemeClr val="lt1"/>
                </a:solidFill>
              </a:defRPr>
            </a:lvl3pPr>
            <a:lvl4pPr marL="2438339" lvl="3" indent="-474121" rtl="0">
              <a:spcBef>
                <a:spcPts val="1067"/>
              </a:spcBef>
              <a:spcAft>
                <a:spcPts val="0"/>
              </a:spcAft>
              <a:buClr>
                <a:schemeClr val="lt1"/>
              </a:buClr>
              <a:buSzPts val="2000"/>
              <a:buChar char="●"/>
              <a:defRPr>
                <a:solidFill>
                  <a:schemeClr val="lt1"/>
                </a:solidFill>
              </a:defRPr>
            </a:lvl4pPr>
            <a:lvl5pPr marL="3047924" lvl="4" indent="-474121" rtl="0">
              <a:spcBef>
                <a:spcPts val="1067"/>
              </a:spcBef>
              <a:spcAft>
                <a:spcPts val="0"/>
              </a:spcAft>
              <a:buClr>
                <a:schemeClr val="lt1"/>
              </a:buClr>
              <a:buSzPts val="2000"/>
              <a:buChar char="○"/>
              <a:defRPr>
                <a:solidFill>
                  <a:schemeClr val="lt1"/>
                </a:solidFill>
              </a:defRPr>
            </a:lvl5pPr>
            <a:lvl6pPr marL="3657509" lvl="5" indent="-474121" rtl="0">
              <a:spcBef>
                <a:spcPts val="1067"/>
              </a:spcBef>
              <a:spcAft>
                <a:spcPts val="0"/>
              </a:spcAft>
              <a:buClr>
                <a:schemeClr val="lt1"/>
              </a:buClr>
              <a:buSzPts val="2000"/>
              <a:buChar char="■"/>
              <a:defRPr>
                <a:solidFill>
                  <a:schemeClr val="lt1"/>
                </a:solidFill>
              </a:defRPr>
            </a:lvl6pPr>
            <a:lvl7pPr marL="4267093" lvl="6" indent="-474121" rtl="0">
              <a:spcBef>
                <a:spcPts val="1067"/>
              </a:spcBef>
              <a:spcAft>
                <a:spcPts val="0"/>
              </a:spcAft>
              <a:buClr>
                <a:schemeClr val="lt1"/>
              </a:buClr>
              <a:buSzPts val="2000"/>
              <a:buChar char="●"/>
              <a:defRPr>
                <a:solidFill>
                  <a:schemeClr val="lt1"/>
                </a:solidFill>
              </a:defRPr>
            </a:lvl7pPr>
            <a:lvl8pPr marL="4876678" lvl="7" indent="-474121" rtl="0">
              <a:spcBef>
                <a:spcPts val="1067"/>
              </a:spcBef>
              <a:spcAft>
                <a:spcPts val="0"/>
              </a:spcAft>
              <a:buClr>
                <a:schemeClr val="lt1"/>
              </a:buClr>
              <a:buSzPts val="2000"/>
              <a:buChar char="○"/>
              <a:defRPr>
                <a:solidFill>
                  <a:schemeClr val="lt1"/>
                </a:solidFill>
              </a:defRPr>
            </a:lvl8pPr>
            <a:lvl9pPr marL="5486263" lvl="8" indent="-474121" rtl="0">
              <a:spcBef>
                <a:spcPts val="1067"/>
              </a:spcBef>
              <a:spcAft>
                <a:spcPts val="1067"/>
              </a:spcAft>
              <a:buClr>
                <a:schemeClr val="lt1"/>
              </a:buClr>
              <a:buSzPts val="2000"/>
              <a:buChar char="■"/>
              <a:defRPr>
                <a:solidFill>
                  <a:schemeClr val="lt1"/>
                </a:solidFill>
              </a:defRPr>
            </a:lvl9pPr>
          </a:lstStyle>
          <a:p>
            <a:endParaRPr/>
          </a:p>
        </p:txBody>
      </p:sp>
    </p:spTree>
    <p:extLst>
      <p:ext uri="{BB962C8B-B14F-4D97-AF65-F5344CB8AC3E}">
        <p14:creationId xmlns:p14="http://schemas.microsoft.com/office/powerpoint/2010/main" val="389022496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23: Title and text with subtitle — white">
  <p:cSld name="23: Title and text with subtitle — white">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560833" y="426733"/>
            <a:ext cx="11215200" cy="582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03" name="Google Shape;103;p29"/>
          <p:cNvSpPr txBox="1">
            <a:spLocks noGrp="1"/>
          </p:cNvSpPr>
          <p:nvPr>
            <p:ph type="body" idx="1"/>
          </p:nvPr>
        </p:nvSpPr>
        <p:spPr>
          <a:xfrm>
            <a:off x="561200" y="1500933"/>
            <a:ext cx="11179600" cy="49364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
        <p:nvSpPr>
          <p:cNvPr id="104" name="Google Shape;104;p29"/>
          <p:cNvSpPr txBox="1">
            <a:spLocks noGrp="1"/>
          </p:cNvSpPr>
          <p:nvPr>
            <p:ph type="subTitle" idx="2"/>
          </p:nvPr>
        </p:nvSpPr>
        <p:spPr>
          <a:xfrm>
            <a:off x="565933" y="1008831"/>
            <a:ext cx="11179600" cy="377476"/>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2133" b="1">
                <a:solidFill>
                  <a:schemeClr val="lt1"/>
                </a:solidFill>
                <a:highlight>
                  <a:schemeClr val="dk1"/>
                </a:highlight>
              </a:defRPr>
            </a:lvl1pPr>
            <a:lvl2pPr lvl="1" rtl="0">
              <a:spcBef>
                <a:spcPts val="1067"/>
              </a:spcBef>
              <a:spcAft>
                <a:spcPts val="0"/>
              </a:spcAft>
              <a:buSzPts val="2000"/>
              <a:buNone/>
              <a:defRPr/>
            </a:lvl2pPr>
            <a:lvl3pPr lvl="2" rtl="0">
              <a:spcBef>
                <a:spcPts val="1067"/>
              </a:spcBef>
              <a:spcAft>
                <a:spcPts val="0"/>
              </a:spcAft>
              <a:buSzPts val="2000"/>
              <a:buNone/>
              <a:defRPr/>
            </a:lvl3pPr>
            <a:lvl4pPr lvl="3" rtl="0">
              <a:spcBef>
                <a:spcPts val="1067"/>
              </a:spcBef>
              <a:spcAft>
                <a:spcPts val="0"/>
              </a:spcAft>
              <a:buSzPts val="2000"/>
              <a:buNone/>
              <a:defRPr/>
            </a:lvl4pPr>
            <a:lvl5pPr lvl="4" rtl="0">
              <a:spcBef>
                <a:spcPts val="1067"/>
              </a:spcBef>
              <a:spcAft>
                <a:spcPts val="0"/>
              </a:spcAft>
              <a:buSzPts val="2000"/>
              <a:buNone/>
              <a:defRPr/>
            </a:lvl5pPr>
            <a:lvl6pPr lvl="5" rtl="0">
              <a:spcBef>
                <a:spcPts val="1067"/>
              </a:spcBef>
              <a:spcAft>
                <a:spcPts val="0"/>
              </a:spcAft>
              <a:buSzPts val="2000"/>
              <a:buNone/>
              <a:defRPr/>
            </a:lvl6pPr>
            <a:lvl7pPr lvl="6" rtl="0">
              <a:spcBef>
                <a:spcPts val="1067"/>
              </a:spcBef>
              <a:spcAft>
                <a:spcPts val="0"/>
              </a:spcAft>
              <a:buSzPts val="2000"/>
              <a:buNone/>
              <a:defRPr/>
            </a:lvl7pPr>
            <a:lvl8pPr lvl="7" rtl="0">
              <a:spcBef>
                <a:spcPts val="1067"/>
              </a:spcBef>
              <a:spcAft>
                <a:spcPts val="0"/>
              </a:spcAft>
              <a:buSzPts val="2000"/>
              <a:buNone/>
              <a:defRPr/>
            </a:lvl8pPr>
            <a:lvl9pPr lvl="8" rtl="0">
              <a:spcBef>
                <a:spcPts val="1067"/>
              </a:spcBef>
              <a:spcAft>
                <a:spcPts val="1067"/>
              </a:spcAft>
              <a:buSzPts val="2000"/>
              <a:buNone/>
              <a:defRPr/>
            </a:lvl9pPr>
          </a:lstStyle>
          <a:p>
            <a:endParaRPr/>
          </a:p>
        </p:txBody>
      </p:sp>
    </p:spTree>
    <p:extLst>
      <p:ext uri="{BB962C8B-B14F-4D97-AF65-F5344CB8AC3E}">
        <p14:creationId xmlns:p14="http://schemas.microsoft.com/office/powerpoint/2010/main" val="32291558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3: Title and text, 1 column — white">
  <p:cSld name="23: Title and text, 1 column — white">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560833" y="426733"/>
            <a:ext cx="4889200" cy="443198"/>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07" name="Google Shape;107;p30"/>
          <p:cNvSpPr txBox="1">
            <a:spLocks noGrp="1"/>
          </p:cNvSpPr>
          <p:nvPr>
            <p:ph type="body" idx="1"/>
          </p:nvPr>
        </p:nvSpPr>
        <p:spPr>
          <a:xfrm>
            <a:off x="561200" y="1808500"/>
            <a:ext cx="5474000" cy="46288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Tree>
    <p:extLst>
      <p:ext uri="{BB962C8B-B14F-4D97-AF65-F5344CB8AC3E}">
        <p14:creationId xmlns:p14="http://schemas.microsoft.com/office/powerpoint/2010/main" val="177018574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3: Title and text, 1 column — gold">
  <p:cSld name="23: Title and text, 1 column — gold">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560833" y="426733"/>
            <a:ext cx="5035200" cy="60108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110" name="Google Shape;110;p31"/>
          <p:cNvSpPr/>
          <p:nvPr/>
        </p:nvSpPr>
        <p:spPr>
          <a:xfrm>
            <a:off x="6096000" y="-67"/>
            <a:ext cx="60960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1" name="Google Shape;111;p31"/>
          <p:cNvSpPr txBox="1">
            <a:spLocks noGrp="1"/>
          </p:cNvSpPr>
          <p:nvPr>
            <p:ph type="body" idx="1"/>
          </p:nvPr>
        </p:nvSpPr>
        <p:spPr>
          <a:xfrm>
            <a:off x="6583667" y="426733"/>
            <a:ext cx="5035200" cy="60108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Tree>
    <p:extLst>
      <p:ext uri="{BB962C8B-B14F-4D97-AF65-F5344CB8AC3E}">
        <p14:creationId xmlns:p14="http://schemas.microsoft.com/office/powerpoint/2010/main" val="21942567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3: Title and text, 1 column — black">
  <p:cSld name="23: Title and text, 1 column — black">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560833" y="426733"/>
            <a:ext cx="5035200" cy="60108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114" name="Google Shape;114;p32"/>
          <p:cNvSpPr/>
          <p:nvPr/>
        </p:nvSpPr>
        <p:spPr>
          <a:xfrm>
            <a:off x="6096000" y="-67"/>
            <a:ext cx="6096000" cy="6858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5" name="Google Shape;115;p32"/>
          <p:cNvSpPr txBox="1">
            <a:spLocks noGrp="1"/>
          </p:cNvSpPr>
          <p:nvPr>
            <p:ph type="body" idx="1"/>
          </p:nvPr>
        </p:nvSpPr>
        <p:spPr>
          <a:xfrm>
            <a:off x="6583667" y="426733"/>
            <a:ext cx="5035200" cy="6010800"/>
          </a:xfrm>
          <a:prstGeom prst="rect">
            <a:avLst/>
          </a:prstGeom>
        </p:spPr>
        <p:txBody>
          <a:bodyPr spcFirstLastPara="1" wrap="square" lIns="0" tIns="0" rIns="0" bIns="0" anchor="t" anchorCtr="0">
            <a:noAutofit/>
          </a:bodyPr>
          <a:lstStyle>
            <a:lvl1pPr marL="609585" lvl="0" indent="-474121" rtl="0">
              <a:spcBef>
                <a:spcPts val="0"/>
              </a:spcBef>
              <a:spcAft>
                <a:spcPts val="0"/>
              </a:spcAft>
              <a:buClr>
                <a:schemeClr val="lt1"/>
              </a:buClr>
              <a:buSzPts val="2000"/>
              <a:buChar char="●"/>
              <a:defRPr>
                <a:solidFill>
                  <a:schemeClr val="lt1"/>
                </a:solidFill>
              </a:defRPr>
            </a:lvl1pPr>
            <a:lvl2pPr marL="1219170" lvl="1" indent="-474121" rtl="0">
              <a:spcBef>
                <a:spcPts val="1067"/>
              </a:spcBef>
              <a:spcAft>
                <a:spcPts val="0"/>
              </a:spcAft>
              <a:buClr>
                <a:schemeClr val="lt1"/>
              </a:buClr>
              <a:buSzPts val="2000"/>
              <a:buChar char="○"/>
              <a:defRPr>
                <a:solidFill>
                  <a:schemeClr val="lt1"/>
                </a:solidFill>
              </a:defRPr>
            </a:lvl2pPr>
            <a:lvl3pPr marL="1828754" lvl="2" indent="-474121" rtl="0">
              <a:spcBef>
                <a:spcPts val="1067"/>
              </a:spcBef>
              <a:spcAft>
                <a:spcPts val="0"/>
              </a:spcAft>
              <a:buClr>
                <a:schemeClr val="lt1"/>
              </a:buClr>
              <a:buSzPts val="2000"/>
              <a:buChar char="■"/>
              <a:defRPr>
                <a:solidFill>
                  <a:schemeClr val="lt1"/>
                </a:solidFill>
              </a:defRPr>
            </a:lvl3pPr>
            <a:lvl4pPr marL="2438339" lvl="3" indent="-474121" rtl="0">
              <a:spcBef>
                <a:spcPts val="1067"/>
              </a:spcBef>
              <a:spcAft>
                <a:spcPts val="0"/>
              </a:spcAft>
              <a:buClr>
                <a:schemeClr val="lt1"/>
              </a:buClr>
              <a:buSzPts val="2000"/>
              <a:buChar char="●"/>
              <a:defRPr>
                <a:solidFill>
                  <a:schemeClr val="lt1"/>
                </a:solidFill>
              </a:defRPr>
            </a:lvl4pPr>
            <a:lvl5pPr marL="3047924" lvl="4" indent="-474121" rtl="0">
              <a:spcBef>
                <a:spcPts val="1067"/>
              </a:spcBef>
              <a:spcAft>
                <a:spcPts val="0"/>
              </a:spcAft>
              <a:buClr>
                <a:schemeClr val="lt1"/>
              </a:buClr>
              <a:buSzPts val="2000"/>
              <a:buChar char="○"/>
              <a:defRPr>
                <a:solidFill>
                  <a:schemeClr val="lt1"/>
                </a:solidFill>
              </a:defRPr>
            </a:lvl5pPr>
            <a:lvl6pPr marL="3657509" lvl="5" indent="-474121" rtl="0">
              <a:spcBef>
                <a:spcPts val="1067"/>
              </a:spcBef>
              <a:spcAft>
                <a:spcPts val="0"/>
              </a:spcAft>
              <a:buClr>
                <a:schemeClr val="lt1"/>
              </a:buClr>
              <a:buSzPts val="2000"/>
              <a:buChar char="■"/>
              <a:defRPr>
                <a:solidFill>
                  <a:schemeClr val="lt1"/>
                </a:solidFill>
              </a:defRPr>
            </a:lvl6pPr>
            <a:lvl7pPr marL="4267093" lvl="6" indent="-474121" rtl="0">
              <a:spcBef>
                <a:spcPts val="1067"/>
              </a:spcBef>
              <a:spcAft>
                <a:spcPts val="0"/>
              </a:spcAft>
              <a:buClr>
                <a:schemeClr val="lt1"/>
              </a:buClr>
              <a:buSzPts val="2000"/>
              <a:buChar char="●"/>
              <a:defRPr>
                <a:solidFill>
                  <a:schemeClr val="lt1"/>
                </a:solidFill>
              </a:defRPr>
            </a:lvl7pPr>
            <a:lvl8pPr marL="4876678" lvl="7" indent="-474121" rtl="0">
              <a:spcBef>
                <a:spcPts val="1067"/>
              </a:spcBef>
              <a:spcAft>
                <a:spcPts val="0"/>
              </a:spcAft>
              <a:buClr>
                <a:schemeClr val="lt1"/>
              </a:buClr>
              <a:buSzPts val="2000"/>
              <a:buChar char="○"/>
              <a:defRPr>
                <a:solidFill>
                  <a:schemeClr val="lt1"/>
                </a:solidFill>
              </a:defRPr>
            </a:lvl8pPr>
            <a:lvl9pPr marL="5486263" lvl="8" indent="-474121" rtl="0">
              <a:spcBef>
                <a:spcPts val="1067"/>
              </a:spcBef>
              <a:spcAft>
                <a:spcPts val="1067"/>
              </a:spcAft>
              <a:buClr>
                <a:schemeClr val="lt1"/>
              </a:buClr>
              <a:buSzPts val="2000"/>
              <a:buChar char="■"/>
              <a:defRPr>
                <a:solidFill>
                  <a:schemeClr val="lt1"/>
                </a:solidFill>
              </a:defRPr>
            </a:lvl9pPr>
          </a:lstStyle>
          <a:p>
            <a:endParaRPr/>
          </a:p>
        </p:txBody>
      </p:sp>
    </p:spTree>
    <p:extLst>
      <p:ext uri="{BB962C8B-B14F-4D97-AF65-F5344CB8AC3E}">
        <p14:creationId xmlns:p14="http://schemas.microsoft.com/office/powerpoint/2010/main" val="41094464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2: *Presentation title, simple">
  <p:cSld name="22: *Presentation title, simple">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562633" y="1671584"/>
            <a:ext cx="11168400" cy="38696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ctr" rtl="0">
              <a:lnSpc>
                <a:spcPct val="100000"/>
              </a:lnSpc>
              <a:spcBef>
                <a:spcPts val="1067"/>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20" name="Google Shape;20;p5"/>
          <p:cNvSpPr txBox="1">
            <a:spLocks noGrp="1"/>
          </p:cNvSpPr>
          <p:nvPr>
            <p:ph type="subTitle" idx="1"/>
          </p:nvPr>
        </p:nvSpPr>
        <p:spPr>
          <a:xfrm>
            <a:off x="565033" y="5706600"/>
            <a:ext cx="11060400" cy="730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lt1"/>
              </a:buClr>
              <a:buSzPts val="1000"/>
              <a:buFont typeface="Arial"/>
              <a:buNone/>
              <a:defRPr sz="3200" b="1" i="0" u="none" strike="noStrike" cap="none">
                <a:solidFill>
                  <a:schemeClr val="lt1"/>
                </a:solidFill>
                <a:highlight>
                  <a:schemeClr val="dk1"/>
                </a:highlight>
                <a:latin typeface="Arial"/>
                <a:ea typeface="Arial"/>
                <a:cs typeface="Arial"/>
                <a:sym typeface="Arial"/>
              </a:defRPr>
            </a:lvl1pPr>
            <a:lvl2pPr marR="0" lvl="1" algn="ctr" rtl="0">
              <a:lnSpc>
                <a:spcPct val="100000"/>
              </a:lnSpc>
              <a:spcBef>
                <a:spcPts val="533"/>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9pPr>
          </a:lstStyle>
          <a:p>
            <a:r>
              <a:rPr lang="en-US"/>
              <a:t>Click to edit Master subtitle style</a:t>
            </a:r>
            <a:endParaRPr/>
          </a:p>
        </p:txBody>
      </p:sp>
      <p:pic>
        <p:nvPicPr>
          <p:cNvPr id="21" name="Google Shape;21;p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13400" y="52567"/>
            <a:ext cx="5345600" cy="1483567"/>
          </a:xfrm>
          <a:prstGeom prst="rect">
            <a:avLst/>
          </a:prstGeom>
          <a:noFill/>
          <a:ln>
            <a:noFill/>
          </a:ln>
        </p:spPr>
      </p:pic>
    </p:spTree>
    <p:extLst>
      <p:ext uri="{BB962C8B-B14F-4D97-AF65-F5344CB8AC3E}">
        <p14:creationId xmlns:p14="http://schemas.microsoft.com/office/powerpoint/2010/main" val="293431434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23: Title and text with subtitle, 2 column — white">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18" name="Google Shape;118;p33"/>
          <p:cNvSpPr txBox="1">
            <a:spLocks noGrp="1"/>
          </p:cNvSpPr>
          <p:nvPr>
            <p:ph type="body" idx="1"/>
          </p:nvPr>
        </p:nvSpPr>
        <p:spPr>
          <a:xfrm>
            <a:off x="560833" y="1536633"/>
            <a:ext cx="5474000" cy="45552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19" name="Google Shape;119;p33"/>
          <p:cNvSpPr txBox="1">
            <a:spLocks noGrp="1"/>
          </p:cNvSpPr>
          <p:nvPr>
            <p:ph type="body" idx="2"/>
          </p:nvPr>
        </p:nvSpPr>
        <p:spPr>
          <a:xfrm>
            <a:off x="6156967" y="1536633"/>
            <a:ext cx="5584000" cy="4555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20" name="Google Shape;120;p33"/>
          <p:cNvSpPr txBox="1">
            <a:spLocks noGrp="1"/>
          </p:cNvSpPr>
          <p:nvPr>
            <p:ph type="subTitle" idx="3"/>
          </p:nvPr>
        </p:nvSpPr>
        <p:spPr>
          <a:xfrm>
            <a:off x="565933" y="1008831"/>
            <a:ext cx="11179600" cy="377476"/>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2133" b="1">
                <a:solidFill>
                  <a:schemeClr val="lt1"/>
                </a:solidFill>
                <a:highlight>
                  <a:schemeClr val="dk1"/>
                </a:highlight>
              </a:defRPr>
            </a:lvl1pPr>
            <a:lvl2pPr lvl="1" rtl="0">
              <a:spcBef>
                <a:spcPts val="1067"/>
              </a:spcBef>
              <a:spcAft>
                <a:spcPts val="0"/>
              </a:spcAft>
              <a:buSzPts val="2000"/>
              <a:buNone/>
              <a:defRPr/>
            </a:lvl2pPr>
            <a:lvl3pPr lvl="2" rtl="0">
              <a:spcBef>
                <a:spcPts val="1067"/>
              </a:spcBef>
              <a:spcAft>
                <a:spcPts val="0"/>
              </a:spcAft>
              <a:buSzPts val="2000"/>
              <a:buNone/>
              <a:defRPr/>
            </a:lvl3pPr>
            <a:lvl4pPr lvl="3" rtl="0">
              <a:spcBef>
                <a:spcPts val="1067"/>
              </a:spcBef>
              <a:spcAft>
                <a:spcPts val="0"/>
              </a:spcAft>
              <a:buSzPts val="2000"/>
              <a:buNone/>
              <a:defRPr/>
            </a:lvl4pPr>
            <a:lvl5pPr lvl="4" rtl="0">
              <a:spcBef>
                <a:spcPts val="1067"/>
              </a:spcBef>
              <a:spcAft>
                <a:spcPts val="0"/>
              </a:spcAft>
              <a:buSzPts val="2000"/>
              <a:buNone/>
              <a:defRPr/>
            </a:lvl5pPr>
            <a:lvl6pPr lvl="5" rtl="0">
              <a:spcBef>
                <a:spcPts val="1067"/>
              </a:spcBef>
              <a:spcAft>
                <a:spcPts val="0"/>
              </a:spcAft>
              <a:buSzPts val="2000"/>
              <a:buNone/>
              <a:defRPr/>
            </a:lvl6pPr>
            <a:lvl7pPr lvl="6" rtl="0">
              <a:spcBef>
                <a:spcPts val="1067"/>
              </a:spcBef>
              <a:spcAft>
                <a:spcPts val="0"/>
              </a:spcAft>
              <a:buSzPts val="2000"/>
              <a:buNone/>
              <a:defRPr/>
            </a:lvl7pPr>
            <a:lvl8pPr lvl="7" rtl="0">
              <a:spcBef>
                <a:spcPts val="1067"/>
              </a:spcBef>
              <a:spcAft>
                <a:spcPts val="0"/>
              </a:spcAft>
              <a:buSzPts val="2000"/>
              <a:buNone/>
              <a:defRPr/>
            </a:lvl8pPr>
            <a:lvl9pPr lvl="8" rtl="0">
              <a:spcBef>
                <a:spcPts val="1067"/>
              </a:spcBef>
              <a:spcAft>
                <a:spcPts val="1067"/>
              </a:spcAft>
              <a:buSzPts val="2000"/>
              <a:buNone/>
              <a:defRPr/>
            </a:lvl9pPr>
          </a:lstStyle>
          <a:p>
            <a:endParaRPr/>
          </a:p>
        </p:txBody>
      </p:sp>
    </p:spTree>
    <p:extLst>
      <p:ext uri="{BB962C8B-B14F-4D97-AF65-F5344CB8AC3E}">
        <p14:creationId xmlns:p14="http://schemas.microsoft.com/office/powerpoint/2010/main" val="376691737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23: Title and text with divider, 2 column — white">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23" name="Google Shape;123;p34"/>
          <p:cNvSpPr txBox="1">
            <a:spLocks noGrp="1"/>
          </p:cNvSpPr>
          <p:nvPr>
            <p:ph type="body" idx="1"/>
          </p:nvPr>
        </p:nvSpPr>
        <p:spPr>
          <a:xfrm>
            <a:off x="560833" y="1326067"/>
            <a:ext cx="5474000" cy="51112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24" name="Google Shape;124;p34"/>
          <p:cNvSpPr txBox="1">
            <a:spLocks noGrp="1"/>
          </p:cNvSpPr>
          <p:nvPr>
            <p:ph type="body" idx="2"/>
          </p:nvPr>
        </p:nvSpPr>
        <p:spPr>
          <a:xfrm>
            <a:off x="6156967" y="1326067"/>
            <a:ext cx="5584000" cy="5111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cxnSp>
        <p:nvCxnSpPr>
          <p:cNvPr id="125" name="Google Shape;125;p34"/>
          <p:cNvCxnSpPr/>
          <p:nvPr/>
        </p:nvCxnSpPr>
        <p:spPr>
          <a:xfrm>
            <a:off x="6102164" y="1660928"/>
            <a:ext cx="0" cy="44012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226908555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23: Title and text, 2 column, pattern — black">
    <p:spTree>
      <p:nvGrpSpPr>
        <p:cNvPr id="1" name="Shape 126"/>
        <p:cNvGrpSpPr/>
        <p:nvPr/>
      </p:nvGrpSpPr>
      <p:grpSpPr>
        <a:xfrm>
          <a:off x="0" y="0"/>
          <a:ext cx="0" cy="0"/>
          <a:chOff x="0" y="0"/>
          <a:chExt cx="0" cy="0"/>
        </a:xfrm>
      </p:grpSpPr>
      <p:sp>
        <p:nvSpPr>
          <p:cNvPr id="127" name="Google Shape;127;p35"/>
          <p:cNvSpPr/>
          <p:nvPr/>
        </p:nvSpPr>
        <p:spPr>
          <a:xfrm>
            <a:off x="-33" y="0"/>
            <a:ext cx="12192000" cy="6858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8" name="Google Shape;128;p35"/>
          <p:cNvGrpSpPr/>
          <p:nvPr/>
        </p:nvGrpSpPr>
        <p:grpSpPr>
          <a:xfrm>
            <a:off x="6447084" y="-2947847"/>
            <a:ext cx="9525000" cy="6013067"/>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03" name="Google Shape;603;p35"/>
          <p:cNvGrpSpPr/>
          <p:nvPr/>
        </p:nvGrpSpPr>
        <p:grpSpPr>
          <a:xfrm>
            <a:off x="-6324600" y="2625567"/>
            <a:ext cx="9525000" cy="6013067"/>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78" name="Google Shape;1078;p35"/>
          <p:cNvSpPr/>
          <p:nvPr/>
        </p:nvSpPr>
        <p:spPr>
          <a:xfrm>
            <a:off x="2991333" y="-4351033"/>
            <a:ext cx="13264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9" name="Google Shape;1079;p35"/>
          <p:cNvSpPr/>
          <p:nvPr/>
        </p:nvSpPr>
        <p:spPr>
          <a:xfrm>
            <a:off x="12192000" y="-17256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0" name="Google Shape;1080;p35"/>
          <p:cNvSpPr/>
          <p:nvPr/>
        </p:nvSpPr>
        <p:spPr>
          <a:xfrm>
            <a:off x="-6817700" y="6858000"/>
            <a:ext cx="13264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1" name="Google Shape;1081;p35"/>
          <p:cNvSpPr/>
          <p:nvPr/>
        </p:nvSpPr>
        <p:spPr>
          <a:xfrm>
            <a:off x="-6817700" y="-1087767"/>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2" name="Google Shape;1082;p35"/>
          <p:cNvSpPr txBox="1">
            <a:spLocks noGrp="1"/>
          </p:cNvSpPr>
          <p:nvPr>
            <p:ph type="title"/>
          </p:nvPr>
        </p:nvSpPr>
        <p:spPr>
          <a:xfrm>
            <a:off x="560933" y="421199"/>
            <a:ext cx="11168400" cy="590996"/>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4267" b="1" i="0" u="none" strike="noStrike" cap="none">
                <a:solidFill>
                  <a:schemeClr val="dk1"/>
                </a:solidFill>
                <a:highlight>
                  <a:schemeClr val="accent1"/>
                </a:highlight>
              </a:defRPr>
            </a:lvl1pPr>
            <a:lvl2pPr marR="0" lvl="1" algn="l" rtl="0">
              <a:lnSpc>
                <a:spcPct val="115000"/>
              </a:lnSpc>
              <a:spcBef>
                <a:spcPts val="1067"/>
              </a:spcBef>
              <a:spcAft>
                <a:spcPts val="0"/>
              </a:spcAft>
              <a:buClr>
                <a:schemeClr val="dk1"/>
              </a:buClr>
              <a:buSzPts val="3000"/>
              <a:buNone/>
              <a:defRPr sz="4000" b="1" i="0" u="none" strike="noStrike" cap="none">
                <a:solidFill>
                  <a:schemeClr val="dk1"/>
                </a:solidFill>
              </a:defRPr>
            </a:lvl2pPr>
            <a:lvl3pPr marR="0" lvl="2" algn="l" rtl="0">
              <a:lnSpc>
                <a:spcPct val="115000"/>
              </a:lnSpc>
              <a:spcBef>
                <a:spcPts val="1067"/>
              </a:spcBef>
              <a:spcAft>
                <a:spcPts val="0"/>
              </a:spcAft>
              <a:buClr>
                <a:schemeClr val="dk1"/>
              </a:buClr>
              <a:buSzPts val="3000"/>
              <a:buNone/>
              <a:defRPr sz="4000" b="1" i="0" u="none" strike="noStrike" cap="none">
                <a:solidFill>
                  <a:schemeClr val="dk1"/>
                </a:solidFill>
              </a:defRPr>
            </a:lvl3pPr>
            <a:lvl4pPr marR="0" lvl="3" algn="l" rtl="0">
              <a:lnSpc>
                <a:spcPct val="115000"/>
              </a:lnSpc>
              <a:spcBef>
                <a:spcPts val="1067"/>
              </a:spcBef>
              <a:spcAft>
                <a:spcPts val="0"/>
              </a:spcAft>
              <a:buClr>
                <a:schemeClr val="dk1"/>
              </a:buClr>
              <a:buSzPts val="3000"/>
              <a:buNone/>
              <a:defRPr sz="4000" b="1" i="0" u="none" strike="noStrike" cap="none">
                <a:solidFill>
                  <a:schemeClr val="dk1"/>
                </a:solidFill>
              </a:defRPr>
            </a:lvl4pPr>
            <a:lvl5pPr marR="0" lvl="4" algn="l" rtl="0">
              <a:lnSpc>
                <a:spcPct val="115000"/>
              </a:lnSpc>
              <a:spcBef>
                <a:spcPts val="1067"/>
              </a:spcBef>
              <a:spcAft>
                <a:spcPts val="0"/>
              </a:spcAft>
              <a:buClr>
                <a:schemeClr val="dk1"/>
              </a:buClr>
              <a:buSzPts val="3000"/>
              <a:buNone/>
              <a:defRPr sz="4000" b="1" i="0" u="none" strike="noStrike" cap="none">
                <a:solidFill>
                  <a:schemeClr val="dk1"/>
                </a:solidFill>
              </a:defRPr>
            </a:lvl5pPr>
            <a:lvl6pPr marR="0" lvl="5" algn="l" rtl="0">
              <a:lnSpc>
                <a:spcPct val="115000"/>
              </a:lnSpc>
              <a:spcBef>
                <a:spcPts val="1067"/>
              </a:spcBef>
              <a:spcAft>
                <a:spcPts val="0"/>
              </a:spcAft>
              <a:buClr>
                <a:schemeClr val="dk1"/>
              </a:buClr>
              <a:buSzPts val="3000"/>
              <a:buNone/>
              <a:defRPr sz="4000" b="1" i="0" u="none" strike="noStrike" cap="none">
                <a:solidFill>
                  <a:schemeClr val="dk1"/>
                </a:solidFill>
              </a:defRPr>
            </a:lvl6pPr>
            <a:lvl7pPr marR="0" lvl="6" algn="l" rtl="0">
              <a:lnSpc>
                <a:spcPct val="115000"/>
              </a:lnSpc>
              <a:spcBef>
                <a:spcPts val="1067"/>
              </a:spcBef>
              <a:spcAft>
                <a:spcPts val="0"/>
              </a:spcAft>
              <a:buClr>
                <a:schemeClr val="dk1"/>
              </a:buClr>
              <a:buSzPts val="3000"/>
              <a:buNone/>
              <a:defRPr sz="4000" b="1" i="0" u="none" strike="noStrike" cap="none">
                <a:solidFill>
                  <a:schemeClr val="dk1"/>
                </a:solidFill>
              </a:defRPr>
            </a:lvl7pPr>
            <a:lvl8pPr marR="0" lvl="7" algn="l" rtl="0">
              <a:lnSpc>
                <a:spcPct val="115000"/>
              </a:lnSpc>
              <a:spcBef>
                <a:spcPts val="1067"/>
              </a:spcBef>
              <a:spcAft>
                <a:spcPts val="0"/>
              </a:spcAft>
              <a:buClr>
                <a:schemeClr val="dk1"/>
              </a:buClr>
              <a:buSzPts val="3000"/>
              <a:buNone/>
              <a:defRPr sz="4000" b="1" i="0" u="none" strike="noStrike" cap="none">
                <a:solidFill>
                  <a:schemeClr val="dk1"/>
                </a:solidFill>
              </a:defRPr>
            </a:lvl8pPr>
            <a:lvl9pPr marR="0" lvl="8" algn="l" rtl="0">
              <a:lnSpc>
                <a:spcPct val="115000"/>
              </a:lnSpc>
              <a:spcBef>
                <a:spcPts val="1067"/>
              </a:spcBef>
              <a:spcAft>
                <a:spcPts val="1067"/>
              </a:spcAft>
              <a:buClr>
                <a:schemeClr val="dk1"/>
              </a:buClr>
              <a:buSzPts val="3000"/>
              <a:buNone/>
              <a:defRPr sz="4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566567" y="1326067"/>
            <a:ext cx="5464800" cy="5110400"/>
          </a:xfrm>
          <a:prstGeom prst="rect">
            <a:avLst/>
          </a:prstGeom>
          <a:solidFill>
            <a:schemeClr val="dk1"/>
          </a:solidFill>
          <a:ln>
            <a:noFill/>
          </a:ln>
        </p:spPr>
        <p:txBody>
          <a:bodyPr spcFirstLastPara="1" wrap="square" lIns="0" tIns="0" rIns="91425" bIns="0" anchor="t" anchorCtr="0">
            <a:normAutofit/>
          </a:bodyPr>
          <a:lstStyle>
            <a:lvl1pPr marL="609585" marR="0" lvl="0" indent="-304792" algn="l" rtl="0">
              <a:lnSpc>
                <a:spcPct val="115000"/>
              </a:lnSpc>
              <a:spcBef>
                <a:spcPts val="0"/>
              </a:spcBef>
              <a:spcAft>
                <a:spcPts val="0"/>
              </a:spcAft>
              <a:buClr>
                <a:schemeClr val="lt1"/>
              </a:buClr>
              <a:buSzPts val="2000"/>
              <a:buNone/>
              <a:defRPr i="0" u="none" strike="noStrike" cap="none">
                <a:solidFill>
                  <a:schemeClr val="lt1"/>
                </a:solidFill>
              </a:defRPr>
            </a:lvl1pPr>
            <a:lvl2pPr marL="1219170" marR="0" lvl="1" indent="-304792" algn="l" rtl="0">
              <a:lnSpc>
                <a:spcPct val="115000"/>
              </a:lnSpc>
              <a:spcBef>
                <a:spcPts val="1067"/>
              </a:spcBef>
              <a:spcAft>
                <a:spcPts val="0"/>
              </a:spcAft>
              <a:buClr>
                <a:schemeClr val="lt1"/>
              </a:buClr>
              <a:buSzPts val="2000"/>
              <a:buNone/>
              <a:defRPr i="0" u="none" strike="noStrike" cap="none">
                <a:solidFill>
                  <a:schemeClr val="lt1"/>
                </a:solidFill>
              </a:defRPr>
            </a:lvl2pPr>
            <a:lvl3pPr marL="1828754" marR="0" lvl="2" indent="-304792" algn="l" rtl="0">
              <a:lnSpc>
                <a:spcPct val="115000"/>
              </a:lnSpc>
              <a:spcBef>
                <a:spcPts val="1067"/>
              </a:spcBef>
              <a:spcAft>
                <a:spcPts val="0"/>
              </a:spcAft>
              <a:buClr>
                <a:schemeClr val="lt1"/>
              </a:buClr>
              <a:buSzPts val="2000"/>
              <a:buNone/>
              <a:defRPr i="0" u="none" strike="noStrike" cap="none">
                <a:solidFill>
                  <a:schemeClr val="lt1"/>
                </a:solidFill>
              </a:defRPr>
            </a:lvl3pPr>
            <a:lvl4pPr marL="2438339" marR="0" lvl="3" indent="-304792" algn="l" rtl="0">
              <a:lnSpc>
                <a:spcPct val="115000"/>
              </a:lnSpc>
              <a:spcBef>
                <a:spcPts val="1067"/>
              </a:spcBef>
              <a:spcAft>
                <a:spcPts val="0"/>
              </a:spcAft>
              <a:buClr>
                <a:schemeClr val="lt1"/>
              </a:buClr>
              <a:buSzPts val="2000"/>
              <a:buNone/>
              <a:defRPr i="0" u="none" strike="noStrike" cap="none">
                <a:solidFill>
                  <a:schemeClr val="lt1"/>
                </a:solidFill>
              </a:defRPr>
            </a:lvl4pPr>
            <a:lvl5pPr marL="3047924" marR="0" lvl="4" indent="-304792" algn="l" rtl="0">
              <a:lnSpc>
                <a:spcPct val="115000"/>
              </a:lnSpc>
              <a:spcBef>
                <a:spcPts val="1067"/>
              </a:spcBef>
              <a:spcAft>
                <a:spcPts val="0"/>
              </a:spcAft>
              <a:buClr>
                <a:schemeClr val="lt1"/>
              </a:buClr>
              <a:buSzPts val="2000"/>
              <a:buNone/>
              <a:defRPr i="0" u="none" strike="noStrike" cap="none">
                <a:solidFill>
                  <a:schemeClr val="lt1"/>
                </a:solidFill>
              </a:defRPr>
            </a:lvl5pPr>
            <a:lvl6pPr marL="3657509" marR="0" lvl="5" indent="-304792" algn="l" rtl="0">
              <a:lnSpc>
                <a:spcPct val="115000"/>
              </a:lnSpc>
              <a:spcBef>
                <a:spcPts val="1067"/>
              </a:spcBef>
              <a:spcAft>
                <a:spcPts val="0"/>
              </a:spcAft>
              <a:buClr>
                <a:schemeClr val="lt1"/>
              </a:buClr>
              <a:buSzPts val="2000"/>
              <a:buNone/>
              <a:defRPr i="0" u="none" strike="noStrike" cap="none">
                <a:solidFill>
                  <a:schemeClr val="lt1"/>
                </a:solidFill>
              </a:defRPr>
            </a:lvl6pPr>
            <a:lvl7pPr marL="4267093" marR="0" lvl="6" indent="-304792" algn="l" rtl="0">
              <a:lnSpc>
                <a:spcPct val="115000"/>
              </a:lnSpc>
              <a:spcBef>
                <a:spcPts val="1067"/>
              </a:spcBef>
              <a:spcAft>
                <a:spcPts val="0"/>
              </a:spcAft>
              <a:buClr>
                <a:schemeClr val="lt1"/>
              </a:buClr>
              <a:buSzPts val="2000"/>
              <a:buNone/>
              <a:defRPr i="0" u="none" strike="noStrike" cap="none">
                <a:solidFill>
                  <a:schemeClr val="lt1"/>
                </a:solidFill>
              </a:defRPr>
            </a:lvl7pPr>
            <a:lvl8pPr marL="4876678" marR="0" lvl="7" indent="-304792" algn="l" rtl="0">
              <a:lnSpc>
                <a:spcPct val="115000"/>
              </a:lnSpc>
              <a:spcBef>
                <a:spcPts val="1067"/>
              </a:spcBef>
              <a:spcAft>
                <a:spcPts val="0"/>
              </a:spcAft>
              <a:buClr>
                <a:schemeClr val="lt1"/>
              </a:buClr>
              <a:buSzPts val="2000"/>
              <a:buNone/>
              <a:defRPr i="0" u="none" strike="noStrike" cap="none">
                <a:solidFill>
                  <a:schemeClr val="lt1"/>
                </a:solidFill>
              </a:defRPr>
            </a:lvl8pPr>
            <a:lvl9pPr marL="5486263" marR="0" lvl="8" indent="-304792" algn="l" rtl="0">
              <a:lnSpc>
                <a:spcPct val="115000"/>
              </a:lnSpc>
              <a:spcBef>
                <a:spcPts val="1067"/>
              </a:spcBef>
              <a:spcAft>
                <a:spcPts val="1067"/>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6160700" y="1326067"/>
            <a:ext cx="5464800" cy="5110400"/>
          </a:xfrm>
          <a:prstGeom prst="rect">
            <a:avLst/>
          </a:prstGeom>
          <a:solidFill>
            <a:schemeClr val="dk1"/>
          </a:solidFill>
          <a:ln>
            <a:noFill/>
          </a:ln>
        </p:spPr>
        <p:txBody>
          <a:bodyPr spcFirstLastPara="1" wrap="square" lIns="182875" tIns="0" rIns="0" bIns="0" anchor="t" anchorCtr="0">
            <a:normAutofit/>
          </a:bodyPr>
          <a:lstStyle>
            <a:lvl1pPr marL="609585" marR="0" lvl="0" indent="-474121" algn="l" rtl="0">
              <a:lnSpc>
                <a:spcPct val="115000"/>
              </a:lnSpc>
              <a:spcBef>
                <a:spcPts val="0"/>
              </a:spcBef>
              <a:spcAft>
                <a:spcPts val="0"/>
              </a:spcAft>
              <a:buClr>
                <a:schemeClr val="lt1"/>
              </a:buClr>
              <a:buSzPts val="2000"/>
              <a:buChar char="●"/>
              <a:defRPr i="0" u="none" strike="noStrike" cap="none">
                <a:solidFill>
                  <a:schemeClr val="lt1"/>
                </a:solidFill>
              </a:defRPr>
            </a:lvl1pPr>
            <a:lvl2pPr marL="1219170" marR="0" lvl="1" indent="-474121" algn="l" rtl="0">
              <a:lnSpc>
                <a:spcPct val="115000"/>
              </a:lnSpc>
              <a:spcBef>
                <a:spcPts val="1067"/>
              </a:spcBef>
              <a:spcAft>
                <a:spcPts val="0"/>
              </a:spcAft>
              <a:buClr>
                <a:schemeClr val="lt1"/>
              </a:buClr>
              <a:buSzPts val="2000"/>
              <a:buChar char="○"/>
              <a:defRPr i="0" u="none" strike="noStrike" cap="none">
                <a:solidFill>
                  <a:schemeClr val="lt1"/>
                </a:solidFill>
              </a:defRPr>
            </a:lvl2pPr>
            <a:lvl3pPr marL="1828754" marR="0" lvl="2" indent="-474121" algn="l" rtl="0">
              <a:lnSpc>
                <a:spcPct val="115000"/>
              </a:lnSpc>
              <a:spcBef>
                <a:spcPts val="1067"/>
              </a:spcBef>
              <a:spcAft>
                <a:spcPts val="0"/>
              </a:spcAft>
              <a:buClr>
                <a:schemeClr val="lt1"/>
              </a:buClr>
              <a:buSzPts val="2000"/>
              <a:buChar char="■"/>
              <a:defRPr i="0" u="none" strike="noStrike" cap="none">
                <a:solidFill>
                  <a:schemeClr val="lt1"/>
                </a:solidFill>
              </a:defRPr>
            </a:lvl3pPr>
            <a:lvl4pPr marL="2438339" marR="0" lvl="3" indent="-474121" algn="l" rtl="0">
              <a:lnSpc>
                <a:spcPct val="115000"/>
              </a:lnSpc>
              <a:spcBef>
                <a:spcPts val="1067"/>
              </a:spcBef>
              <a:spcAft>
                <a:spcPts val="0"/>
              </a:spcAft>
              <a:buClr>
                <a:schemeClr val="lt1"/>
              </a:buClr>
              <a:buSzPts val="2000"/>
              <a:buChar char="●"/>
              <a:defRPr i="0" u="none" strike="noStrike" cap="none">
                <a:solidFill>
                  <a:schemeClr val="lt1"/>
                </a:solidFill>
              </a:defRPr>
            </a:lvl4pPr>
            <a:lvl5pPr marL="3047924" marR="0" lvl="4" indent="-474121" algn="l" rtl="0">
              <a:lnSpc>
                <a:spcPct val="115000"/>
              </a:lnSpc>
              <a:spcBef>
                <a:spcPts val="1067"/>
              </a:spcBef>
              <a:spcAft>
                <a:spcPts val="0"/>
              </a:spcAft>
              <a:buClr>
                <a:schemeClr val="lt1"/>
              </a:buClr>
              <a:buSzPts val="2000"/>
              <a:buChar char="○"/>
              <a:defRPr i="0" u="none" strike="noStrike" cap="none">
                <a:solidFill>
                  <a:schemeClr val="lt1"/>
                </a:solidFill>
              </a:defRPr>
            </a:lvl5pPr>
            <a:lvl6pPr marL="3657509" marR="0" lvl="5" indent="-474121" algn="l" rtl="0">
              <a:lnSpc>
                <a:spcPct val="115000"/>
              </a:lnSpc>
              <a:spcBef>
                <a:spcPts val="1067"/>
              </a:spcBef>
              <a:spcAft>
                <a:spcPts val="0"/>
              </a:spcAft>
              <a:buClr>
                <a:schemeClr val="lt1"/>
              </a:buClr>
              <a:buSzPts val="2000"/>
              <a:buChar char="■"/>
              <a:defRPr i="0" u="none" strike="noStrike" cap="none">
                <a:solidFill>
                  <a:schemeClr val="lt1"/>
                </a:solidFill>
              </a:defRPr>
            </a:lvl6pPr>
            <a:lvl7pPr marL="4267093" marR="0" lvl="6" indent="-474121" algn="l" rtl="0">
              <a:lnSpc>
                <a:spcPct val="115000"/>
              </a:lnSpc>
              <a:spcBef>
                <a:spcPts val="1067"/>
              </a:spcBef>
              <a:spcAft>
                <a:spcPts val="0"/>
              </a:spcAft>
              <a:buClr>
                <a:schemeClr val="lt1"/>
              </a:buClr>
              <a:buSzPts val="2000"/>
              <a:buChar char="●"/>
              <a:defRPr i="0" u="none" strike="noStrike" cap="none">
                <a:solidFill>
                  <a:schemeClr val="lt1"/>
                </a:solidFill>
              </a:defRPr>
            </a:lvl7pPr>
            <a:lvl8pPr marL="4876678" marR="0" lvl="7" indent="-474121" algn="l" rtl="0">
              <a:lnSpc>
                <a:spcPct val="115000"/>
              </a:lnSpc>
              <a:spcBef>
                <a:spcPts val="1067"/>
              </a:spcBef>
              <a:spcAft>
                <a:spcPts val="0"/>
              </a:spcAft>
              <a:buClr>
                <a:schemeClr val="lt1"/>
              </a:buClr>
              <a:buSzPts val="2000"/>
              <a:buChar char="○"/>
              <a:defRPr i="0" u="none" strike="noStrike" cap="none">
                <a:solidFill>
                  <a:schemeClr val="lt1"/>
                </a:solidFill>
              </a:defRPr>
            </a:lvl8pPr>
            <a:lvl9pPr marL="5486263" marR="0" lvl="8" indent="-474121" algn="l" rtl="0">
              <a:lnSpc>
                <a:spcPct val="115000"/>
              </a:lnSpc>
              <a:spcBef>
                <a:spcPts val="1067"/>
              </a:spcBef>
              <a:spcAft>
                <a:spcPts val="1067"/>
              </a:spcAft>
              <a:buClr>
                <a:schemeClr val="lt1"/>
              </a:buClr>
              <a:buSzPts val="2000"/>
              <a:buChar char="■"/>
              <a:defRPr i="0" u="none" strike="noStrike" cap="none">
                <a:solidFill>
                  <a:schemeClr val="lt1"/>
                </a:solidFill>
              </a:defRPr>
            </a:lvl9pPr>
          </a:lstStyle>
          <a:p>
            <a:endParaRPr/>
          </a:p>
        </p:txBody>
      </p:sp>
    </p:spTree>
    <p:extLst>
      <p:ext uri="{BB962C8B-B14F-4D97-AF65-F5344CB8AC3E}">
        <p14:creationId xmlns:p14="http://schemas.microsoft.com/office/powerpoint/2010/main" val="282434718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23: Title and text with subtitle, 2 column — gold image">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1"/>
            <a:ext cx="12192004" cy="6932801"/>
          </a:xfrm>
          <a:prstGeom prst="rect">
            <a:avLst/>
          </a:prstGeom>
          <a:noFill/>
          <a:ln>
            <a:noFill/>
          </a:ln>
        </p:spPr>
      </p:pic>
      <p:sp>
        <p:nvSpPr>
          <p:cNvPr id="1087" name="Google Shape;1087;p36"/>
          <p:cNvSpPr txBox="1">
            <a:spLocks noGrp="1"/>
          </p:cNvSpPr>
          <p:nvPr>
            <p:ph type="body" idx="1"/>
          </p:nvPr>
        </p:nvSpPr>
        <p:spPr>
          <a:xfrm>
            <a:off x="578233" y="1734700"/>
            <a:ext cx="5456800" cy="32728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088" name="Google Shape;1088;p36"/>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089" name="Google Shape;1089;p36"/>
          <p:cNvSpPr txBox="1">
            <a:spLocks noGrp="1"/>
          </p:cNvSpPr>
          <p:nvPr>
            <p:ph type="subTitle" idx="2"/>
          </p:nvPr>
        </p:nvSpPr>
        <p:spPr>
          <a:xfrm>
            <a:off x="565933" y="1008831"/>
            <a:ext cx="11179600" cy="377476"/>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2133" b="1">
                <a:solidFill>
                  <a:schemeClr val="lt1"/>
                </a:solidFill>
                <a:highlight>
                  <a:schemeClr val="dk1"/>
                </a:highlight>
              </a:defRPr>
            </a:lvl1pPr>
            <a:lvl2pPr lvl="1" rtl="0">
              <a:spcBef>
                <a:spcPts val="1067"/>
              </a:spcBef>
              <a:spcAft>
                <a:spcPts val="0"/>
              </a:spcAft>
              <a:buSzPts val="2000"/>
              <a:buNone/>
              <a:defRPr/>
            </a:lvl2pPr>
            <a:lvl3pPr lvl="2" rtl="0">
              <a:spcBef>
                <a:spcPts val="1067"/>
              </a:spcBef>
              <a:spcAft>
                <a:spcPts val="0"/>
              </a:spcAft>
              <a:buSzPts val="2000"/>
              <a:buNone/>
              <a:defRPr/>
            </a:lvl3pPr>
            <a:lvl4pPr lvl="3" rtl="0">
              <a:spcBef>
                <a:spcPts val="1067"/>
              </a:spcBef>
              <a:spcAft>
                <a:spcPts val="0"/>
              </a:spcAft>
              <a:buSzPts val="2000"/>
              <a:buNone/>
              <a:defRPr/>
            </a:lvl4pPr>
            <a:lvl5pPr lvl="4" rtl="0">
              <a:spcBef>
                <a:spcPts val="1067"/>
              </a:spcBef>
              <a:spcAft>
                <a:spcPts val="0"/>
              </a:spcAft>
              <a:buSzPts val="2000"/>
              <a:buNone/>
              <a:defRPr/>
            </a:lvl5pPr>
            <a:lvl6pPr lvl="5" rtl="0">
              <a:spcBef>
                <a:spcPts val="1067"/>
              </a:spcBef>
              <a:spcAft>
                <a:spcPts val="0"/>
              </a:spcAft>
              <a:buSzPts val="2000"/>
              <a:buNone/>
              <a:defRPr/>
            </a:lvl6pPr>
            <a:lvl7pPr lvl="6" rtl="0">
              <a:spcBef>
                <a:spcPts val="1067"/>
              </a:spcBef>
              <a:spcAft>
                <a:spcPts val="0"/>
              </a:spcAft>
              <a:buSzPts val="2000"/>
              <a:buNone/>
              <a:defRPr/>
            </a:lvl7pPr>
            <a:lvl8pPr lvl="7" rtl="0">
              <a:spcBef>
                <a:spcPts val="1067"/>
              </a:spcBef>
              <a:spcAft>
                <a:spcPts val="0"/>
              </a:spcAft>
              <a:buSzPts val="2000"/>
              <a:buNone/>
              <a:defRPr/>
            </a:lvl8pPr>
            <a:lvl9pPr lvl="8" rtl="0">
              <a:spcBef>
                <a:spcPts val="1067"/>
              </a:spcBef>
              <a:spcAft>
                <a:spcPts val="1067"/>
              </a:spcAft>
              <a:buSzPts val="2000"/>
              <a:buNone/>
              <a:defRPr/>
            </a:lvl9pPr>
          </a:lstStyle>
          <a:p>
            <a:endParaRPr/>
          </a:p>
        </p:txBody>
      </p:sp>
      <p:sp>
        <p:nvSpPr>
          <p:cNvPr id="1090" name="Google Shape;1090;p36"/>
          <p:cNvSpPr txBox="1">
            <a:spLocks noGrp="1"/>
          </p:cNvSpPr>
          <p:nvPr>
            <p:ph type="body" idx="3"/>
          </p:nvPr>
        </p:nvSpPr>
        <p:spPr>
          <a:xfrm>
            <a:off x="6156967" y="1734700"/>
            <a:ext cx="5456800" cy="32728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204912135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23: Title and text, 3 column, pattern — white">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093" name="Google Shape;1093;p37"/>
          <p:cNvSpPr txBox="1">
            <a:spLocks noGrp="1"/>
          </p:cNvSpPr>
          <p:nvPr>
            <p:ph type="body" idx="1"/>
          </p:nvPr>
        </p:nvSpPr>
        <p:spPr>
          <a:xfrm>
            <a:off x="4474467" y="431800"/>
            <a:ext cx="3353600" cy="60048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2000"/>
              <a:buNone/>
              <a:defRPr/>
            </a:lvl1pPr>
            <a:lvl2pPr marL="1219170" lvl="1" indent="-304792" algn="l" rtl="0">
              <a:lnSpc>
                <a:spcPct val="115000"/>
              </a:lnSpc>
              <a:spcBef>
                <a:spcPts val="533"/>
              </a:spcBef>
              <a:spcAft>
                <a:spcPts val="0"/>
              </a:spcAft>
              <a:buSzPts val="2000"/>
              <a:buNone/>
              <a:defRPr/>
            </a:lvl2pPr>
            <a:lvl3pPr marL="1828754" lvl="2" indent="-304792" algn="l" rtl="0">
              <a:lnSpc>
                <a:spcPct val="115000"/>
              </a:lnSpc>
              <a:spcBef>
                <a:spcPts val="533"/>
              </a:spcBef>
              <a:spcAft>
                <a:spcPts val="0"/>
              </a:spcAft>
              <a:buSzPts val="2000"/>
              <a:buNone/>
              <a:defRPr/>
            </a:lvl3pPr>
            <a:lvl4pPr marL="2438339" lvl="3" indent="-304792" algn="l" rtl="0">
              <a:lnSpc>
                <a:spcPct val="115000"/>
              </a:lnSpc>
              <a:spcBef>
                <a:spcPts val="533"/>
              </a:spcBef>
              <a:spcAft>
                <a:spcPts val="0"/>
              </a:spcAft>
              <a:buSzPts val="2000"/>
              <a:buNone/>
              <a:defRPr/>
            </a:lvl4pPr>
            <a:lvl5pPr marL="3047924" lvl="4" indent="-304792" algn="l" rtl="0">
              <a:lnSpc>
                <a:spcPct val="115000"/>
              </a:lnSpc>
              <a:spcBef>
                <a:spcPts val="533"/>
              </a:spcBef>
              <a:spcAft>
                <a:spcPts val="0"/>
              </a:spcAft>
              <a:buSzPts val="2000"/>
              <a:buNone/>
              <a:defRPr/>
            </a:lvl5pPr>
            <a:lvl6pPr marL="3657509" lvl="5" indent="-304792" algn="l" rtl="0">
              <a:lnSpc>
                <a:spcPct val="115000"/>
              </a:lnSpc>
              <a:spcBef>
                <a:spcPts val="533"/>
              </a:spcBef>
              <a:spcAft>
                <a:spcPts val="0"/>
              </a:spcAft>
              <a:buSzPts val="2000"/>
              <a:buNone/>
              <a:defRPr/>
            </a:lvl6pPr>
            <a:lvl7pPr marL="4267093" lvl="6" indent="-304792" algn="l" rtl="0">
              <a:lnSpc>
                <a:spcPct val="115000"/>
              </a:lnSpc>
              <a:spcBef>
                <a:spcPts val="533"/>
              </a:spcBef>
              <a:spcAft>
                <a:spcPts val="0"/>
              </a:spcAft>
              <a:buSzPts val="2000"/>
              <a:buNone/>
              <a:defRPr/>
            </a:lvl7pPr>
            <a:lvl8pPr marL="4876678" lvl="7" indent="-304792" algn="l" rtl="0">
              <a:lnSpc>
                <a:spcPct val="115000"/>
              </a:lnSpc>
              <a:spcBef>
                <a:spcPts val="533"/>
              </a:spcBef>
              <a:spcAft>
                <a:spcPts val="0"/>
              </a:spcAft>
              <a:buSzPts val="2000"/>
              <a:buNone/>
              <a:defRPr/>
            </a:lvl8pPr>
            <a:lvl9pPr marL="5486263" lvl="8" indent="-304792" algn="l" rtl="0">
              <a:lnSpc>
                <a:spcPct val="115000"/>
              </a:lnSpc>
              <a:spcBef>
                <a:spcPts val="533"/>
              </a:spcBef>
              <a:spcAft>
                <a:spcPts val="533"/>
              </a:spcAft>
              <a:buSzPts val="2000"/>
              <a:buNone/>
              <a:defRPr/>
            </a:lvl9pPr>
          </a:lstStyle>
          <a:p>
            <a:endParaRPr/>
          </a:p>
        </p:txBody>
      </p:sp>
      <p:sp>
        <p:nvSpPr>
          <p:cNvPr id="1094" name="Google Shape;1094;p37"/>
          <p:cNvSpPr txBox="1">
            <a:spLocks noGrp="1"/>
          </p:cNvSpPr>
          <p:nvPr>
            <p:ph type="body" idx="2"/>
          </p:nvPr>
        </p:nvSpPr>
        <p:spPr>
          <a:xfrm>
            <a:off x="8240867" y="431800"/>
            <a:ext cx="3353600" cy="60048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2000"/>
              <a:buNone/>
              <a:defRPr/>
            </a:lvl1pPr>
            <a:lvl2pPr marL="1219170" lvl="1" indent="-304792" algn="l" rtl="0">
              <a:lnSpc>
                <a:spcPct val="115000"/>
              </a:lnSpc>
              <a:spcBef>
                <a:spcPts val="533"/>
              </a:spcBef>
              <a:spcAft>
                <a:spcPts val="0"/>
              </a:spcAft>
              <a:buSzPts val="2000"/>
              <a:buNone/>
              <a:defRPr/>
            </a:lvl2pPr>
            <a:lvl3pPr marL="1828754" lvl="2" indent="-304792" algn="l" rtl="0">
              <a:lnSpc>
                <a:spcPct val="115000"/>
              </a:lnSpc>
              <a:spcBef>
                <a:spcPts val="533"/>
              </a:spcBef>
              <a:spcAft>
                <a:spcPts val="0"/>
              </a:spcAft>
              <a:buSzPts val="2000"/>
              <a:buNone/>
              <a:defRPr/>
            </a:lvl3pPr>
            <a:lvl4pPr marL="2438339" lvl="3" indent="-304792" algn="l" rtl="0">
              <a:lnSpc>
                <a:spcPct val="115000"/>
              </a:lnSpc>
              <a:spcBef>
                <a:spcPts val="533"/>
              </a:spcBef>
              <a:spcAft>
                <a:spcPts val="0"/>
              </a:spcAft>
              <a:buSzPts val="2000"/>
              <a:buNone/>
              <a:defRPr/>
            </a:lvl4pPr>
            <a:lvl5pPr marL="3047924" lvl="4" indent="-304792" algn="l" rtl="0">
              <a:lnSpc>
                <a:spcPct val="115000"/>
              </a:lnSpc>
              <a:spcBef>
                <a:spcPts val="533"/>
              </a:spcBef>
              <a:spcAft>
                <a:spcPts val="0"/>
              </a:spcAft>
              <a:buSzPts val="2000"/>
              <a:buNone/>
              <a:defRPr/>
            </a:lvl5pPr>
            <a:lvl6pPr marL="3657509" lvl="5" indent="-304792" algn="l" rtl="0">
              <a:lnSpc>
                <a:spcPct val="115000"/>
              </a:lnSpc>
              <a:spcBef>
                <a:spcPts val="533"/>
              </a:spcBef>
              <a:spcAft>
                <a:spcPts val="0"/>
              </a:spcAft>
              <a:buSzPts val="2000"/>
              <a:buNone/>
              <a:defRPr/>
            </a:lvl6pPr>
            <a:lvl7pPr marL="4267093" lvl="6" indent="-304792" algn="l" rtl="0">
              <a:lnSpc>
                <a:spcPct val="115000"/>
              </a:lnSpc>
              <a:spcBef>
                <a:spcPts val="533"/>
              </a:spcBef>
              <a:spcAft>
                <a:spcPts val="0"/>
              </a:spcAft>
              <a:buSzPts val="2000"/>
              <a:buNone/>
              <a:defRPr/>
            </a:lvl7pPr>
            <a:lvl8pPr marL="4876678" lvl="7" indent="-304792" algn="l" rtl="0">
              <a:lnSpc>
                <a:spcPct val="115000"/>
              </a:lnSpc>
              <a:spcBef>
                <a:spcPts val="533"/>
              </a:spcBef>
              <a:spcAft>
                <a:spcPts val="0"/>
              </a:spcAft>
              <a:buSzPts val="2000"/>
              <a:buNone/>
              <a:defRPr/>
            </a:lvl8pPr>
            <a:lvl9pPr marL="5486263" lvl="8" indent="-304792" algn="l" rtl="0">
              <a:lnSpc>
                <a:spcPct val="115000"/>
              </a:lnSpc>
              <a:spcBef>
                <a:spcPts val="533"/>
              </a:spcBef>
              <a:spcAft>
                <a:spcPts val="533"/>
              </a:spcAft>
              <a:buSzPts val="2000"/>
              <a:buNone/>
              <a:defRPr/>
            </a:lvl9pPr>
          </a:lstStyle>
          <a:p>
            <a:endParaRPr/>
          </a:p>
        </p:txBody>
      </p:sp>
      <p:sp>
        <p:nvSpPr>
          <p:cNvPr id="1095" name="Google Shape;1095;p37"/>
          <p:cNvSpPr txBox="1">
            <a:spLocks noGrp="1"/>
          </p:cNvSpPr>
          <p:nvPr>
            <p:ph type="title"/>
          </p:nvPr>
        </p:nvSpPr>
        <p:spPr>
          <a:xfrm>
            <a:off x="431400" y="421200"/>
            <a:ext cx="33536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endParaRPr/>
          </a:p>
        </p:txBody>
      </p:sp>
    </p:spTree>
    <p:extLst>
      <p:ext uri="{BB962C8B-B14F-4D97-AF65-F5344CB8AC3E}">
        <p14:creationId xmlns:p14="http://schemas.microsoft.com/office/powerpoint/2010/main" val="20950847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23: Title and text, 2 column with divider — white">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098" name="Google Shape;1098;p38"/>
          <p:cNvSpPr txBox="1">
            <a:spLocks noGrp="1"/>
          </p:cNvSpPr>
          <p:nvPr>
            <p:ph type="body" idx="1"/>
          </p:nvPr>
        </p:nvSpPr>
        <p:spPr>
          <a:xfrm>
            <a:off x="560833" y="1333433"/>
            <a:ext cx="5474000" cy="31288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1099" name="Google Shape;1099;p38"/>
          <p:cNvSpPr txBox="1">
            <a:spLocks noGrp="1"/>
          </p:cNvSpPr>
          <p:nvPr>
            <p:ph type="body" idx="2"/>
          </p:nvPr>
        </p:nvSpPr>
        <p:spPr>
          <a:xfrm>
            <a:off x="6156967" y="1333433"/>
            <a:ext cx="5584000" cy="31288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1100" name="Google Shape;1100;p38"/>
          <p:cNvCxnSpPr/>
          <p:nvPr/>
        </p:nvCxnSpPr>
        <p:spPr>
          <a:xfrm>
            <a:off x="6102164" y="1538388"/>
            <a:ext cx="0" cy="26940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560833" y="4748867"/>
            <a:ext cx="11179600" cy="1688400"/>
          </a:xfrm>
          <a:prstGeom prst="rect">
            <a:avLst/>
          </a:prstGeom>
          <a:solidFill>
            <a:schemeClr val="lt2"/>
          </a:solidFill>
        </p:spPr>
        <p:txBody>
          <a:bodyPr spcFirstLastPara="1" wrap="square" lIns="91425" tIns="91425" rIns="91425" bIns="91425"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Tree>
    <p:extLst>
      <p:ext uri="{BB962C8B-B14F-4D97-AF65-F5344CB8AC3E}">
        <p14:creationId xmlns:p14="http://schemas.microsoft.com/office/powerpoint/2010/main" val="6063424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23: Title and text, with subtitle, 3 column — white">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104" name="Google Shape;1104;p39"/>
          <p:cNvSpPr txBox="1">
            <a:spLocks noGrp="1"/>
          </p:cNvSpPr>
          <p:nvPr>
            <p:ph type="subTitle" idx="1"/>
          </p:nvPr>
        </p:nvSpPr>
        <p:spPr>
          <a:xfrm>
            <a:off x="565933" y="1008831"/>
            <a:ext cx="11179600" cy="377476"/>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2133" b="1">
                <a:solidFill>
                  <a:schemeClr val="lt1"/>
                </a:solidFill>
                <a:highlight>
                  <a:schemeClr val="dk1"/>
                </a:highlight>
              </a:defRPr>
            </a:lvl1pPr>
            <a:lvl2pPr lvl="1" rtl="0">
              <a:spcBef>
                <a:spcPts val="1067"/>
              </a:spcBef>
              <a:spcAft>
                <a:spcPts val="0"/>
              </a:spcAft>
              <a:buSzPts val="2000"/>
              <a:buNone/>
              <a:defRPr/>
            </a:lvl2pPr>
            <a:lvl3pPr lvl="2" rtl="0">
              <a:spcBef>
                <a:spcPts val="1067"/>
              </a:spcBef>
              <a:spcAft>
                <a:spcPts val="0"/>
              </a:spcAft>
              <a:buSzPts val="2000"/>
              <a:buNone/>
              <a:defRPr/>
            </a:lvl3pPr>
            <a:lvl4pPr lvl="3" rtl="0">
              <a:spcBef>
                <a:spcPts val="1067"/>
              </a:spcBef>
              <a:spcAft>
                <a:spcPts val="0"/>
              </a:spcAft>
              <a:buSzPts val="2000"/>
              <a:buNone/>
              <a:defRPr/>
            </a:lvl4pPr>
            <a:lvl5pPr lvl="4" rtl="0">
              <a:spcBef>
                <a:spcPts val="1067"/>
              </a:spcBef>
              <a:spcAft>
                <a:spcPts val="0"/>
              </a:spcAft>
              <a:buSzPts val="2000"/>
              <a:buNone/>
              <a:defRPr/>
            </a:lvl5pPr>
            <a:lvl6pPr lvl="5" rtl="0">
              <a:spcBef>
                <a:spcPts val="1067"/>
              </a:spcBef>
              <a:spcAft>
                <a:spcPts val="0"/>
              </a:spcAft>
              <a:buSzPts val="2000"/>
              <a:buNone/>
              <a:defRPr/>
            </a:lvl6pPr>
            <a:lvl7pPr lvl="6" rtl="0">
              <a:spcBef>
                <a:spcPts val="1067"/>
              </a:spcBef>
              <a:spcAft>
                <a:spcPts val="0"/>
              </a:spcAft>
              <a:buSzPts val="2000"/>
              <a:buNone/>
              <a:defRPr/>
            </a:lvl7pPr>
            <a:lvl8pPr lvl="7" rtl="0">
              <a:spcBef>
                <a:spcPts val="1067"/>
              </a:spcBef>
              <a:spcAft>
                <a:spcPts val="0"/>
              </a:spcAft>
              <a:buSzPts val="2000"/>
              <a:buNone/>
              <a:defRPr/>
            </a:lvl8pPr>
            <a:lvl9pPr lvl="8" rtl="0">
              <a:spcBef>
                <a:spcPts val="1067"/>
              </a:spcBef>
              <a:spcAft>
                <a:spcPts val="1067"/>
              </a:spcAft>
              <a:buSzPts val="2000"/>
              <a:buNone/>
              <a:defRPr/>
            </a:lvl9pPr>
          </a:lstStyle>
          <a:p>
            <a:endParaRPr/>
          </a:p>
        </p:txBody>
      </p:sp>
      <p:sp>
        <p:nvSpPr>
          <p:cNvPr id="1105" name="Google Shape;1105;p39"/>
          <p:cNvSpPr txBox="1">
            <a:spLocks noGrp="1"/>
          </p:cNvSpPr>
          <p:nvPr>
            <p:ph type="body" idx="2"/>
          </p:nvPr>
        </p:nvSpPr>
        <p:spPr>
          <a:xfrm>
            <a:off x="560833" y="1650536"/>
            <a:ext cx="3624000" cy="4799200"/>
          </a:xfrm>
          <a:prstGeom prst="rect">
            <a:avLst/>
          </a:prstGeom>
        </p:spPr>
        <p:txBody>
          <a:bodyPr spcFirstLastPara="1" wrap="square" lIns="9142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1106" name="Google Shape;1106;p39"/>
          <p:cNvSpPr txBox="1">
            <a:spLocks noGrp="1"/>
          </p:cNvSpPr>
          <p:nvPr>
            <p:ph type="body" idx="3"/>
          </p:nvPr>
        </p:nvSpPr>
        <p:spPr>
          <a:xfrm>
            <a:off x="4474467" y="1650536"/>
            <a:ext cx="3624000" cy="47992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1107" name="Google Shape;1107;p39"/>
          <p:cNvSpPr txBox="1">
            <a:spLocks noGrp="1"/>
          </p:cNvSpPr>
          <p:nvPr>
            <p:ph type="body" idx="4"/>
          </p:nvPr>
        </p:nvSpPr>
        <p:spPr>
          <a:xfrm>
            <a:off x="8388100" y="1650536"/>
            <a:ext cx="3352400" cy="4799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Tree>
    <p:extLst>
      <p:ext uri="{BB962C8B-B14F-4D97-AF65-F5344CB8AC3E}">
        <p14:creationId xmlns:p14="http://schemas.microsoft.com/office/powerpoint/2010/main" val="893395884"/>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23: Title and text, 3 column with dividers — white">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110" name="Google Shape;1110;p40"/>
          <p:cNvSpPr txBox="1">
            <a:spLocks noGrp="1"/>
          </p:cNvSpPr>
          <p:nvPr>
            <p:ph type="body" idx="1"/>
          </p:nvPr>
        </p:nvSpPr>
        <p:spPr>
          <a:xfrm>
            <a:off x="560833" y="1345733"/>
            <a:ext cx="3624000" cy="50916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1111" name="Google Shape;1111;p40"/>
          <p:cNvSpPr txBox="1">
            <a:spLocks noGrp="1"/>
          </p:cNvSpPr>
          <p:nvPr>
            <p:ph type="body" idx="2"/>
          </p:nvPr>
        </p:nvSpPr>
        <p:spPr>
          <a:xfrm>
            <a:off x="4474467" y="1345733"/>
            <a:ext cx="3624000" cy="50916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1112" name="Google Shape;1112;p40"/>
          <p:cNvCxnSpPr/>
          <p:nvPr/>
        </p:nvCxnSpPr>
        <p:spPr>
          <a:xfrm>
            <a:off x="8326584" y="1586032"/>
            <a:ext cx="0" cy="44772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8388100" y="1345733"/>
            <a:ext cx="3352400" cy="50916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1114" name="Google Shape;1114;p40"/>
          <p:cNvCxnSpPr/>
          <p:nvPr/>
        </p:nvCxnSpPr>
        <p:spPr>
          <a:xfrm>
            <a:off x="4408351" y="1586032"/>
            <a:ext cx="0" cy="44772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20885248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23: Title and text, 3 column, pattern — black and white">
    <p:spTree>
      <p:nvGrpSpPr>
        <p:cNvPr id="1" name="Shape 1115"/>
        <p:cNvGrpSpPr/>
        <p:nvPr/>
      </p:nvGrpSpPr>
      <p:grpSpPr>
        <a:xfrm>
          <a:off x="0" y="0"/>
          <a:ext cx="0" cy="0"/>
          <a:chOff x="0" y="0"/>
          <a:chExt cx="0" cy="0"/>
        </a:xfrm>
      </p:grpSpPr>
      <p:grpSp>
        <p:nvGrpSpPr>
          <p:cNvPr id="1116" name="Google Shape;1116;p41"/>
          <p:cNvGrpSpPr/>
          <p:nvPr/>
        </p:nvGrpSpPr>
        <p:grpSpPr>
          <a:xfrm>
            <a:off x="-5273656" y="2802265"/>
            <a:ext cx="9325928" cy="5887393"/>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91" name="Google Shape;1591;p41"/>
          <p:cNvGrpSpPr/>
          <p:nvPr/>
        </p:nvGrpSpPr>
        <p:grpSpPr>
          <a:xfrm>
            <a:off x="7197003" y="-1232647"/>
            <a:ext cx="6424612" cy="4055813"/>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66" name="Google Shape;2066;p41"/>
          <p:cNvSpPr txBox="1">
            <a:spLocks noGrp="1"/>
          </p:cNvSpPr>
          <p:nvPr>
            <p:ph type="body" idx="1"/>
          </p:nvPr>
        </p:nvSpPr>
        <p:spPr>
          <a:xfrm>
            <a:off x="8407167" y="1179000"/>
            <a:ext cx="3333600" cy="5321200"/>
          </a:xfrm>
          <a:prstGeom prst="rect">
            <a:avLst/>
          </a:prstGeom>
          <a:solidFill>
            <a:schemeClr val="dk1"/>
          </a:solidFill>
        </p:spPr>
        <p:txBody>
          <a:bodyPr spcFirstLastPara="1" wrap="square" lIns="182875" tIns="91425" rIns="91425" bIns="91425" anchor="t" anchorCtr="0">
            <a:noAutofit/>
          </a:bodyPr>
          <a:lstStyle>
            <a:lvl1pPr marL="609585" lvl="0" indent="-474121" rtl="0">
              <a:spcBef>
                <a:spcPts val="0"/>
              </a:spcBef>
              <a:spcAft>
                <a:spcPts val="0"/>
              </a:spcAft>
              <a:buSzPts val="2000"/>
              <a:buChar char="●"/>
              <a:defRPr>
                <a:solidFill>
                  <a:schemeClr val="lt1"/>
                </a:solidFill>
              </a:defRPr>
            </a:lvl1pPr>
            <a:lvl2pPr marL="1219170" lvl="1" indent="-474121" rtl="0">
              <a:spcBef>
                <a:spcPts val="533"/>
              </a:spcBef>
              <a:spcAft>
                <a:spcPts val="0"/>
              </a:spcAft>
              <a:buSzPts val="2000"/>
              <a:buChar char="○"/>
              <a:defRPr>
                <a:solidFill>
                  <a:schemeClr val="lt1"/>
                </a:solidFill>
              </a:defRPr>
            </a:lvl2pPr>
            <a:lvl3pPr marL="1828754" lvl="2" indent="-474121" rtl="0">
              <a:spcBef>
                <a:spcPts val="533"/>
              </a:spcBef>
              <a:spcAft>
                <a:spcPts val="0"/>
              </a:spcAft>
              <a:buSzPts val="2000"/>
              <a:buChar char="■"/>
              <a:defRPr>
                <a:solidFill>
                  <a:schemeClr val="lt1"/>
                </a:solidFill>
              </a:defRPr>
            </a:lvl3pPr>
            <a:lvl4pPr marL="2438339" lvl="3" indent="-474121" rtl="0">
              <a:spcBef>
                <a:spcPts val="533"/>
              </a:spcBef>
              <a:spcAft>
                <a:spcPts val="0"/>
              </a:spcAft>
              <a:buSzPts val="2000"/>
              <a:buChar char="●"/>
              <a:defRPr>
                <a:solidFill>
                  <a:schemeClr val="lt1"/>
                </a:solidFill>
              </a:defRPr>
            </a:lvl4pPr>
            <a:lvl5pPr marL="3047924" lvl="4" indent="-474121" rtl="0">
              <a:spcBef>
                <a:spcPts val="533"/>
              </a:spcBef>
              <a:spcAft>
                <a:spcPts val="0"/>
              </a:spcAft>
              <a:buSzPts val="2000"/>
              <a:buChar char="○"/>
              <a:defRPr>
                <a:solidFill>
                  <a:schemeClr val="lt1"/>
                </a:solidFill>
              </a:defRPr>
            </a:lvl5pPr>
            <a:lvl6pPr marL="3657509" lvl="5" indent="-474121" rtl="0">
              <a:spcBef>
                <a:spcPts val="533"/>
              </a:spcBef>
              <a:spcAft>
                <a:spcPts val="0"/>
              </a:spcAft>
              <a:buSzPts val="2000"/>
              <a:buChar char="■"/>
              <a:defRPr>
                <a:solidFill>
                  <a:schemeClr val="lt1"/>
                </a:solidFill>
              </a:defRPr>
            </a:lvl6pPr>
            <a:lvl7pPr marL="4267093" lvl="6" indent="-474121" rtl="0">
              <a:spcBef>
                <a:spcPts val="533"/>
              </a:spcBef>
              <a:spcAft>
                <a:spcPts val="0"/>
              </a:spcAft>
              <a:buSzPts val="2000"/>
              <a:buChar char="●"/>
              <a:defRPr>
                <a:solidFill>
                  <a:schemeClr val="lt1"/>
                </a:solidFill>
              </a:defRPr>
            </a:lvl7pPr>
            <a:lvl8pPr marL="4876678" lvl="7" indent="-474121" rtl="0">
              <a:spcBef>
                <a:spcPts val="533"/>
              </a:spcBef>
              <a:spcAft>
                <a:spcPts val="0"/>
              </a:spcAft>
              <a:buSzPts val="2000"/>
              <a:buChar char="○"/>
              <a:defRPr>
                <a:solidFill>
                  <a:schemeClr val="lt1"/>
                </a:solidFill>
              </a:defRPr>
            </a:lvl8pPr>
            <a:lvl9pPr marL="5486263" lvl="8" indent="-474121" rtl="0">
              <a:spcBef>
                <a:spcPts val="533"/>
              </a:spcBef>
              <a:spcAft>
                <a:spcPts val="533"/>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4490067" y="1177067"/>
            <a:ext cx="3772400" cy="5356800"/>
          </a:xfrm>
          <a:prstGeom prst="rect">
            <a:avLst/>
          </a:prstGeom>
          <a:solidFill>
            <a:schemeClr val="dk1"/>
          </a:solidFill>
        </p:spPr>
        <p:txBody>
          <a:bodyPr spcFirstLastPara="1" wrap="square" lIns="182875" tIns="91425" rIns="91425" bIns="91425" anchor="t" anchorCtr="0">
            <a:noAutofit/>
          </a:bodyPr>
          <a:lstStyle>
            <a:lvl1pPr marL="609585" lvl="0" indent="-474121" rtl="0">
              <a:spcBef>
                <a:spcPts val="0"/>
              </a:spcBef>
              <a:spcAft>
                <a:spcPts val="0"/>
              </a:spcAft>
              <a:buSzPts val="2000"/>
              <a:buChar char="●"/>
              <a:defRPr>
                <a:solidFill>
                  <a:schemeClr val="lt1"/>
                </a:solidFill>
              </a:defRPr>
            </a:lvl1pPr>
            <a:lvl2pPr marL="1219170" lvl="1" indent="-474121" rtl="0">
              <a:spcBef>
                <a:spcPts val="533"/>
              </a:spcBef>
              <a:spcAft>
                <a:spcPts val="0"/>
              </a:spcAft>
              <a:buSzPts val="2000"/>
              <a:buChar char="○"/>
              <a:defRPr>
                <a:solidFill>
                  <a:schemeClr val="lt1"/>
                </a:solidFill>
              </a:defRPr>
            </a:lvl2pPr>
            <a:lvl3pPr marL="1828754" lvl="2" indent="-474121" rtl="0">
              <a:spcBef>
                <a:spcPts val="533"/>
              </a:spcBef>
              <a:spcAft>
                <a:spcPts val="0"/>
              </a:spcAft>
              <a:buSzPts val="2000"/>
              <a:buChar char="■"/>
              <a:defRPr>
                <a:solidFill>
                  <a:schemeClr val="lt1"/>
                </a:solidFill>
              </a:defRPr>
            </a:lvl3pPr>
            <a:lvl4pPr marL="2438339" lvl="3" indent="-474121" rtl="0">
              <a:spcBef>
                <a:spcPts val="533"/>
              </a:spcBef>
              <a:spcAft>
                <a:spcPts val="0"/>
              </a:spcAft>
              <a:buSzPts val="2000"/>
              <a:buChar char="●"/>
              <a:defRPr>
                <a:solidFill>
                  <a:schemeClr val="lt1"/>
                </a:solidFill>
              </a:defRPr>
            </a:lvl4pPr>
            <a:lvl5pPr marL="3047924" lvl="4" indent="-474121" rtl="0">
              <a:spcBef>
                <a:spcPts val="533"/>
              </a:spcBef>
              <a:spcAft>
                <a:spcPts val="0"/>
              </a:spcAft>
              <a:buSzPts val="2000"/>
              <a:buChar char="○"/>
              <a:defRPr>
                <a:solidFill>
                  <a:schemeClr val="lt1"/>
                </a:solidFill>
              </a:defRPr>
            </a:lvl5pPr>
            <a:lvl6pPr marL="3657509" lvl="5" indent="-474121" rtl="0">
              <a:spcBef>
                <a:spcPts val="533"/>
              </a:spcBef>
              <a:spcAft>
                <a:spcPts val="0"/>
              </a:spcAft>
              <a:buSzPts val="2000"/>
              <a:buChar char="■"/>
              <a:defRPr>
                <a:solidFill>
                  <a:schemeClr val="lt1"/>
                </a:solidFill>
              </a:defRPr>
            </a:lvl6pPr>
            <a:lvl7pPr marL="4267093" lvl="6" indent="-474121" rtl="0">
              <a:spcBef>
                <a:spcPts val="533"/>
              </a:spcBef>
              <a:spcAft>
                <a:spcPts val="0"/>
              </a:spcAft>
              <a:buSzPts val="2000"/>
              <a:buChar char="●"/>
              <a:defRPr>
                <a:solidFill>
                  <a:schemeClr val="lt1"/>
                </a:solidFill>
              </a:defRPr>
            </a:lvl7pPr>
            <a:lvl8pPr marL="4876678" lvl="7" indent="-474121" rtl="0">
              <a:spcBef>
                <a:spcPts val="533"/>
              </a:spcBef>
              <a:spcAft>
                <a:spcPts val="0"/>
              </a:spcAft>
              <a:buSzPts val="2000"/>
              <a:buChar char="○"/>
              <a:defRPr>
                <a:solidFill>
                  <a:schemeClr val="lt1"/>
                </a:solidFill>
              </a:defRPr>
            </a:lvl8pPr>
            <a:lvl9pPr marL="5486263" lvl="8" indent="-474121" rtl="0">
              <a:spcBef>
                <a:spcPts val="533"/>
              </a:spcBef>
              <a:spcAft>
                <a:spcPts val="533"/>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565467" y="1177067"/>
            <a:ext cx="3755600" cy="5388000"/>
          </a:xfrm>
          <a:prstGeom prst="rect">
            <a:avLst/>
          </a:prstGeom>
          <a:solidFill>
            <a:schemeClr val="dk1"/>
          </a:solidFill>
        </p:spPr>
        <p:txBody>
          <a:bodyPr spcFirstLastPara="1" wrap="square" lIns="182875" tIns="91425" rIns="91425" bIns="91425" anchor="t" anchorCtr="0">
            <a:noAutofit/>
          </a:bodyPr>
          <a:lstStyle>
            <a:lvl1pPr marL="609585" lvl="0" indent="-474121" rtl="0">
              <a:spcBef>
                <a:spcPts val="0"/>
              </a:spcBef>
              <a:spcAft>
                <a:spcPts val="0"/>
              </a:spcAft>
              <a:buSzPts val="2000"/>
              <a:buChar char="●"/>
              <a:defRPr>
                <a:solidFill>
                  <a:schemeClr val="lt1"/>
                </a:solidFill>
              </a:defRPr>
            </a:lvl1pPr>
            <a:lvl2pPr marL="1219170" lvl="1" indent="-474121" rtl="0">
              <a:spcBef>
                <a:spcPts val="533"/>
              </a:spcBef>
              <a:spcAft>
                <a:spcPts val="0"/>
              </a:spcAft>
              <a:buSzPts val="2000"/>
              <a:buChar char="○"/>
              <a:defRPr>
                <a:solidFill>
                  <a:schemeClr val="lt1"/>
                </a:solidFill>
              </a:defRPr>
            </a:lvl2pPr>
            <a:lvl3pPr marL="1828754" lvl="2" indent="-474121" rtl="0">
              <a:spcBef>
                <a:spcPts val="533"/>
              </a:spcBef>
              <a:spcAft>
                <a:spcPts val="0"/>
              </a:spcAft>
              <a:buSzPts val="2000"/>
              <a:buChar char="■"/>
              <a:defRPr>
                <a:solidFill>
                  <a:schemeClr val="lt1"/>
                </a:solidFill>
              </a:defRPr>
            </a:lvl3pPr>
            <a:lvl4pPr marL="2438339" lvl="3" indent="-474121" rtl="0">
              <a:spcBef>
                <a:spcPts val="533"/>
              </a:spcBef>
              <a:spcAft>
                <a:spcPts val="0"/>
              </a:spcAft>
              <a:buSzPts val="2000"/>
              <a:buChar char="●"/>
              <a:defRPr>
                <a:solidFill>
                  <a:schemeClr val="lt1"/>
                </a:solidFill>
              </a:defRPr>
            </a:lvl4pPr>
            <a:lvl5pPr marL="3047924" lvl="4" indent="-474121" rtl="0">
              <a:spcBef>
                <a:spcPts val="533"/>
              </a:spcBef>
              <a:spcAft>
                <a:spcPts val="0"/>
              </a:spcAft>
              <a:buSzPts val="2000"/>
              <a:buChar char="○"/>
              <a:defRPr>
                <a:solidFill>
                  <a:schemeClr val="lt1"/>
                </a:solidFill>
              </a:defRPr>
            </a:lvl5pPr>
            <a:lvl6pPr marL="3657509" lvl="5" indent="-474121" rtl="0">
              <a:spcBef>
                <a:spcPts val="533"/>
              </a:spcBef>
              <a:spcAft>
                <a:spcPts val="0"/>
              </a:spcAft>
              <a:buSzPts val="2000"/>
              <a:buChar char="■"/>
              <a:defRPr>
                <a:solidFill>
                  <a:schemeClr val="lt1"/>
                </a:solidFill>
              </a:defRPr>
            </a:lvl6pPr>
            <a:lvl7pPr marL="4267093" lvl="6" indent="-474121" rtl="0">
              <a:spcBef>
                <a:spcPts val="533"/>
              </a:spcBef>
              <a:spcAft>
                <a:spcPts val="0"/>
              </a:spcAft>
              <a:buSzPts val="2000"/>
              <a:buChar char="●"/>
              <a:defRPr>
                <a:solidFill>
                  <a:schemeClr val="lt1"/>
                </a:solidFill>
              </a:defRPr>
            </a:lvl7pPr>
            <a:lvl8pPr marL="4876678" lvl="7" indent="-474121" rtl="0">
              <a:spcBef>
                <a:spcPts val="533"/>
              </a:spcBef>
              <a:spcAft>
                <a:spcPts val="0"/>
              </a:spcAft>
              <a:buSzPts val="2000"/>
              <a:buChar char="○"/>
              <a:defRPr>
                <a:solidFill>
                  <a:schemeClr val="lt1"/>
                </a:solidFill>
              </a:defRPr>
            </a:lvl8pPr>
            <a:lvl9pPr marL="5486263" lvl="8" indent="-474121" rtl="0">
              <a:spcBef>
                <a:spcPts val="533"/>
              </a:spcBef>
              <a:spcAft>
                <a:spcPts val="533"/>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565467" y="413467"/>
            <a:ext cx="11060000" cy="7636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070" name="Google Shape;2070;p41"/>
          <p:cNvSpPr/>
          <p:nvPr/>
        </p:nvSpPr>
        <p:spPr>
          <a:xfrm>
            <a:off x="2991333" y="-4351200"/>
            <a:ext cx="13264800" cy="4351200"/>
          </a:xfrm>
          <a:prstGeom prst="rect">
            <a:avLst/>
          </a:prstGeom>
          <a:solidFill>
            <a:srgbClr val="ECECE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1" name="Google Shape;2071;p41"/>
          <p:cNvSpPr/>
          <p:nvPr/>
        </p:nvSpPr>
        <p:spPr>
          <a:xfrm>
            <a:off x="12192000" y="-1725633"/>
            <a:ext cx="13264800" cy="9565200"/>
          </a:xfrm>
          <a:prstGeom prst="rect">
            <a:avLst/>
          </a:prstGeom>
          <a:solidFill>
            <a:srgbClr val="ECECE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2" name="Google Shape;2072;p41"/>
          <p:cNvSpPr/>
          <p:nvPr/>
        </p:nvSpPr>
        <p:spPr>
          <a:xfrm>
            <a:off x="-6817700" y="6858000"/>
            <a:ext cx="13264800" cy="4351200"/>
          </a:xfrm>
          <a:prstGeom prst="rect">
            <a:avLst/>
          </a:prstGeom>
          <a:solidFill>
            <a:srgbClr val="ECECE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41"/>
          <p:cNvSpPr/>
          <p:nvPr/>
        </p:nvSpPr>
        <p:spPr>
          <a:xfrm>
            <a:off x="-6817700" y="-877793"/>
            <a:ext cx="6817600" cy="8370000"/>
          </a:xfrm>
          <a:prstGeom prst="rect">
            <a:avLst/>
          </a:prstGeom>
          <a:solidFill>
            <a:srgbClr val="ECECE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19752635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23: Title and text, with subtitle, 4 column — white">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076" name="Google Shape;2076;p42"/>
          <p:cNvSpPr txBox="1">
            <a:spLocks noGrp="1"/>
          </p:cNvSpPr>
          <p:nvPr>
            <p:ph type="subTitle" idx="1"/>
          </p:nvPr>
        </p:nvSpPr>
        <p:spPr>
          <a:xfrm>
            <a:off x="565933" y="1008831"/>
            <a:ext cx="11179600" cy="377476"/>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2133" b="1">
                <a:solidFill>
                  <a:schemeClr val="lt1"/>
                </a:solidFill>
                <a:highlight>
                  <a:schemeClr val="dk1"/>
                </a:highlight>
              </a:defRPr>
            </a:lvl1pPr>
            <a:lvl2pPr lvl="1" rtl="0">
              <a:spcBef>
                <a:spcPts val="1067"/>
              </a:spcBef>
              <a:spcAft>
                <a:spcPts val="0"/>
              </a:spcAft>
              <a:buSzPts val="2000"/>
              <a:buNone/>
              <a:defRPr/>
            </a:lvl2pPr>
            <a:lvl3pPr lvl="2" rtl="0">
              <a:spcBef>
                <a:spcPts val="1067"/>
              </a:spcBef>
              <a:spcAft>
                <a:spcPts val="0"/>
              </a:spcAft>
              <a:buSzPts val="2000"/>
              <a:buNone/>
              <a:defRPr/>
            </a:lvl3pPr>
            <a:lvl4pPr lvl="3" rtl="0">
              <a:spcBef>
                <a:spcPts val="1067"/>
              </a:spcBef>
              <a:spcAft>
                <a:spcPts val="0"/>
              </a:spcAft>
              <a:buSzPts val="2000"/>
              <a:buNone/>
              <a:defRPr/>
            </a:lvl4pPr>
            <a:lvl5pPr lvl="4" rtl="0">
              <a:spcBef>
                <a:spcPts val="1067"/>
              </a:spcBef>
              <a:spcAft>
                <a:spcPts val="0"/>
              </a:spcAft>
              <a:buSzPts val="2000"/>
              <a:buNone/>
              <a:defRPr/>
            </a:lvl5pPr>
            <a:lvl6pPr lvl="5" rtl="0">
              <a:spcBef>
                <a:spcPts val="1067"/>
              </a:spcBef>
              <a:spcAft>
                <a:spcPts val="0"/>
              </a:spcAft>
              <a:buSzPts val="2000"/>
              <a:buNone/>
              <a:defRPr/>
            </a:lvl6pPr>
            <a:lvl7pPr lvl="6" rtl="0">
              <a:spcBef>
                <a:spcPts val="1067"/>
              </a:spcBef>
              <a:spcAft>
                <a:spcPts val="0"/>
              </a:spcAft>
              <a:buSzPts val="2000"/>
              <a:buNone/>
              <a:defRPr/>
            </a:lvl7pPr>
            <a:lvl8pPr lvl="7" rtl="0">
              <a:spcBef>
                <a:spcPts val="1067"/>
              </a:spcBef>
              <a:spcAft>
                <a:spcPts val="0"/>
              </a:spcAft>
              <a:buSzPts val="2000"/>
              <a:buNone/>
              <a:defRPr/>
            </a:lvl8pPr>
            <a:lvl9pPr lvl="8" rtl="0">
              <a:spcBef>
                <a:spcPts val="1067"/>
              </a:spcBef>
              <a:spcAft>
                <a:spcPts val="1067"/>
              </a:spcAft>
              <a:buSzPts val="2000"/>
              <a:buNone/>
              <a:defRPr/>
            </a:lvl9pPr>
          </a:lstStyle>
          <a:p>
            <a:endParaRPr/>
          </a:p>
        </p:txBody>
      </p:sp>
      <p:sp>
        <p:nvSpPr>
          <p:cNvPr id="2077" name="Google Shape;2077;p42"/>
          <p:cNvSpPr txBox="1">
            <a:spLocks noGrp="1"/>
          </p:cNvSpPr>
          <p:nvPr>
            <p:ph type="body" idx="2"/>
          </p:nvPr>
        </p:nvSpPr>
        <p:spPr>
          <a:xfrm>
            <a:off x="560833" y="1536633"/>
            <a:ext cx="2658000" cy="49008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78" name="Google Shape;2078;p42"/>
          <p:cNvSpPr txBox="1">
            <a:spLocks noGrp="1"/>
          </p:cNvSpPr>
          <p:nvPr>
            <p:ph type="body" idx="3"/>
          </p:nvPr>
        </p:nvSpPr>
        <p:spPr>
          <a:xfrm>
            <a:off x="3331433" y="1536633"/>
            <a:ext cx="2710000" cy="49008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79" name="Google Shape;2079;p42"/>
          <p:cNvSpPr txBox="1">
            <a:spLocks noGrp="1"/>
          </p:cNvSpPr>
          <p:nvPr>
            <p:ph type="body" idx="4"/>
          </p:nvPr>
        </p:nvSpPr>
        <p:spPr>
          <a:xfrm>
            <a:off x="6257000" y="1536633"/>
            <a:ext cx="2658000" cy="49008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80" name="Google Shape;2080;p42"/>
          <p:cNvSpPr txBox="1">
            <a:spLocks noGrp="1"/>
          </p:cNvSpPr>
          <p:nvPr>
            <p:ph type="body" idx="5"/>
          </p:nvPr>
        </p:nvSpPr>
        <p:spPr>
          <a:xfrm>
            <a:off x="9027587" y="1536633"/>
            <a:ext cx="2764400" cy="49008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Tree>
    <p:extLst>
      <p:ext uri="{BB962C8B-B14F-4D97-AF65-F5344CB8AC3E}">
        <p14:creationId xmlns:p14="http://schemas.microsoft.com/office/powerpoint/2010/main" val="8258181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2: Blank" type="title">
  <p:cSld name="22: Blank">
    <p:bg>
      <p:bgPr>
        <a:noFill/>
        <a:effectLst/>
      </p:bgPr>
    </p:bg>
    <p:spTree>
      <p:nvGrpSpPr>
        <p:cNvPr id="1" name="Shape 22"/>
        <p:cNvGrpSpPr/>
        <p:nvPr/>
      </p:nvGrpSpPr>
      <p:grpSpPr>
        <a:xfrm>
          <a:off x="0" y="0"/>
          <a:ext cx="0" cy="0"/>
          <a:chOff x="0" y="0"/>
          <a:chExt cx="0" cy="0"/>
        </a:xfrm>
      </p:grpSpPr>
    </p:spTree>
    <p:extLst>
      <p:ext uri="{BB962C8B-B14F-4D97-AF65-F5344CB8AC3E}">
        <p14:creationId xmlns:p14="http://schemas.microsoft.com/office/powerpoint/2010/main" val="292553690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23: Title and text, 4 column with dividers — white">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083" name="Google Shape;2083;p43"/>
          <p:cNvSpPr txBox="1">
            <a:spLocks noGrp="1"/>
          </p:cNvSpPr>
          <p:nvPr>
            <p:ph type="body" idx="1"/>
          </p:nvPr>
        </p:nvSpPr>
        <p:spPr>
          <a:xfrm>
            <a:off x="560833" y="1326067"/>
            <a:ext cx="2658000" cy="51112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84" name="Google Shape;2084;p43"/>
          <p:cNvSpPr txBox="1">
            <a:spLocks noGrp="1"/>
          </p:cNvSpPr>
          <p:nvPr>
            <p:ph type="body" idx="2"/>
          </p:nvPr>
        </p:nvSpPr>
        <p:spPr>
          <a:xfrm>
            <a:off x="3331436" y="1326067"/>
            <a:ext cx="2710000" cy="51112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2085" name="Google Shape;2085;p43"/>
          <p:cNvCxnSpPr/>
          <p:nvPr/>
        </p:nvCxnSpPr>
        <p:spPr>
          <a:xfrm>
            <a:off x="3304291" y="1660928"/>
            <a:ext cx="0" cy="44012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6161397" y="1660928"/>
            <a:ext cx="0" cy="44012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6257007" y="1326067"/>
            <a:ext cx="2658000" cy="5111200"/>
          </a:xfrm>
          <a:prstGeom prst="rect">
            <a:avLst/>
          </a:prstGeom>
        </p:spPr>
        <p:txBody>
          <a:bodyPr spcFirstLastPara="1" wrap="square" lIns="182875"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88" name="Google Shape;2088;p43"/>
          <p:cNvSpPr txBox="1">
            <a:spLocks noGrp="1"/>
          </p:cNvSpPr>
          <p:nvPr>
            <p:ph type="body" idx="4"/>
          </p:nvPr>
        </p:nvSpPr>
        <p:spPr>
          <a:xfrm>
            <a:off x="9027597" y="1326067"/>
            <a:ext cx="2764400" cy="5111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2089" name="Google Shape;2089;p43"/>
          <p:cNvCxnSpPr/>
          <p:nvPr/>
        </p:nvCxnSpPr>
        <p:spPr>
          <a:xfrm>
            <a:off x="9000464" y="1660928"/>
            <a:ext cx="0" cy="44012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314575062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23: Title and text, 2x2 with dividers — white">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092" name="Google Shape;2092;p44"/>
          <p:cNvSpPr txBox="1">
            <a:spLocks noGrp="1"/>
          </p:cNvSpPr>
          <p:nvPr>
            <p:ph type="body" idx="1"/>
          </p:nvPr>
        </p:nvSpPr>
        <p:spPr>
          <a:xfrm>
            <a:off x="560833" y="1326067"/>
            <a:ext cx="5474000" cy="24088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93" name="Google Shape;2093;p44"/>
          <p:cNvSpPr txBox="1">
            <a:spLocks noGrp="1"/>
          </p:cNvSpPr>
          <p:nvPr>
            <p:ph type="body" idx="2"/>
          </p:nvPr>
        </p:nvSpPr>
        <p:spPr>
          <a:xfrm>
            <a:off x="6156967" y="1326067"/>
            <a:ext cx="5584000" cy="24088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2094" name="Google Shape;2094;p44"/>
          <p:cNvCxnSpPr/>
          <p:nvPr/>
        </p:nvCxnSpPr>
        <p:spPr>
          <a:xfrm>
            <a:off x="6102164" y="1483860"/>
            <a:ext cx="0" cy="20744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560833" y="4028435"/>
            <a:ext cx="5474000" cy="24088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sp>
        <p:nvSpPr>
          <p:cNvPr id="2096" name="Google Shape;2096;p44"/>
          <p:cNvSpPr txBox="1">
            <a:spLocks noGrp="1"/>
          </p:cNvSpPr>
          <p:nvPr>
            <p:ph type="body" idx="4"/>
          </p:nvPr>
        </p:nvSpPr>
        <p:spPr>
          <a:xfrm>
            <a:off x="6156967" y="4028435"/>
            <a:ext cx="5584000" cy="24088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533"/>
              </a:spcBef>
              <a:spcAft>
                <a:spcPts val="0"/>
              </a:spcAft>
              <a:buSzPts val="1600"/>
              <a:buChar char="○"/>
              <a:defRPr sz="2133"/>
            </a:lvl2pPr>
            <a:lvl3pPr marL="1828754" lvl="2" indent="-440256" rtl="0">
              <a:spcBef>
                <a:spcPts val="533"/>
              </a:spcBef>
              <a:spcAft>
                <a:spcPts val="0"/>
              </a:spcAft>
              <a:buSzPts val="1600"/>
              <a:buChar char="■"/>
              <a:defRPr sz="2133"/>
            </a:lvl3pPr>
            <a:lvl4pPr marL="2438339" lvl="3" indent="-440256" rtl="0">
              <a:spcBef>
                <a:spcPts val="533"/>
              </a:spcBef>
              <a:spcAft>
                <a:spcPts val="0"/>
              </a:spcAft>
              <a:buSzPts val="1600"/>
              <a:buChar char="●"/>
              <a:defRPr sz="2133"/>
            </a:lvl4pPr>
            <a:lvl5pPr marL="3047924" lvl="4" indent="-440256" rtl="0">
              <a:spcBef>
                <a:spcPts val="533"/>
              </a:spcBef>
              <a:spcAft>
                <a:spcPts val="0"/>
              </a:spcAft>
              <a:buSzPts val="1600"/>
              <a:buChar char="○"/>
              <a:defRPr sz="2133"/>
            </a:lvl5pPr>
            <a:lvl6pPr marL="3657509" lvl="5" indent="-440256" rtl="0">
              <a:spcBef>
                <a:spcPts val="533"/>
              </a:spcBef>
              <a:spcAft>
                <a:spcPts val="0"/>
              </a:spcAft>
              <a:buSzPts val="1600"/>
              <a:buChar char="■"/>
              <a:defRPr sz="2133"/>
            </a:lvl6pPr>
            <a:lvl7pPr marL="4267093" lvl="6" indent="-440256" rtl="0">
              <a:spcBef>
                <a:spcPts val="533"/>
              </a:spcBef>
              <a:spcAft>
                <a:spcPts val="0"/>
              </a:spcAft>
              <a:buSzPts val="1600"/>
              <a:buChar char="●"/>
              <a:defRPr sz="2133"/>
            </a:lvl7pPr>
            <a:lvl8pPr marL="4876678" lvl="7" indent="-440256" rtl="0">
              <a:spcBef>
                <a:spcPts val="533"/>
              </a:spcBef>
              <a:spcAft>
                <a:spcPts val="0"/>
              </a:spcAft>
              <a:buSzPts val="1600"/>
              <a:buChar char="○"/>
              <a:defRPr sz="2133"/>
            </a:lvl8pPr>
            <a:lvl9pPr marL="5486263" lvl="8" indent="-440256" rtl="0">
              <a:spcBef>
                <a:spcPts val="533"/>
              </a:spcBef>
              <a:spcAft>
                <a:spcPts val="533"/>
              </a:spcAft>
              <a:buSzPts val="1600"/>
              <a:buChar char="■"/>
              <a:defRPr sz="2133"/>
            </a:lvl9pPr>
          </a:lstStyle>
          <a:p>
            <a:endParaRPr/>
          </a:p>
        </p:txBody>
      </p:sp>
      <p:cxnSp>
        <p:nvCxnSpPr>
          <p:cNvPr id="2097" name="Google Shape;2097;p44"/>
          <p:cNvCxnSpPr/>
          <p:nvPr/>
        </p:nvCxnSpPr>
        <p:spPr>
          <a:xfrm>
            <a:off x="6102164" y="4186229"/>
            <a:ext cx="0" cy="20744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4139327127"/>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23: Title, text and image layout options divider (choose from following templates →)">
  <p:cSld name="23: Title, text and image layout options divider (choose from following templates →)">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3215633" y="1420480"/>
            <a:ext cx="8384400" cy="3988784"/>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chemeClr val="dk1"/>
                </a:highlight>
              </a:rPr>
              <a:t>Title, text and image layout options</a:t>
            </a:r>
            <a:endParaRPr sz="9600" b="1">
              <a:solidFill>
                <a:srgbClr val="FFFFFF"/>
              </a:solidFill>
              <a:highlight>
                <a:schemeClr val="dk1"/>
              </a:highlight>
            </a:endParaRPr>
          </a:p>
        </p:txBody>
      </p:sp>
      <p:sp>
        <p:nvSpPr>
          <p:cNvPr id="2100" name="Google Shape;2100;p45"/>
          <p:cNvSpPr/>
          <p:nvPr/>
        </p:nvSpPr>
        <p:spPr>
          <a:xfrm>
            <a:off x="0" y="0"/>
            <a:ext cx="2891200" cy="68580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1994776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23: Title, text, photo, 1 column">
  <p:cSld name="23: Title, text, photo, 1 column">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12300" y="-12300"/>
            <a:ext cx="12192000" cy="3239200"/>
          </a:xfrm>
          <a:prstGeom prst="rect">
            <a:avLst/>
          </a:prstGeom>
          <a:solidFill>
            <a:schemeClr val="tx2"/>
          </a:solidFill>
          <a:ln>
            <a:noFill/>
          </a:ln>
        </p:spPr>
      </p:sp>
      <p:pic>
        <p:nvPicPr>
          <p:cNvPr id="2103" name="Google Shape;2103;p46"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2104" name="Google Shape;2104;p46"/>
          <p:cNvSpPr txBox="1">
            <a:spLocks noGrp="1"/>
          </p:cNvSpPr>
          <p:nvPr>
            <p:ph type="title"/>
          </p:nvPr>
        </p:nvSpPr>
        <p:spPr>
          <a:xfrm>
            <a:off x="1845400" y="2300600"/>
            <a:ext cx="8550400" cy="41368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05" name="Google Shape;2105;p46"/>
          <p:cNvSpPr txBox="1">
            <a:spLocks noGrp="1"/>
          </p:cNvSpPr>
          <p:nvPr>
            <p:ph type="body" idx="1"/>
          </p:nvPr>
        </p:nvSpPr>
        <p:spPr>
          <a:xfrm>
            <a:off x="2097033" y="3309433"/>
            <a:ext cx="7961600" cy="31280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410711005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23: Title, text, photo, left">
  <p:cSld name="23: Title, text, photo, left">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560833" y="426733"/>
            <a:ext cx="5608400" cy="756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08" name="Google Shape;2108;p47"/>
          <p:cNvSpPr txBox="1">
            <a:spLocks noGrp="1"/>
          </p:cNvSpPr>
          <p:nvPr>
            <p:ph type="body" idx="1"/>
          </p:nvPr>
        </p:nvSpPr>
        <p:spPr>
          <a:xfrm>
            <a:off x="561200" y="1808500"/>
            <a:ext cx="5034800" cy="4628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09" name="Google Shape;2109;p47"/>
          <p:cNvSpPr>
            <a:spLocks noGrp="1"/>
          </p:cNvSpPr>
          <p:nvPr>
            <p:ph type="pic" idx="2"/>
          </p:nvPr>
        </p:nvSpPr>
        <p:spPr>
          <a:xfrm>
            <a:off x="6717800" y="0"/>
            <a:ext cx="5474400" cy="6858000"/>
          </a:xfrm>
          <a:prstGeom prst="rect">
            <a:avLst/>
          </a:prstGeom>
          <a:solidFill>
            <a:schemeClr val="tx2"/>
          </a:solidFill>
          <a:ln>
            <a:noFill/>
          </a:ln>
        </p:spPr>
      </p:sp>
    </p:spTree>
    <p:extLst>
      <p:ext uri="{BB962C8B-B14F-4D97-AF65-F5344CB8AC3E}">
        <p14:creationId xmlns:p14="http://schemas.microsoft.com/office/powerpoint/2010/main" val="387047015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23: Title, text, photo, right">
  <p:cSld name="23: Title, text, photo, right">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6717800" y="426733"/>
            <a:ext cx="5023200" cy="756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12" name="Google Shape;2112;p48"/>
          <p:cNvSpPr>
            <a:spLocks noGrp="1"/>
          </p:cNvSpPr>
          <p:nvPr>
            <p:ph type="pic" idx="2"/>
          </p:nvPr>
        </p:nvSpPr>
        <p:spPr>
          <a:xfrm>
            <a:off x="0" y="0"/>
            <a:ext cx="6096000" cy="6858000"/>
          </a:xfrm>
          <a:prstGeom prst="rect">
            <a:avLst/>
          </a:prstGeom>
          <a:solidFill>
            <a:schemeClr val="tx2"/>
          </a:solidFill>
          <a:ln>
            <a:noFill/>
          </a:ln>
        </p:spPr>
      </p:sp>
      <p:sp>
        <p:nvSpPr>
          <p:cNvPr id="2113" name="Google Shape;2113;p48"/>
          <p:cNvSpPr txBox="1">
            <a:spLocks noGrp="1"/>
          </p:cNvSpPr>
          <p:nvPr>
            <p:ph type="body" idx="1"/>
          </p:nvPr>
        </p:nvSpPr>
        <p:spPr>
          <a:xfrm>
            <a:off x="6717700" y="1894600"/>
            <a:ext cx="5023200" cy="4542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374057359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3: Title, text, photo, left — gold">
  <p:cSld name="23: Title, text, photo, left — gold">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560833" y="426733"/>
            <a:ext cx="5035200" cy="1258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16" name="Google Shape;2116;p49"/>
          <p:cNvSpPr/>
          <p:nvPr/>
        </p:nvSpPr>
        <p:spPr>
          <a:xfrm>
            <a:off x="6096000" y="-67"/>
            <a:ext cx="60960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7" name="Google Shape;2117;p49"/>
          <p:cNvSpPr txBox="1">
            <a:spLocks noGrp="1"/>
          </p:cNvSpPr>
          <p:nvPr>
            <p:ph type="body" idx="1"/>
          </p:nvPr>
        </p:nvSpPr>
        <p:spPr>
          <a:xfrm>
            <a:off x="561200" y="1808500"/>
            <a:ext cx="5035200" cy="4628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18" name="Google Shape;2118;p49"/>
          <p:cNvSpPr>
            <a:spLocks noGrp="1"/>
          </p:cNvSpPr>
          <p:nvPr>
            <p:ph type="pic" idx="2"/>
          </p:nvPr>
        </p:nvSpPr>
        <p:spPr>
          <a:xfrm>
            <a:off x="6717800" y="646565"/>
            <a:ext cx="5022800" cy="5546800"/>
          </a:xfrm>
          <a:prstGeom prst="rect">
            <a:avLst/>
          </a:prstGeom>
          <a:solidFill>
            <a:schemeClr val="tx2"/>
          </a:solidFill>
          <a:ln>
            <a:noFill/>
          </a:ln>
        </p:spPr>
      </p:sp>
    </p:spTree>
    <p:extLst>
      <p:ext uri="{BB962C8B-B14F-4D97-AF65-F5344CB8AC3E}">
        <p14:creationId xmlns:p14="http://schemas.microsoft.com/office/powerpoint/2010/main" val="265934499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23: Title, text, photo, right — gold">
  <p:cSld name="23: Title, text, photo, right — gold">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6717800" y="1182633"/>
            <a:ext cx="5035200" cy="872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21" name="Google Shape;2121;p50"/>
          <p:cNvSpPr/>
          <p:nvPr/>
        </p:nvSpPr>
        <p:spPr>
          <a:xfrm>
            <a:off x="0" y="3133"/>
            <a:ext cx="60352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2" name="Google Shape;2122;p50"/>
          <p:cNvSpPr txBox="1">
            <a:spLocks noGrp="1"/>
          </p:cNvSpPr>
          <p:nvPr>
            <p:ph type="body" idx="1"/>
          </p:nvPr>
        </p:nvSpPr>
        <p:spPr>
          <a:xfrm>
            <a:off x="6705667" y="2239100"/>
            <a:ext cx="5035200" cy="41984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123" name="Google Shape;2123;p50"/>
          <p:cNvSpPr>
            <a:spLocks noGrp="1"/>
          </p:cNvSpPr>
          <p:nvPr>
            <p:ph type="pic" idx="2"/>
          </p:nvPr>
        </p:nvSpPr>
        <p:spPr>
          <a:xfrm>
            <a:off x="560833" y="965367"/>
            <a:ext cx="4889200" cy="5228800"/>
          </a:xfrm>
          <a:prstGeom prst="rect">
            <a:avLst/>
          </a:prstGeom>
          <a:solidFill>
            <a:schemeClr val="tx2"/>
          </a:solidFill>
          <a:ln>
            <a:noFill/>
          </a:ln>
        </p:spPr>
      </p:sp>
    </p:spTree>
    <p:extLst>
      <p:ext uri="{BB962C8B-B14F-4D97-AF65-F5344CB8AC3E}">
        <p14:creationId xmlns:p14="http://schemas.microsoft.com/office/powerpoint/2010/main" val="360998000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23: Title, text, photo, right — gold">
  <p:cSld name="1_23: Title, text, photo, right — gold">
    <p:spTree>
      <p:nvGrpSpPr>
        <p:cNvPr id="1" name="Shape 2124"/>
        <p:cNvGrpSpPr/>
        <p:nvPr/>
      </p:nvGrpSpPr>
      <p:grpSpPr>
        <a:xfrm>
          <a:off x="0" y="0"/>
          <a:ext cx="0" cy="0"/>
          <a:chOff x="0" y="0"/>
          <a:chExt cx="0" cy="0"/>
        </a:xfrm>
      </p:grpSpPr>
      <p:sp>
        <p:nvSpPr>
          <p:cNvPr id="2125" name="Google Shape;2125;p51"/>
          <p:cNvSpPr/>
          <p:nvPr/>
        </p:nvSpPr>
        <p:spPr>
          <a:xfrm>
            <a:off x="5035300" y="-3033"/>
            <a:ext cx="68736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6" name="Google Shape;2126;p51"/>
          <p:cNvSpPr txBox="1">
            <a:spLocks noGrp="1"/>
          </p:cNvSpPr>
          <p:nvPr>
            <p:ph type="title"/>
          </p:nvPr>
        </p:nvSpPr>
        <p:spPr>
          <a:xfrm>
            <a:off x="6156967" y="825433"/>
            <a:ext cx="5437600" cy="872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27" name="Google Shape;2127;p51"/>
          <p:cNvSpPr txBox="1">
            <a:spLocks noGrp="1"/>
          </p:cNvSpPr>
          <p:nvPr>
            <p:ph type="body" idx="1"/>
          </p:nvPr>
        </p:nvSpPr>
        <p:spPr>
          <a:xfrm>
            <a:off x="6144867" y="1894633"/>
            <a:ext cx="5437600" cy="4542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28" name="Google Shape;2128;p51"/>
          <p:cNvSpPr>
            <a:spLocks noGrp="1"/>
          </p:cNvSpPr>
          <p:nvPr>
            <p:ph type="pic" idx="2"/>
          </p:nvPr>
        </p:nvSpPr>
        <p:spPr>
          <a:xfrm>
            <a:off x="560833" y="965367"/>
            <a:ext cx="3913600" cy="5228800"/>
          </a:xfrm>
          <a:prstGeom prst="rect">
            <a:avLst/>
          </a:prstGeom>
          <a:solidFill>
            <a:schemeClr val="tx2"/>
          </a:solidFill>
          <a:ln>
            <a:noFill/>
          </a:ln>
        </p:spPr>
      </p:sp>
    </p:spTree>
    <p:extLst>
      <p:ext uri="{BB962C8B-B14F-4D97-AF65-F5344CB8AC3E}">
        <p14:creationId xmlns:p14="http://schemas.microsoft.com/office/powerpoint/2010/main" val="100781733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23: Title, text, photo, for list or steps">
  <p:cSld name="23: Title, text, photo, for list or steps">
    <p:spTree>
      <p:nvGrpSpPr>
        <p:cNvPr id="1" name="Shape 2129"/>
        <p:cNvGrpSpPr/>
        <p:nvPr/>
      </p:nvGrpSpPr>
      <p:grpSpPr>
        <a:xfrm>
          <a:off x="0" y="0"/>
          <a:ext cx="0" cy="0"/>
          <a:chOff x="0" y="0"/>
          <a:chExt cx="0" cy="0"/>
        </a:xfrm>
      </p:grpSpPr>
      <p:sp>
        <p:nvSpPr>
          <p:cNvPr id="2130" name="Google Shape;2130;p52"/>
          <p:cNvSpPr/>
          <p:nvPr/>
        </p:nvSpPr>
        <p:spPr>
          <a:xfrm>
            <a:off x="5035300" y="-3033"/>
            <a:ext cx="68736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1" name="Google Shape;2131;p52"/>
          <p:cNvSpPr txBox="1">
            <a:spLocks noGrp="1"/>
          </p:cNvSpPr>
          <p:nvPr>
            <p:ph type="title"/>
          </p:nvPr>
        </p:nvSpPr>
        <p:spPr>
          <a:xfrm>
            <a:off x="6156967" y="825433"/>
            <a:ext cx="5437600" cy="872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32" name="Google Shape;2132;p52"/>
          <p:cNvSpPr txBox="1">
            <a:spLocks noGrp="1"/>
          </p:cNvSpPr>
          <p:nvPr>
            <p:ph type="body" idx="1"/>
          </p:nvPr>
        </p:nvSpPr>
        <p:spPr>
          <a:xfrm>
            <a:off x="6144867" y="1894633"/>
            <a:ext cx="5437600" cy="8120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dirty="0"/>
          </a:p>
        </p:txBody>
      </p:sp>
      <p:sp>
        <p:nvSpPr>
          <p:cNvPr id="2133" name="Google Shape;2133;p52"/>
          <p:cNvSpPr>
            <a:spLocks noGrp="1"/>
          </p:cNvSpPr>
          <p:nvPr>
            <p:ph type="pic" idx="2"/>
          </p:nvPr>
        </p:nvSpPr>
        <p:spPr>
          <a:xfrm>
            <a:off x="560833" y="965367"/>
            <a:ext cx="3913600" cy="5228800"/>
          </a:xfrm>
          <a:prstGeom prst="rect">
            <a:avLst/>
          </a:prstGeom>
          <a:solidFill>
            <a:schemeClr val="tx2"/>
          </a:solidFill>
          <a:ln>
            <a:noFill/>
          </a:ln>
        </p:spPr>
      </p:sp>
      <p:sp>
        <p:nvSpPr>
          <p:cNvPr id="2134" name="Google Shape;2134;p52"/>
          <p:cNvSpPr txBox="1">
            <a:spLocks noGrp="1"/>
          </p:cNvSpPr>
          <p:nvPr>
            <p:ph type="body" idx="3"/>
          </p:nvPr>
        </p:nvSpPr>
        <p:spPr>
          <a:xfrm>
            <a:off x="6156967" y="2832400"/>
            <a:ext cx="400000" cy="400000"/>
          </a:xfrm>
          <a:prstGeom prst="rect">
            <a:avLst/>
          </a:prstGeom>
        </p:spPr>
        <p:txBody>
          <a:bodyPr spcFirstLastPara="1" wrap="square" lIns="0" tIns="0" rIns="0" bIns="0" anchor="ctr" anchorCtr="0">
            <a:noAutofit/>
          </a:bodyPr>
          <a:lstStyle>
            <a:lvl1pPr marL="609585" lvl="0" indent="-372524" algn="ctr" rtl="0">
              <a:lnSpc>
                <a:spcPct val="100000"/>
              </a:lnSpc>
              <a:spcBef>
                <a:spcPts val="0"/>
              </a:spcBef>
              <a:spcAft>
                <a:spcPts val="0"/>
              </a:spcAft>
              <a:buSzPts val="800"/>
              <a:buChar char="●"/>
              <a:defRPr sz="1067" b="1"/>
            </a:lvl1pPr>
            <a:lvl2pPr marL="1219170" lvl="1" indent="-372524" algn="ctr" rtl="0">
              <a:lnSpc>
                <a:spcPct val="100000"/>
              </a:lnSpc>
              <a:spcBef>
                <a:spcPts val="1067"/>
              </a:spcBef>
              <a:spcAft>
                <a:spcPts val="0"/>
              </a:spcAft>
              <a:buSzPts val="800"/>
              <a:buChar char="○"/>
              <a:defRPr sz="1067" b="1"/>
            </a:lvl2pPr>
            <a:lvl3pPr marL="1828754" lvl="2" indent="-372524" algn="ctr" rtl="0">
              <a:lnSpc>
                <a:spcPct val="100000"/>
              </a:lnSpc>
              <a:spcBef>
                <a:spcPts val="1067"/>
              </a:spcBef>
              <a:spcAft>
                <a:spcPts val="0"/>
              </a:spcAft>
              <a:buSzPts val="800"/>
              <a:buChar char="■"/>
              <a:defRPr sz="1067" b="1"/>
            </a:lvl3pPr>
            <a:lvl4pPr marL="2438339" lvl="3" indent="-372524" algn="ctr" rtl="0">
              <a:lnSpc>
                <a:spcPct val="100000"/>
              </a:lnSpc>
              <a:spcBef>
                <a:spcPts val="1067"/>
              </a:spcBef>
              <a:spcAft>
                <a:spcPts val="0"/>
              </a:spcAft>
              <a:buSzPts val="800"/>
              <a:buChar char="●"/>
              <a:defRPr sz="1067" b="1"/>
            </a:lvl4pPr>
            <a:lvl5pPr marL="3047924" lvl="4" indent="-372524" algn="ctr" rtl="0">
              <a:lnSpc>
                <a:spcPct val="100000"/>
              </a:lnSpc>
              <a:spcBef>
                <a:spcPts val="1067"/>
              </a:spcBef>
              <a:spcAft>
                <a:spcPts val="0"/>
              </a:spcAft>
              <a:buSzPts val="800"/>
              <a:buChar char="○"/>
              <a:defRPr sz="1067" b="1"/>
            </a:lvl5pPr>
            <a:lvl6pPr marL="3657509" lvl="5" indent="-372524" algn="ctr" rtl="0">
              <a:lnSpc>
                <a:spcPct val="100000"/>
              </a:lnSpc>
              <a:spcBef>
                <a:spcPts val="1067"/>
              </a:spcBef>
              <a:spcAft>
                <a:spcPts val="0"/>
              </a:spcAft>
              <a:buSzPts val="800"/>
              <a:buChar char="■"/>
              <a:defRPr sz="1067" b="1"/>
            </a:lvl6pPr>
            <a:lvl7pPr marL="4267093" lvl="6" indent="-372524" algn="ctr" rtl="0">
              <a:lnSpc>
                <a:spcPct val="100000"/>
              </a:lnSpc>
              <a:spcBef>
                <a:spcPts val="1067"/>
              </a:spcBef>
              <a:spcAft>
                <a:spcPts val="0"/>
              </a:spcAft>
              <a:buSzPts val="800"/>
              <a:buChar char="●"/>
              <a:defRPr sz="1067" b="1"/>
            </a:lvl7pPr>
            <a:lvl8pPr marL="4876678" lvl="7" indent="-372524" algn="ctr" rtl="0">
              <a:lnSpc>
                <a:spcPct val="100000"/>
              </a:lnSpc>
              <a:spcBef>
                <a:spcPts val="1067"/>
              </a:spcBef>
              <a:spcAft>
                <a:spcPts val="0"/>
              </a:spcAft>
              <a:buSzPts val="800"/>
              <a:buChar char="○"/>
              <a:defRPr sz="1067" b="1"/>
            </a:lvl8pPr>
            <a:lvl9pPr marL="5486263" lvl="8" indent="-372524" algn="ctr" rtl="0">
              <a:lnSpc>
                <a:spcPct val="100000"/>
              </a:lnSpc>
              <a:spcBef>
                <a:spcPts val="1067"/>
              </a:spcBef>
              <a:spcAft>
                <a:spcPts val="1067"/>
              </a:spcAft>
              <a:buSzPts val="800"/>
              <a:buChar char="■"/>
              <a:defRPr sz="1067" b="1"/>
            </a:lvl9pPr>
          </a:lstStyle>
          <a:p>
            <a:endParaRPr dirty="0"/>
          </a:p>
        </p:txBody>
      </p:sp>
      <p:sp>
        <p:nvSpPr>
          <p:cNvPr id="2135" name="Google Shape;2135;p52"/>
          <p:cNvSpPr/>
          <p:nvPr/>
        </p:nvSpPr>
        <p:spPr>
          <a:xfrm>
            <a:off x="6156979" y="2836877"/>
            <a:ext cx="400000" cy="4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867"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6778700" y="2863401"/>
            <a:ext cx="4828400" cy="178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6791100" y="3158636"/>
            <a:ext cx="4803600" cy="17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138" name="Google Shape;2138;p52"/>
          <p:cNvSpPr txBox="1">
            <a:spLocks noGrp="1"/>
          </p:cNvSpPr>
          <p:nvPr>
            <p:ph type="body" idx="6"/>
          </p:nvPr>
        </p:nvSpPr>
        <p:spPr>
          <a:xfrm>
            <a:off x="6150700" y="3613833"/>
            <a:ext cx="400000" cy="400000"/>
          </a:xfrm>
          <a:prstGeom prst="rect">
            <a:avLst/>
          </a:prstGeom>
        </p:spPr>
        <p:txBody>
          <a:bodyPr spcFirstLastPara="1" wrap="square" lIns="0" tIns="0" rIns="0" bIns="0" anchor="ctr" anchorCtr="0">
            <a:noAutofit/>
          </a:bodyPr>
          <a:lstStyle>
            <a:lvl1pPr marL="609585" lvl="0" indent="-372524" algn="ctr" rtl="0">
              <a:lnSpc>
                <a:spcPct val="100000"/>
              </a:lnSpc>
              <a:spcBef>
                <a:spcPts val="0"/>
              </a:spcBef>
              <a:spcAft>
                <a:spcPts val="0"/>
              </a:spcAft>
              <a:buSzPts val="800"/>
              <a:buChar char="●"/>
              <a:defRPr sz="1067" b="1"/>
            </a:lvl1pPr>
            <a:lvl2pPr marL="1219170" lvl="1" indent="-372524" algn="ctr" rtl="0">
              <a:lnSpc>
                <a:spcPct val="100000"/>
              </a:lnSpc>
              <a:spcBef>
                <a:spcPts val="1067"/>
              </a:spcBef>
              <a:spcAft>
                <a:spcPts val="0"/>
              </a:spcAft>
              <a:buSzPts val="800"/>
              <a:buChar char="○"/>
              <a:defRPr sz="1067" b="1"/>
            </a:lvl2pPr>
            <a:lvl3pPr marL="1828754" lvl="2" indent="-372524" algn="ctr" rtl="0">
              <a:lnSpc>
                <a:spcPct val="100000"/>
              </a:lnSpc>
              <a:spcBef>
                <a:spcPts val="1067"/>
              </a:spcBef>
              <a:spcAft>
                <a:spcPts val="0"/>
              </a:spcAft>
              <a:buSzPts val="800"/>
              <a:buChar char="■"/>
              <a:defRPr sz="1067" b="1"/>
            </a:lvl3pPr>
            <a:lvl4pPr marL="2438339" lvl="3" indent="-372524" algn="ctr" rtl="0">
              <a:lnSpc>
                <a:spcPct val="100000"/>
              </a:lnSpc>
              <a:spcBef>
                <a:spcPts val="1067"/>
              </a:spcBef>
              <a:spcAft>
                <a:spcPts val="0"/>
              </a:spcAft>
              <a:buSzPts val="800"/>
              <a:buChar char="●"/>
              <a:defRPr sz="1067" b="1"/>
            </a:lvl4pPr>
            <a:lvl5pPr marL="3047924" lvl="4" indent="-372524" algn="ctr" rtl="0">
              <a:lnSpc>
                <a:spcPct val="100000"/>
              </a:lnSpc>
              <a:spcBef>
                <a:spcPts val="1067"/>
              </a:spcBef>
              <a:spcAft>
                <a:spcPts val="0"/>
              </a:spcAft>
              <a:buSzPts val="800"/>
              <a:buChar char="○"/>
              <a:defRPr sz="1067" b="1"/>
            </a:lvl5pPr>
            <a:lvl6pPr marL="3657509" lvl="5" indent="-372524" algn="ctr" rtl="0">
              <a:lnSpc>
                <a:spcPct val="100000"/>
              </a:lnSpc>
              <a:spcBef>
                <a:spcPts val="1067"/>
              </a:spcBef>
              <a:spcAft>
                <a:spcPts val="0"/>
              </a:spcAft>
              <a:buSzPts val="800"/>
              <a:buChar char="■"/>
              <a:defRPr sz="1067" b="1"/>
            </a:lvl6pPr>
            <a:lvl7pPr marL="4267093" lvl="6" indent="-372524" algn="ctr" rtl="0">
              <a:lnSpc>
                <a:spcPct val="100000"/>
              </a:lnSpc>
              <a:spcBef>
                <a:spcPts val="1067"/>
              </a:spcBef>
              <a:spcAft>
                <a:spcPts val="0"/>
              </a:spcAft>
              <a:buSzPts val="800"/>
              <a:buChar char="●"/>
              <a:defRPr sz="1067" b="1"/>
            </a:lvl7pPr>
            <a:lvl8pPr marL="4876678" lvl="7" indent="-372524" algn="ctr" rtl="0">
              <a:lnSpc>
                <a:spcPct val="100000"/>
              </a:lnSpc>
              <a:spcBef>
                <a:spcPts val="1067"/>
              </a:spcBef>
              <a:spcAft>
                <a:spcPts val="0"/>
              </a:spcAft>
              <a:buSzPts val="800"/>
              <a:buChar char="○"/>
              <a:defRPr sz="1067" b="1"/>
            </a:lvl8pPr>
            <a:lvl9pPr marL="5486263" lvl="8" indent="-372524" algn="ctr" rtl="0">
              <a:lnSpc>
                <a:spcPct val="100000"/>
              </a:lnSpc>
              <a:spcBef>
                <a:spcPts val="1067"/>
              </a:spcBef>
              <a:spcAft>
                <a:spcPts val="1067"/>
              </a:spcAft>
              <a:buSzPts val="800"/>
              <a:buChar char="■"/>
              <a:defRPr sz="1067" b="1"/>
            </a:lvl9pPr>
          </a:lstStyle>
          <a:p>
            <a:endParaRPr lang="en-US" dirty="0"/>
          </a:p>
        </p:txBody>
      </p:sp>
      <p:sp>
        <p:nvSpPr>
          <p:cNvPr id="2139" name="Google Shape;2139;p52"/>
          <p:cNvSpPr/>
          <p:nvPr/>
        </p:nvSpPr>
        <p:spPr>
          <a:xfrm>
            <a:off x="6150712" y="3618311"/>
            <a:ext cx="400000" cy="4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867"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6772433" y="3644835"/>
            <a:ext cx="4828400" cy="178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6784833" y="3940069"/>
            <a:ext cx="4803600" cy="17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142" name="Google Shape;2142;p52"/>
          <p:cNvSpPr txBox="1">
            <a:spLocks noGrp="1"/>
          </p:cNvSpPr>
          <p:nvPr>
            <p:ph type="body" idx="9"/>
          </p:nvPr>
        </p:nvSpPr>
        <p:spPr>
          <a:xfrm>
            <a:off x="6150700" y="4377056"/>
            <a:ext cx="400000" cy="400000"/>
          </a:xfrm>
          <a:prstGeom prst="rect">
            <a:avLst/>
          </a:prstGeom>
        </p:spPr>
        <p:txBody>
          <a:bodyPr spcFirstLastPara="1" wrap="square" lIns="0" tIns="0" rIns="0" bIns="0" anchor="ctr" anchorCtr="0">
            <a:noAutofit/>
          </a:bodyPr>
          <a:lstStyle>
            <a:lvl1pPr marL="609585" lvl="0" indent="-372524" algn="ctr" rtl="0">
              <a:lnSpc>
                <a:spcPct val="100000"/>
              </a:lnSpc>
              <a:spcBef>
                <a:spcPts val="0"/>
              </a:spcBef>
              <a:spcAft>
                <a:spcPts val="0"/>
              </a:spcAft>
              <a:buSzPts val="800"/>
              <a:buChar char="●"/>
              <a:defRPr sz="1067" b="1"/>
            </a:lvl1pPr>
            <a:lvl2pPr marL="1219170" lvl="1" indent="-372524" algn="ctr" rtl="0">
              <a:lnSpc>
                <a:spcPct val="100000"/>
              </a:lnSpc>
              <a:spcBef>
                <a:spcPts val="1067"/>
              </a:spcBef>
              <a:spcAft>
                <a:spcPts val="0"/>
              </a:spcAft>
              <a:buSzPts val="800"/>
              <a:buChar char="○"/>
              <a:defRPr sz="1067" b="1"/>
            </a:lvl2pPr>
            <a:lvl3pPr marL="1828754" lvl="2" indent="-372524" algn="ctr" rtl="0">
              <a:lnSpc>
                <a:spcPct val="100000"/>
              </a:lnSpc>
              <a:spcBef>
                <a:spcPts val="1067"/>
              </a:spcBef>
              <a:spcAft>
                <a:spcPts val="0"/>
              </a:spcAft>
              <a:buSzPts val="800"/>
              <a:buChar char="■"/>
              <a:defRPr sz="1067" b="1"/>
            </a:lvl3pPr>
            <a:lvl4pPr marL="2438339" lvl="3" indent="-372524" algn="ctr" rtl="0">
              <a:lnSpc>
                <a:spcPct val="100000"/>
              </a:lnSpc>
              <a:spcBef>
                <a:spcPts val="1067"/>
              </a:spcBef>
              <a:spcAft>
                <a:spcPts val="0"/>
              </a:spcAft>
              <a:buSzPts val="800"/>
              <a:buChar char="●"/>
              <a:defRPr sz="1067" b="1"/>
            </a:lvl4pPr>
            <a:lvl5pPr marL="3047924" lvl="4" indent="-372524" algn="ctr" rtl="0">
              <a:lnSpc>
                <a:spcPct val="100000"/>
              </a:lnSpc>
              <a:spcBef>
                <a:spcPts val="1067"/>
              </a:spcBef>
              <a:spcAft>
                <a:spcPts val="0"/>
              </a:spcAft>
              <a:buSzPts val="800"/>
              <a:buChar char="○"/>
              <a:defRPr sz="1067" b="1"/>
            </a:lvl5pPr>
            <a:lvl6pPr marL="3657509" lvl="5" indent="-372524" algn="ctr" rtl="0">
              <a:lnSpc>
                <a:spcPct val="100000"/>
              </a:lnSpc>
              <a:spcBef>
                <a:spcPts val="1067"/>
              </a:spcBef>
              <a:spcAft>
                <a:spcPts val="0"/>
              </a:spcAft>
              <a:buSzPts val="800"/>
              <a:buChar char="■"/>
              <a:defRPr sz="1067" b="1"/>
            </a:lvl6pPr>
            <a:lvl7pPr marL="4267093" lvl="6" indent="-372524" algn="ctr" rtl="0">
              <a:lnSpc>
                <a:spcPct val="100000"/>
              </a:lnSpc>
              <a:spcBef>
                <a:spcPts val="1067"/>
              </a:spcBef>
              <a:spcAft>
                <a:spcPts val="0"/>
              </a:spcAft>
              <a:buSzPts val="800"/>
              <a:buChar char="●"/>
              <a:defRPr sz="1067" b="1"/>
            </a:lvl7pPr>
            <a:lvl8pPr marL="4876678" lvl="7" indent="-372524" algn="ctr" rtl="0">
              <a:lnSpc>
                <a:spcPct val="100000"/>
              </a:lnSpc>
              <a:spcBef>
                <a:spcPts val="1067"/>
              </a:spcBef>
              <a:spcAft>
                <a:spcPts val="0"/>
              </a:spcAft>
              <a:buSzPts val="800"/>
              <a:buChar char="○"/>
              <a:defRPr sz="1067" b="1"/>
            </a:lvl8pPr>
            <a:lvl9pPr marL="5486263" lvl="8" indent="-372524" algn="ctr" rtl="0">
              <a:lnSpc>
                <a:spcPct val="100000"/>
              </a:lnSpc>
              <a:spcBef>
                <a:spcPts val="1067"/>
              </a:spcBef>
              <a:spcAft>
                <a:spcPts val="1067"/>
              </a:spcAft>
              <a:buSzPts val="800"/>
              <a:buChar char="■"/>
              <a:defRPr sz="1067" b="1"/>
            </a:lvl9pPr>
          </a:lstStyle>
          <a:p>
            <a:endParaRPr lang="en-US" dirty="0"/>
          </a:p>
        </p:txBody>
      </p:sp>
      <p:sp>
        <p:nvSpPr>
          <p:cNvPr id="2143" name="Google Shape;2143;p52"/>
          <p:cNvSpPr/>
          <p:nvPr/>
        </p:nvSpPr>
        <p:spPr>
          <a:xfrm>
            <a:off x="6150712" y="4381533"/>
            <a:ext cx="400000" cy="4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867"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6772433" y="4408057"/>
            <a:ext cx="4828400" cy="178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6784833" y="4740200"/>
            <a:ext cx="4803600" cy="17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146" name="Google Shape;2146;p52"/>
          <p:cNvSpPr txBox="1">
            <a:spLocks noGrp="1"/>
          </p:cNvSpPr>
          <p:nvPr>
            <p:ph type="body" idx="15"/>
          </p:nvPr>
        </p:nvSpPr>
        <p:spPr>
          <a:xfrm>
            <a:off x="6150700" y="5139803"/>
            <a:ext cx="400000" cy="400000"/>
          </a:xfrm>
          <a:prstGeom prst="rect">
            <a:avLst/>
          </a:prstGeom>
        </p:spPr>
        <p:txBody>
          <a:bodyPr spcFirstLastPara="1" wrap="square" lIns="0" tIns="0" rIns="0" bIns="0" anchor="ctr" anchorCtr="0">
            <a:noAutofit/>
          </a:bodyPr>
          <a:lstStyle>
            <a:lvl1pPr marL="609585" lvl="0" indent="-372524" algn="ctr" rtl="0">
              <a:lnSpc>
                <a:spcPct val="100000"/>
              </a:lnSpc>
              <a:spcBef>
                <a:spcPts val="0"/>
              </a:spcBef>
              <a:spcAft>
                <a:spcPts val="0"/>
              </a:spcAft>
              <a:buSzPts val="800"/>
              <a:buChar char="●"/>
              <a:defRPr sz="1067" b="1"/>
            </a:lvl1pPr>
            <a:lvl2pPr marL="1219170" lvl="1" indent="-372524" algn="ctr" rtl="0">
              <a:lnSpc>
                <a:spcPct val="100000"/>
              </a:lnSpc>
              <a:spcBef>
                <a:spcPts val="1067"/>
              </a:spcBef>
              <a:spcAft>
                <a:spcPts val="0"/>
              </a:spcAft>
              <a:buSzPts val="800"/>
              <a:buChar char="○"/>
              <a:defRPr sz="1067" b="1"/>
            </a:lvl2pPr>
            <a:lvl3pPr marL="1828754" lvl="2" indent="-372524" algn="ctr" rtl="0">
              <a:lnSpc>
                <a:spcPct val="100000"/>
              </a:lnSpc>
              <a:spcBef>
                <a:spcPts val="1067"/>
              </a:spcBef>
              <a:spcAft>
                <a:spcPts val="0"/>
              </a:spcAft>
              <a:buSzPts val="800"/>
              <a:buChar char="■"/>
              <a:defRPr sz="1067" b="1"/>
            </a:lvl3pPr>
            <a:lvl4pPr marL="2438339" lvl="3" indent="-372524" algn="ctr" rtl="0">
              <a:lnSpc>
                <a:spcPct val="100000"/>
              </a:lnSpc>
              <a:spcBef>
                <a:spcPts val="1067"/>
              </a:spcBef>
              <a:spcAft>
                <a:spcPts val="0"/>
              </a:spcAft>
              <a:buSzPts val="800"/>
              <a:buChar char="●"/>
              <a:defRPr sz="1067" b="1"/>
            </a:lvl4pPr>
            <a:lvl5pPr marL="3047924" lvl="4" indent="-372524" algn="ctr" rtl="0">
              <a:lnSpc>
                <a:spcPct val="100000"/>
              </a:lnSpc>
              <a:spcBef>
                <a:spcPts val="1067"/>
              </a:spcBef>
              <a:spcAft>
                <a:spcPts val="0"/>
              </a:spcAft>
              <a:buSzPts val="800"/>
              <a:buChar char="○"/>
              <a:defRPr sz="1067" b="1"/>
            </a:lvl5pPr>
            <a:lvl6pPr marL="3657509" lvl="5" indent="-372524" algn="ctr" rtl="0">
              <a:lnSpc>
                <a:spcPct val="100000"/>
              </a:lnSpc>
              <a:spcBef>
                <a:spcPts val="1067"/>
              </a:spcBef>
              <a:spcAft>
                <a:spcPts val="0"/>
              </a:spcAft>
              <a:buSzPts val="800"/>
              <a:buChar char="■"/>
              <a:defRPr sz="1067" b="1"/>
            </a:lvl6pPr>
            <a:lvl7pPr marL="4267093" lvl="6" indent="-372524" algn="ctr" rtl="0">
              <a:lnSpc>
                <a:spcPct val="100000"/>
              </a:lnSpc>
              <a:spcBef>
                <a:spcPts val="1067"/>
              </a:spcBef>
              <a:spcAft>
                <a:spcPts val="0"/>
              </a:spcAft>
              <a:buSzPts val="800"/>
              <a:buChar char="●"/>
              <a:defRPr sz="1067" b="1"/>
            </a:lvl7pPr>
            <a:lvl8pPr marL="4876678" lvl="7" indent="-372524" algn="ctr" rtl="0">
              <a:lnSpc>
                <a:spcPct val="100000"/>
              </a:lnSpc>
              <a:spcBef>
                <a:spcPts val="1067"/>
              </a:spcBef>
              <a:spcAft>
                <a:spcPts val="0"/>
              </a:spcAft>
              <a:buSzPts val="800"/>
              <a:buChar char="○"/>
              <a:defRPr sz="1067" b="1"/>
            </a:lvl8pPr>
            <a:lvl9pPr marL="5486263" lvl="8" indent="-372524" algn="ctr" rtl="0">
              <a:lnSpc>
                <a:spcPct val="100000"/>
              </a:lnSpc>
              <a:spcBef>
                <a:spcPts val="1067"/>
              </a:spcBef>
              <a:spcAft>
                <a:spcPts val="1067"/>
              </a:spcAft>
              <a:buSzPts val="800"/>
              <a:buChar char="■"/>
              <a:defRPr sz="1067" b="1"/>
            </a:lvl9pPr>
          </a:lstStyle>
          <a:p>
            <a:endParaRPr/>
          </a:p>
        </p:txBody>
      </p:sp>
      <p:sp>
        <p:nvSpPr>
          <p:cNvPr id="2147" name="Google Shape;2147;p52"/>
          <p:cNvSpPr/>
          <p:nvPr/>
        </p:nvSpPr>
        <p:spPr>
          <a:xfrm>
            <a:off x="6150712" y="5144280"/>
            <a:ext cx="400000" cy="4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867"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6772433" y="5170804"/>
            <a:ext cx="4828400" cy="178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6784833" y="5466039"/>
            <a:ext cx="4803600" cy="17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150" name="Google Shape;2150;p52"/>
          <p:cNvSpPr txBox="1">
            <a:spLocks noGrp="1"/>
          </p:cNvSpPr>
          <p:nvPr>
            <p:ph type="body" idx="18"/>
          </p:nvPr>
        </p:nvSpPr>
        <p:spPr>
          <a:xfrm>
            <a:off x="6150700" y="5961333"/>
            <a:ext cx="400000" cy="400000"/>
          </a:xfrm>
          <a:prstGeom prst="rect">
            <a:avLst/>
          </a:prstGeom>
        </p:spPr>
        <p:txBody>
          <a:bodyPr spcFirstLastPara="1" wrap="square" lIns="0" tIns="0" rIns="0" bIns="0" anchor="ctr" anchorCtr="0">
            <a:noAutofit/>
          </a:bodyPr>
          <a:lstStyle>
            <a:lvl1pPr marL="609585" lvl="0" indent="-372524" algn="ctr" rtl="0">
              <a:lnSpc>
                <a:spcPct val="100000"/>
              </a:lnSpc>
              <a:spcBef>
                <a:spcPts val="0"/>
              </a:spcBef>
              <a:spcAft>
                <a:spcPts val="0"/>
              </a:spcAft>
              <a:buSzPts val="800"/>
              <a:buChar char="●"/>
              <a:defRPr sz="1067" b="1"/>
            </a:lvl1pPr>
            <a:lvl2pPr marL="1219170" lvl="1" indent="-372524" algn="ctr" rtl="0">
              <a:lnSpc>
                <a:spcPct val="100000"/>
              </a:lnSpc>
              <a:spcBef>
                <a:spcPts val="1067"/>
              </a:spcBef>
              <a:spcAft>
                <a:spcPts val="0"/>
              </a:spcAft>
              <a:buSzPts val="800"/>
              <a:buChar char="○"/>
              <a:defRPr sz="1067" b="1"/>
            </a:lvl2pPr>
            <a:lvl3pPr marL="1828754" lvl="2" indent="-372524" algn="ctr" rtl="0">
              <a:lnSpc>
                <a:spcPct val="100000"/>
              </a:lnSpc>
              <a:spcBef>
                <a:spcPts val="1067"/>
              </a:spcBef>
              <a:spcAft>
                <a:spcPts val="0"/>
              </a:spcAft>
              <a:buSzPts val="800"/>
              <a:buChar char="■"/>
              <a:defRPr sz="1067" b="1"/>
            </a:lvl3pPr>
            <a:lvl4pPr marL="2438339" lvl="3" indent="-372524" algn="ctr" rtl="0">
              <a:lnSpc>
                <a:spcPct val="100000"/>
              </a:lnSpc>
              <a:spcBef>
                <a:spcPts val="1067"/>
              </a:spcBef>
              <a:spcAft>
                <a:spcPts val="0"/>
              </a:spcAft>
              <a:buSzPts val="800"/>
              <a:buChar char="●"/>
              <a:defRPr sz="1067" b="1"/>
            </a:lvl4pPr>
            <a:lvl5pPr marL="3047924" lvl="4" indent="-372524" algn="ctr" rtl="0">
              <a:lnSpc>
                <a:spcPct val="100000"/>
              </a:lnSpc>
              <a:spcBef>
                <a:spcPts val="1067"/>
              </a:spcBef>
              <a:spcAft>
                <a:spcPts val="0"/>
              </a:spcAft>
              <a:buSzPts val="800"/>
              <a:buChar char="○"/>
              <a:defRPr sz="1067" b="1"/>
            </a:lvl5pPr>
            <a:lvl6pPr marL="3657509" lvl="5" indent="-372524" algn="ctr" rtl="0">
              <a:lnSpc>
                <a:spcPct val="100000"/>
              </a:lnSpc>
              <a:spcBef>
                <a:spcPts val="1067"/>
              </a:spcBef>
              <a:spcAft>
                <a:spcPts val="0"/>
              </a:spcAft>
              <a:buSzPts val="800"/>
              <a:buChar char="■"/>
              <a:defRPr sz="1067" b="1"/>
            </a:lvl6pPr>
            <a:lvl7pPr marL="4267093" lvl="6" indent="-372524" algn="ctr" rtl="0">
              <a:lnSpc>
                <a:spcPct val="100000"/>
              </a:lnSpc>
              <a:spcBef>
                <a:spcPts val="1067"/>
              </a:spcBef>
              <a:spcAft>
                <a:spcPts val="0"/>
              </a:spcAft>
              <a:buSzPts val="800"/>
              <a:buChar char="●"/>
              <a:defRPr sz="1067" b="1"/>
            </a:lvl7pPr>
            <a:lvl8pPr marL="4876678" lvl="7" indent="-372524" algn="ctr" rtl="0">
              <a:lnSpc>
                <a:spcPct val="100000"/>
              </a:lnSpc>
              <a:spcBef>
                <a:spcPts val="1067"/>
              </a:spcBef>
              <a:spcAft>
                <a:spcPts val="0"/>
              </a:spcAft>
              <a:buSzPts val="800"/>
              <a:buChar char="○"/>
              <a:defRPr sz="1067" b="1"/>
            </a:lvl8pPr>
            <a:lvl9pPr marL="5486263" lvl="8" indent="-372524" algn="ctr" rtl="0">
              <a:lnSpc>
                <a:spcPct val="100000"/>
              </a:lnSpc>
              <a:spcBef>
                <a:spcPts val="1067"/>
              </a:spcBef>
              <a:spcAft>
                <a:spcPts val="1067"/>
              </a:spcAft>
              <a:buSzPts val="800"/>
              <a:buChar char="■"/>
              <a:defRPr sz="1067" b="1"/>
            </a:lvl9pPr>
          </a:lstStyle>
          <a:p>
            <a:endParaRPr lang="en-US" dirty="0"/>
          </a:p>
        </p:txBody>
      </p:sp>
      <p:sp>
        <p:nvSpPr>
          <p:cNvPr id="2151" name="Google Shape;2151;p52"/>
          <p:cNvSpPr/>
          <p:nvPr/>
        </p:nvSpPr>
        <p:spPr>
          <a:xfrm>
            <a:off x="6150712" y="5953508"/>
            <a:ext cx="400000" cy="400000"/>
          </a:xfrm>
          <a:prstGeom prst="ellipse">
            <a:avLst/>
          </a:prstGeom>
          <a:solidFill>
            <a:srgbClr val="FFFFF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867"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6772433" y="5980032"/>
            <a:ext cx="4828400" cy="178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6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6784833" y="6275267"/>
            <a:ext cx="4803600" cy="17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Tree>
    <p:extLst>
      <p:ext uri="{BB962C8B-B14F-4D97-AF65-F5344CB8AC3E}">
        <p14:creationId xmlns:p14="http://schemas.microsoft.com/office/powerpoint/2010/main" val="140016081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2: Photo grid">
  <p:cSld name="22: Photo grid">
    <p:bg>
      <p:bgPr>
        <a:noFill/>
        <a:effectLst/>
      </p:bgPr>
    </p:bg>
    <p:spTree>
      <p:nvGrpSpPr>
        <p:cNvPr id="1" name="Shape 25"/>
        <p:cNvGrpSpPr/>
        <p:nvPr/>
      </p:nvGrpSpPr>
      <p:grpSpPr>
        <a:xfrm>
          <a:off x="0" y="0"/>
          <a:ext cx="0" cy="0"/>
          <a:chOff x="0" y="0"/>
          <a:chExt cx="0" cy="0"/>
        </a:xfrm>
      </p:grpSpPr>
      <p:sp>
        <p:nvSpPr>
          <p:cNvPr id="26" name="Google Shape;26;p8"/>
          <p:cNvSpPr>
            <a:spLocks noGrp="1"/>
          </p:cNvSpPr>
          <p:nvPr>
            <p:ph type="pic" idx="2"/>
          </p:nvPr>
        </p:nvSpPr>
        <p:spPr>
          <a:xfrm>
            <a:off x="-13885" y="2848"/>
            <a:ext cx="3498400" cy="2234400"/>
          </a:xfrm>
          <a:prstGeom prst="rect">
            <a:avLst/>
          </a:prstGeom>
          <a:noFill/>
          <a:ln>
            <a:noFill/>
          </a:ln>
        </p:spPr>
      </p:sp>
      <p:sp>
        <p:nvSpPr>
          <p:cNvPr id="27" name="Google Shape;27;p8"/>
          <p:cNvSpPr>
            <a:spLocks noGrp="1"/>
          </p:cNvSpPr>
          <p:nvPr>
            <p:ph type="pic" idx="3"/>
          </p:nvPr>
        </p:nvSpPr>
        <p:spPr>
          <a:xfrm>
            <a:off x="-13900" y="2328133"/>
            <a:ext cx="3498400" cy="4530000"/>
          </a:xfrm>
          <a:prstGeom prst="rect">
            <a:avLst/>
          </a:prstGeom>
          <a:noFill/>
          <a:ln>
            <a:noFill/>
          </a:ln>
        </p:spPr>
      </p:sp>
      <p:sp>
        <p:nvSpPr>
          <p:cNvPr id="28" name="Google Shape;28;p8"/>
          <p:cNvSpPr>
            <a:spLocks noGrp="1"/>
          </p:cNvSpPr>
          <p:nvPr>
            <p:ph type="pic" idx="4"/>
          </p:nvPr>
        </p:nvSpPr>
        <p:spPr>
          <a:xfrm>
            <a:off x="3576733" y="1944100"/>
            <a:ext cx="4436800" cy="2234400"/>
          </a:xfrm>
          <a:prstGeom prst="rect">
            <a:avLst/>
          </a:prstGeom>
          <a:noFill/>
          <a:ln>
            <a:noFill/>
          </a:ln>
        </p:spPr>
      </p:sp>
      <p:sp>
        <p:nvSpPr>
          <p:cNvPr id="29" name="Google Shape;29;p8"/>
          <p:cNvSpPr>
            <a:spLocks noGrp="1"/>
          </p:cNvSpPr>
          <p:nvPr>
            <p:ph type="pic" idx="5"/>
          </p:nvPr>
        </p:nvSpPr>
        <p:spPr>
          <a:xfrm>
            <a:off x="3576725" y="2848"/>
            <a:ext cx="2332400" cy="1857600"/>
          </a:xfrm>
          <a:prstGeom prst="rect">
            <a:avLst/>
          </a:prstGeom>
          <a:noFill/>
          <a:ln>
            <a:noFill/>
          </a:ln>
        </p:spPr>
      </p:sp>
      <p:sp>
        <p:nvSpPr>
          <p:cNvPr id="30" name="Google Shape;30;p8"/>
          <p:cNvSpPr>
            <a:spLocks noGrp="1"/>
          </p:cNvSpPr>
          <p:nvPr>
            <p:ph type="pic" idx="6"/>
          </p:nvPr>
        </p:nvSpPr>
        <p:spPr>
          <a:xfrm>
            <a:off x="5987451" y="2848"/>
            <a:ext cx="2026000" cy="1857600"/>
          </a:xfrm>
          <a:prstGeom prst="rect">
            <a:avLst/>
          </a:prstGeom>
          <a:noFill/>
          <a:ln>
            <a:noFill/>
          </a:ln>
        </p:spPr>
      </p:sp>
      <p:sp>
        <p:nvSpPr>
          <p:cNvPr id="31" name="Google Shape;31;p8"/>
          <p:cNvSpPr>
            <a:spLocks noGrp="1"/>
          </p:cNvSpPr>
          <p:nvPr>
            <p:ph type="pic" idx="7"/>
          </p:nvPr>
        </p:nvSpPr>
        <p:spPr>
          <a:xfrm>
            <a:off x="3576733" y="4248400"/>
            <a:ext cx="8615200" cy="2609600"/>
          </a:xfrm>
          <a:prstGeom prst="rect">
            <a:avLst/>
          </a:prstGeom>
          <a:noFill/>
          <a:ln>
            <a:noFill/>
          </a:ln>
        </p:spPr>
      </p:sp>
      <p:sp>
        <p:nvSpPr>
          <p:cNvPr id="32" name="Google Shape;32;p8"/>
          <p:cNvSpPr>
            <a:spLocks noGrp="1"/>
          </p:cNvSpPr>
          <p:nvPr>
            <p:ph type="pic" idx="8"/>
          </p:nvPr>
        </p:nvSpPr>
        <p:spPr>
          <a:xfrm>
            <a:off x="8091775" y="2848"/>
            <a:ext cx="2080800" cy="4175600"/>
          </a:xfrm>
          <a:prstGeom prst="rect">
            <a:avLst/>
          </a:prstGeom>
          <a:noFill/>
          <a:ln>
            <a:noFill/>
          </a:ln>
        </p:spPr>
      </p:sp>
      <p:sp>
        <p:nvSpPr>
          <p:cNvPr id="33" name="Google Shape;33;p8"/>
          <p:cNvSpPr>
            <a:spLocks noGrp="1"/>
          </p:cNvSpPr>
          <p:nvPr>
            <p:ph type="pic" idx="9"/>
          </p:nvPr>
        </p:nvSpPr>
        <p:spPr>
          <a:xfrm>
            <a:off x="10250900" y="2848"/>
            <a:ext cx="1941200" cy="4175600"/>
          </a:xfrm>
          <a:prstGeom prst="rect">
            <a:avLst/>
          </a:prstGeom>
          <a:noFill/>
          <a:ln>
            <a:noFill/>
          </a:ln>
        </p:spPr>
      </p:sp>
    </p:spTree>
    <p:extLst>
      <p:ext uri="{BB962C8B-B14F-4D97-AF65-F5344CB8AC3E}">
        <p14:creationId xmlns:p14="http://schemas.microsoft.com/office/powerpoint/2010/main" val="176341536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23: Title, text, photo, right">
  <p:cSld name="1_23: Title, text, photo, right">
    <p:spTree>
      <p:nvGrpSpPr>
        <p:cNvPr id="1" name="Shape 2154"/>
        <p:cNvGrpSpPr/>
        <p:nvPr/>
      </p:nvGrpSpPr>
      <p:grpSpPr>
        <a:xfrm>
          <a:off x="0" y="0"/>
          <a:ext cx="0" cy="0"/>
          <a:chOff x="0" y="0"/>
          <a:chExt cx="0" cy="0"/>
        </a:xfrm>
      </p:grpSpPr>
      <p:sp>
        <p:nvSpPr>
          <p:cNvPr id="2155" name="Google Shape;2155;p53"/>
          <p:cNvSpPr txBox="1"/>
          <p:nvPr/>
        </p:nvSpPr>
        <p:spPr>
          <a:xfrm>
            <a:off x="0" y="0"/>
            <a:ext cx="5596000" cy="51548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6751600" y="1326067"/>
            <a:ext cx="4989200" cy="8604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57" name="Google Shape;2157;p53"/>
          <p:cNvSpPr txBox="1">
            <a:spLocks noGrp="1"/>
          </p:cNvSpPr>
          <p:nvPr>
            <p:ph type="body" idx="1"/>
          </p:nvPr>
        </p:nvSpPr>
        <p:spPr>
          <a:xfrm>
            <a:off x="6751600" y="2337533"/>
            <a:ext cx="4989200" cy="41000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58" name="Google Shape;2158;p53"/>
          <p:cNvSpPr>
            <a:spLocks noGrp="1"/>
          </p:cNvSpPr>
          <p:nvPr>
            <p:ph type="pic" idx="2"/>
          </p:nvPr>
        </p:nvSpPr>
        <p:spPr>
          <a:xfrm>
            <a:off x="578233" y="430600"/>
            <a:ext cx="5455200" cy="5036400"/>
          </a:xfrm>
          <a:prstGeom prst="rect">
            <a:avLst/>
          </a:prstGeom>
          <a:solidFill>
            <a:schemeClr val="tx2"/>
          </a:solidFill>
          <a:ln>
            <a:noFill/>
          </a:ln>
        </p:spPr>
      </p:sp>
    </p:spTree>
    <p:extLst>
      <p:ext uri="{BB962C8B-B14F-4D97-AF65-F5344CB8AC3E}">
        <p14:creationId xmlns:p14="http://schemas.microsoft.com/office/powerpoint/2010/main" val="118673369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23: Title, text, photo, right">
  <p:cSld name="1_23: Title, text, photo, right">
    <p:spTree>
      <p:nvGrpSpPr>
        <p:cNvPr id="1" name="Shape 2159"/>
        <p:cNvGrpSpPr/>
        <p:nvPr/>
      </p:nvGrpSpPr>
      <p:grpSpPr>
        <a:xfrm>
          <a:off x="0" y="0"/>
          <a:ext cx="0" cy="0"/>
          <a:chOff x="0" y="0"/>
          <a:chExt cx="0" cy="0"/>
        </a:xfrm>
      </p:grpSpPr>
      <p:sp>
        <p:nvSpPr>
          <p:cNvPr id="2160" name="Google Shape;2160;p54"/>
          <p:cNvSpPr/>
          <p:nvPr/>
        </p:nvSpPr>
        <p:spPr>
          <a:xfrm>
            <a:off x="1249936"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1" name="Google Shape;2161;p54"/>
          <p:cNvSpPr/>
          <p:nvPr/>
        </p:nvSpPr>
        <p:spPr>
          <a:xfrm>
            <a:off x="1549200" y="-22400"/>
            <a:ext cx="5728000" cy="6881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2" name="Google Shape;2162;p54"/>
          <p:cNvSpPr txBox="1">
            <a:spLocks noGrp="1"/>
          </p:cNvSpPr>
          <p:nvPr>
            <p:ph type="title"/>
          </p:nvPr>
        </p:nvSpPr>
        <p:spPr>
          <a:xfrm>
            <a:off x="6031300" y="1054800"/>
            <a:ext cx="57036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6031200" y="2368133"/>
            <a:ext cx="57036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33810106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23: Title, text, photo, left">
  <p:cSld name="1_23: Title, text, photo, left">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66" name="Google Shape;2166;p55"/>
          <p:cNvSpPr/>
          <p:nvPr/>
        </p:nvSpPr>
        <p:spPr>
          <a:xfrm>
            <a:off x="5454800" y="833"/>
            <a:ext cx="5744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7" name="Google Shape;2167;p55"/>
          <p:cNvSpPr txBox="1">
            <a:spLocks noGrp="1"/>
          </p:cNvSpPr>
          <p:nvPr>
            <p:ph type="title" idx="2"/>
          </p:nvPr>
        </p:nvSpPr>
        <p:spPr>
          <a:xfrm>
            <a:off x="1127567" y="1054733"/>
            <a:ext cx="54620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11190415"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1127567" y="2289167"/>
            <a:ext cx="5462000" cy="3514000"/>
          </a:xfrm>
          <a:prstGeom prst="rect">
            <a:avLst/>
          </a:prstGeom>
          <a:noFill/>
          <a:ln>
            <a:noFill/>
          </a:ln>
        </p:spPr>
        <p:txBody>
          <a:bodyPr spcFirstLastPara="1" wrap="square" lIns="228600" tIns="45700" rIns="228600" bIns="91425"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110800286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23: Title, text, photo, left">
  <p:cSld name="1_23: Title, text, photo, left">
    <p:spTree>
      <p:nvGrpSpPr>
        <p:cNvPr id="1" name="Shape 2170"/>
        <p:cNvGrpSpPr/>
        <p:nvPr/>
      </p:nvGrpSpPr>
      <p:grpSpPr>
        <a:xfrm>
          <a:off x="0" y="0"/>
          <a:ext cx="0" cy="0"/>
          <a:chOff x="0" y="0"/>
          <a:chExt cx="0" cy="0"/>
        </a:xfrm>
      </p:grpSpPr>
      <p:sp>
        <p:nvSpPr>
          <p:cNvPr id="2171" name="Google Shape;2171;p56"/>
          <p:cNvSpPr/>
          <p:nvPr/>
        </p:nvSpPr>
        <p:spPr>
          <a:xfrm>
            <a:off x="10485133" y="-3033"/>
            <a:ext cx="17068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72" name="Google Shape;2172;p56"/>
          <p:cNvSpPr txBox="1">
            <a:spLocks noGrp="1"/>
          </p:cNvSpPr>
          <p:nvPr>
            <p:ph type="title"/>
          </p:nvPr>
        </p:nvSpPr>
        <p:spPr>
          <a:xfrm>
            <a:off x="568967" y="1215200"/>
            <a:ext cx="4880800" cy="872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73" name="Google Shape;2173;p56"/>
          <p:cNvSpPr txBox="1">
            <a:spLocks noGrp="1"/>
          </p:cNvSpPr>
          <p:nvPr>
            <p:ph type="body" idx="1"/>
          </p:nvPr>
        </p:nvSpPr>
        <p:spPr>
          <a:xfrm>
            <a:off x="556867" y="2230367"/>
            <a:ext cx="4892800" cy="3954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74" name="Google Shape;2174;p56"/>
          <p:cNvSpPr>
            <a:spLocks noGrp="1"/>
          </p:cNvSpPr>
          <p:nvPr>
            <p:ph type="pic" idx="2"/>
          </p:nvPr>
        </p:nvSpPr>
        <p:spPr>
          <a:xfrm>
            <a:off x="6717800" y="707200"/>
            <a:ext cx="5022800" cy="5478000"/>
          </a:xfrm>
          <a:prstGeom prst="rect">
            <a:avLst/>
          </a:prstGeom>
          <a:solidFill>
            <a:schemeClr val="tx2"/>
          </a:solidFill>
          <a:ln>
            <a:noFill/>
          </a:ln>
        </p:spPr>
      </p:sp>
    </p:spTree>
    <p:extLst>
      <p:ext uri="{BB962C8B-B14F-4D97-AF65-F5344CB8AC3E}">
        <p14:creationId xmlns:p14="http://schemas.microsoft.com/office/powerpoint/2010/main" val="149907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23: Title, text, photo, left, pattern">
  <p:cSld name="23: Title, text, photo, left, pattern">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cstate="screen">
            <a:alphaModFix/>
            <a:extLst>
              <a:ext uri="{28A0092B-C50C-407E-A947-70E740481C1C}">
                <a14:useLocalDpi xmlns:a14="http://schemas.microsoft.com/office/drawing/2010/main"/>
              </a:ext>
            </a:extLst>
          </a:blip>
          <a:srcRect r="-1915"/>
          <a:stretch/>
        </p:blipFill>
        <p:spPr>
          <a:xfrm>
            <a:off x="6792900" y="426239"/>
            <a:ext cx="5092803" cy="57436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1138133" y="2263700"/>
            <a:ext cx="4896800" cy="39060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178" name="Google Shape;2178;p57"/>
          <p:cNvSpPr txBox="1">
            <a:spLocks noGrp="1"/>
          </p:cNvSpPr>
          <p:nvPr>
            <p:ph type="title"/>
          </p:nvPr>
        </p:nvSpPr>
        <p:spPr>
          <a:xfrm>
            <a:off x="1138133" y="1190033"/>
            <a:ext cx="4896800" cy="88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179" name="Google Shape;2179;p57"/>
          <p:cNvSpPr>
            <a:spLocks noGrp="1"/>
          </p:cNvSpPr>
          <p:nvPr>
            <p:ph type="pic" idx="2"/>
          </p:nvPr>
        </p:nvSpPr>
        <p:spPr>
          <a:xfrm>
            <a:off x="7150100" y="748505"/>
            <a:ext cx="5042000" cy="5130800"/>
          </a:xfrm>
          <a:prstGeom prst="rect">
            <a:avLst/>
          </a:prstGeom>
          <a:solidFill>
            <a:schemeClr val="tx2"/>
          </a:solidFill>
          <a:ln>
            <a:noFill/>
          </a:ln>
        </p:spPr>
      </p:sp>
    </p:spTree>
    <p:extLst>
      <p:ext uri="{BB962C8B-B14F-4D97-AF65-F5344CB8AC3E}">
        <p14:creationId xmlns:p14="http://schemas.microsoft.com/office/powerpoint/2010/main" val="51828042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23: Title, text, photo, right — white">
  <p:cSld name="23: Title, text, photo, right — white">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342500" y="1320409"/>
            <a:ext cx="2645600" cy="2674800"/>
          </a:xfrm>
          <a:prstGeom prst="rect">
            <a:avLst/>
          </a:prstGeom>
          <a:solidFill>
            <a:schemeClr val="tx2"/>
          </a:solidFill>
          <a:ln>
            <a:noFill/>
          </a:ln>
        </p:spPr>
      </p:sp>
      <p:sp>
        <p:nvSpPr>
          <p:cNvPr id="2182" name="Google Shape;2182;p58"/>
          <p:cNvSpPr txBox="1">
            <a:spLocks noGrp="1"/>
          </p:cNvSpPr>
          <p:nvPr>
            <p:ph type="title"/>
          </p:nvPr>
        </p:nvSpPr>
        <p:spPr>
          <a:xfrm>
            <a:off x="5050567" y="1864367"/>
            <a:ext cx="669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5867"/>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5045933" y="1320400"/>
            <a:ext cx="66948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endParaRPr/>
          </a:p>
        </p:txBody>
      </p:sp>
      <p:sp>
        <p:nvSpPr>
          <p:cNvPr id="2184" name="Google Shape;2184;p58"/>
          <p:cNvSpPr txBox="1">
            <a:spLocks noGrp="1"/>
          </p:cNvSpPr>
          <p:nvPr>
            <p:ph type="body" idx="3"/>
          </p:nvPr>
        </p:nvSpPr>
        <p:spPr>
          <a:xfrm>
            <a:off x="5045933" y="3675600"/>
            <a:ext cx="6694800" cy="276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dk1"/>
              </a:buClr>
              <a:buSzPts val="2000"/>
              <a:buNone/>
              <a:defRPr b="1">
                <a:solidFill>
                  <a:schemeClr val="dk1"/>
                </a:solidFill>
              </a:defRPr>
            </a:lvl1pPr>
            <a:lvl2pPr marL="1219170" lvl="1" indent="-304792" algn="l" rtl="0">
              <a:lnSpc>
                <a:spcPct val="115000"/>
              </a:lnSpc>
              <a:spcBef>
                <a:spcPts val="533"/>
              </a:spcBef>
              <a:spcAft>
                <a:spcPts val="0"/>
              </a:spcAft>
              <a:buClr>
                <a:schemeClr val="dk1"/>
              </a:buClr>
              <a:buSzPts val="2000"/>
              <a:buNone/>
              <a:defRPr b="1">
                <a:solidFill>
                  <a:schemeClr val="dk1"/>
                </a:solidFill>
              </a:defRPr>
            </a:lvl2pPr>
            <a:lvl3pPr marL="1828754" lvl="2" indent="-304792" algn="l" rtl="0">
              <a:lnSpc>
                <a:spcPct val="115000"/>
              </a:lnSpc>
              <a:spcBef>
                <a:spcPts val="533"/>
              </a:spcBef>
              <a:spcAft>
                <a:spcPts val="0"/>
              </a:spcAft>
              <a:buClr>
                <a:schemeClr val="dk1"/>
              </a:buClr>
              <a:buSzPts val="2000"/>
              <a:buNone/>
              <a:defRPr b="1">
                <a:solidFill>
                  <a:schemeClr val="dk1"/>
                </a:solidFill>
              </a:defRPr>
            </a:lvl3pPr>
            <a:lvl4pPr marL="2438339" lvl="3" indent="-304792" algn="l" rtl="0">
              <a:lnSpc>
                <a:spcPct val="115000"/>
              </a:lnSpc>
              <a:spcBef>
                <a:spcPts val="533"/>
              </a:spcBef>
              <a:spcAft>
                <a:spcPts val="0"/>
              </a:spcAft>
              <a:buClr>
                <a:schemeClr val="dk1"/>
              </a:buClr>
              <a:buSzPts val="2000"/>
              <a:buNone/>
              <a:defRPr b="1">
                <a:solidFill>
                  <a:schemeClr val="dk1"/>
                </a:solidFill>
              </a:defRPr>
            </a:lvl4pPr>
            <a:lvl5pPr marL="3047924" lvl="4" indent="-304792" algn="l" rtl="0">
              <a:lnSpc>
                <a:spcPct val="115000"/>
              </a:lnSpc>
              <a:spcBef>
                <a:spcPts val="533"/>
              </a:spcBef>
              <a:spcAft>
                <a:spcPts val="0"/>
              </a:spcAft>
              <a:buClr>
                <a:schemeClr val="dk1"/>
              </a:buClr>
              <a:buSzPts val="2000"/>
              <a:buNone/>
              <a:defRPr b="1">
                <a:solidFill>
                  <a:schemeClr val="dk1"/>
                </a:solidFill>
              </a:defRPr>
            </a:lvl5pPr>
            <a:lvl6pPr marL="3657509" lvl="5" indent="-304792" algn="l" rtl="0">
              <a:lnSpc>
                <a:spcPct val="115000"/>
              </a:lnSpc>
              <a:spcBef>
                <a:spcPts val="533"/>
              </a:spcBef>
              <a:spcAft>
                <a:spcPts val="0"/>
              </a:spcAft>
              <a:buClr>
                <a:schemeClr val="dk1"/>
              </a:buClr>
              <a:buSzPts val="2000"/>
              <a:buNone/>
              <a:defRPr b="1">
                <a:solidFill>
                  <a:schemeClr val="dk1"/>
                </a:solidFill>
              </a:defRPr>
            </a:lvl6pPr>
            <a:lvl7pPr marL="4267093" lvl="6" indent="-304792" algn="l" rtl="0">
              <a:lnSpc>
                <a:spcPct val="115000"/>
              </a:lnSpc>
              <a:spcBef>
                <a:spcPts val="533"/>
              </a:spcBef>
              <a:spcAft>
                <a:spcPts val="0"/>
              </a:spcAft>
              <a:buClr>
                <a:schemeClr val="dk1"/>
              </a:buClr>
              <a:buSzPts val="2000"/>
              <a:buNone/>
              <a:defRPr b="1">
                <a:solidFill>
                  <a:schemeClr val="dk1"/>
                </a:solidFill>
              </a:defRPr>
            </a:lvl7pPr>
            <a:lvl8pPr marL="4876678" lvl="7" indent="-304792" algn="l" rtl="0">
              <a:lnSpc>
                <a:spcPct val="115000"/>
              </a:lnSpc>
              <a:spcBef>
                <a:spcPts val="533"/>
              </a:spcBef>
              <a:spcAft>
                <a:spcPts val="0"/>
              </a:spcAft>
              <a:buClr>
                <a:schemeClr val="dk1"/>
              </a:buClr>
              <a:buSzPts val="2000"/>
              <a:buNone/>
              <a:defRPr b="1">
                <a:solidFill>
                  <a:schemeClr val="dk1"/>
                </a:solidFill>
              </a:defRPr>
            </a:lvl8pPr>
            <a:lvl9pPr marL="5486263" lvl="8" indent="-304792" algn="l" rtl="0">
              <a:lnSpc>
                <a:spcPct val="115000"/>
              </a:lnSpc>
              <a:spcBef>
                <a:spcPts val="533"/>
              </a:spcBef>
              <a:spcAft>
                <a:spcPts val="533"/>
              </a:spcAft>
              <a:buClr>
                <a:schemeClr val="dk1"/>
              </a:buClr>
              <a:buSzPts val="2000"/>
              <a:buNone/>
              <a:defRPr b="1">
                <a:solidFill>
                  <a:schemeClr val="dk1"/>
                </a:solidFill>
              </a:defRPr>
            </a:lvl9pPr>
          </a:lstStyle>
          <a:p>
            <a:endParaRPr/>
          </a:p>
        </p:txBody>
      </p:sp>
    </p:spTree>
    <p:extLst>
      <p:ext uri="{BB962C8B-B14F-4D97-AF65-F5344CB8AC3E}">
        <p14:creationId xmlns:p14="http://schemas.microsoft.com/office/powerpoint/2010/main" val="22765351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23: Title, text, photo, right — black">
  <p:cSld name="23: Title, text, photo, right — black">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342500" y="1320409"/>
            <a:ext cx="2645600" cy="2674800"/>
          </a:xfrm>
          <a:prstGeom prst="rect">
            <a:avLst/>
          </a:prstGeom>
          <a:solidFill>
            <a:schemeClr val="tx2"/>
          </a:solidFill>
          <a:ln>
            <a:noFill/>
          </a:ln>
        </p:spPr>
      </p:sp>
      <p:sp>
        <p:nvSpPr>
          <p:cNvPr id="2187" name="Google Shape;2187;p59"/>
          <p:cNvSpPr txBox="1">
            <a:spLocks noGrp="1"/>
          </p:cNvSpPr>
          <p:nvPr>
            <p:ph type="title"/>
          </p:nvPr>
        </p:nvSpPr>
        <p:spPr>
          <a:xfrm>
            <a:off x="5050567" y="1864367"/>
            <a:ext cx="669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5867">
                <a:solidFill>
                  <a:schemeClr val="lt1"/>
                </a:solidFill>
              </a:defRPr>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5045933" y="1320400"/>
            <a:ext cx="66948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endParaRPr/>
          </a:p>
        </p:txBody>
      </p:sp>
      <p:sp>
        <p:nvSpPr>
          <p:cNvPr id="2189" name="Google Shape;2189;p59"/>
          <p:cNvSpPr txBox="1">
            <a:spLocks noGrp="1"/>
          </p:cNvSpPr>
          <p:nvPr>
            <p:ph type="body" idx="3"/>
          </p:nvPr>
        </p:nvSpPr>
        <p:spPr>
          <a:xfrm>
            <a:off x="5045933" y="3675600"/>
            <a:ext cx="6694800" cy="276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lt1"/>
              </a:buClr>
              <a:buSzPts val="2000"/>
              <a:buNone/>
              <a:defRPr b="1">
                <a:solidFill>
                  <a:schemeClr val="lt1"/>
                </a:solidFill>
              </a:defRPr>
            </a:lvl1pPr>
            <a:lvl2pPr marL="1219170" lvl="1" indent="-304792" algn="l" rtl="0">
              <a:lnSpc>
                <a:spcPct val="115000"/>
              </a:lnSpc>
              <a:spcBef>
                <a:spcPts val="533"/>
              </a:spcBef>
              <a:spcAft>
                <a:spcPts val="0"/>
              </a:spcAft>
              <a:buClr>
                <a:schemeClr val="lt1"/>
              </a:buClr>
              <a:buSzPts val="2000"/>
              <a:buNone/>
              <a:defRPr b="1">
                <a:solidFill>
                  <a:schemeClr val="lt1"/>
                </a:solidFill>
              </a:defRPr>
            </a:lvl2pPr>
            <a:lvl3pPr marL="1828754" lvl="2" indent="-304792" algn="l" rtl="0">
              <a:lnSpc>
                <a:spcPct val="115000"/>
              </a:lnSpc>
              <a:spcBef>
                <a:spcPts val="533"/>
              </a:spcBef>
              <a:spcAft>
                <a:spcPts val="0"/>
              </a:spcAft>
              <a:buClr>
                <a:schemeClr val="lt1"/>
              </a:buClr>
              <a:buSzPts val="2000"/>
              <a:buNone/>
              <a:defRPr b="1">
                <a:solidFill>
                  <a:schemeClr val="lt1"/>
                </a:solidFill>
              </a:defRPr>
            </a:lvl3pPr>
            <a:lvl4pPr marL="2438339" lvl="3" indent="-304792" algn="l" rtl="0">
              <a:lnSpc>
                <a:spcPct val="115000"/>
              </a:lnSpc>
              <a:spcBef>
                <a:spcPts val="533"/>
              </a:spcBef>
              <a:spcAft>
                <a:spcPts val="0"/>
              </a:spcAft>
              <a:buClr>
                <a:schemeClr val="lt1"/>
              </a:buClr>
              <a:buSzPts val="2000"/>
              <a:buNone/>
              <a:defRPr b="1">
                <a:solidFill>
                  <a:schemeClr val="lt1"/>
                </a:solidFill>
              </a:defRPr>
            </a:lvl4pPr>
            <a:lvl5pPr marL="3047924" lvl="4" indent="-304792" algn="l" rtl="0">
              <a:lnSpc>
                <a:spcPct val="115000"/>
              </a:lnSpc>
              <a:spcBef>
                <a:spcPts val="533"/>
              </a:spcBef>
              <a:spcAft>
                <a:spcPts val="0"/>
              </a:spcAft>
              <a:buClr>
                <a:schemeClr val="lt1"/>
              </a:buClr>
              <a:buSzPts val="2000"/>
              <a:buNone/>
              <a:defRPr b="1">
                <a:solidFill>
                  <a:schemeClr val="lt1"/>
                </a:solidFill>
              </a:defRPr>
            </a:lvl5pPr>
            <a:lvl6pPr marL="3657509" lvl="5" indent="-304792" algn="l" rtl="0">
              <a:lnSpc>
                <a:spcPct val="115000"/>
              </a:lnSpc>
              <a:spcBef>
                <a:spcPts val="533"/>
              </a:spcBef>
              <a:spcAft>
                <a:spcPts val="0"/>
              </a:spcAft>
              <a:buClr>
                <a:schemeClr val="lt1"/>
              </a:buClr>
              <a:buSzPts val="2000"/>
              <a:buNone/>
              <a:defRPr b="1">
                <a:solidFill>
                  <a:schemeClr val="lt1"/>
                </a:solidFill>
              </a:defRPr>
            </a:lvl6pPr>
            <a:lvl7pPr marL="4267093" lvl="6" indent="-304792" algn="l" rtl="0">
              <a:lnSpc>
                <a:spcPct val="115000"/>
              </a:lnSpc>
              <a:spcBef>
                <a:spcPts val="533"/>
              </a:spcBef>
              <a:spcAft>
                <a:spcPts val="0"/>
              </a:spcAft>
              <a:buClr>
                <a:schemeClr val="lt1"/>
              </a:buClr>
              <a:buSzPts val="2000"/>
              <a:buNone/>
              <a:defRPr b="1">
                <a:solidFill>
                  <a:schemeClr val="lt1"/>
                </a:solidFill>
              </a:defRPr>
            </a:lvl7pPr>
            <a:lvl8pPr marL="4876678" lvl="7" indent="-304792" algn="l" rtl="0">
              <a:lnSpc>
                <a:spcPct val="115000"/>
              </a:lnSpc>
              <a:spcBef>
                <a:spcPts val="533"/>
              </a:spcBef>
              <a:spcAft>
                <a:spcPts val="0"/>
              </a:spcAft>
              <a:buClr>
                <a:schemeClr val="lt1"/>
              </a:buClr>
              <a:buSzPts val="2000"/>
              <a:buNone/>
              <a:defRPr b="1">
                <a:solidFill>
                  <a:schemeClr val="lt1"/>
                </a:solidFill>
              </a:defRPr>
            </a:lvl8pPr>
            <a:lvl9pPr marL="5486263" lvl="8" indent="-304792" algn="l" rtl="0">
              <a:lnSpc>
                <a:spcPct val="115000"/>
              </a:lnSpc>
              <a:spcBef>
                <a:spcPts val="533"/>
              </a:spcBef>
              <a:spcAft>
                <a:spcPts val="533"/>
              </a:spcAft>
              <a:buClr>
                <a:schemeClr val="lt1"/>
              </a:buClr>
              <a:buSzPts val="2000"/>
              <a:buNone/>
              <a:defRPr b="1">
                <a:solidFill>
                  <a:schemeClr val="lt1"/>
                </a:solidFill>
              </a:defRPr>
            </a:lvl9pPr>
          </a:lstStyle>
          <a:p>
            <a:endParaRPr/>
          </a:p>
        </p:txBody>
      </p:sp>
    </p:spTree>
    <p:extLst>
      <p:ext uri="{BB962C8B-B14F-4D97-AF65-F5344CB8AC3E}">
        <p14:creationId xmlns:p14="http://schemas.microsoft.com/office/powerpoint/2010/main" val="164163351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23: Title, text, photo background, right">
  <p:cSld name="23: Title, text, photo background, right">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92" name="Google Shape;2192;p60"/>
          <p:cNvSpPr>
            <a:spLocks noGrp="1"/>
          </p:cNvSpPr>
          <p:nvPr>
            <p:ph type="pic" idx="2"/>
          </p:nvPr>
        </p:nvSpPr>
        <p:spPr>
          <a:xfrm>
            <a:off x="0" y="-12300"/>
            <a:ext cx="12216600" cy="6858000"/>
          </a:xfrm>
          <a:prstGeom prst="rect">
            <a:avLst/>
          </a:prstGeom>
          <a:solidFill>
            <a:schemeClr val="tx2"/>
          </a:solidFill>
          <a:ln>
            <a:noFill/>
          </a:ln>
        </p:spPr>
      </p:sp>
      <p:sp>
        <p:nvSpPr>
          <p:cNvPr id="2193" name="Google Shape;2193;p60"/>
          <p:cNvSpPr txBox="1">
            <a:spLocks noGrp="1"/>
          </p:cNvSpPr>
          <p:nvPr>
            <p:ph type="title" idx="3"/>
          </p:nvPr>
        </p:nvSpPr>
        <p:spPr>
          <a:xfrm>
            <a:off x="7141433" y="435800"/>
            <a:ext cx="4463200" cy="64368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3200"/>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94" name="Google Shape;2194;p60"/>
          <p:cNvSpPr txBox="1">
            <a:spLocks noGrp="1"/>
          </p:cNvSpPr>
          <p:nvPr>
            <p:ph type="body" idx="1"/>
          </p:nvPr>
        </p:nvSpPr>
        <p:spPr>
          <a:xfrm>
            <a:off x="7278633" y="1697767"/>
            <a:ext cx="4072800" cy="47396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16010584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23: Title, text, photo background, left">
  <p:cSld name="23: Title, text, photo background, left">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0" y="-12300"/>
            <a:ext cx="12216600" cy="6858000"/>
          </a:xfrm>
          <a:prstGeom prst="rect">
            <a:avLst/>
          </a:prstGeom>
          <a:solidFill>
            <a:schemeClr val="tx2"/>
          </a:solidFill>
          <a:ln>
            <a:noFill/>
          </a:ln>
        </p:spPr>
      </p:sp>
      <p:sp>
        <p:nvSpPr>
          <p:cNvPr id="2197" name="Google Shape;2197;p61"/>
          <p:cNvSpPr txBox="1">
            <a:spLocks noGrp="1"/>
          </p:cNvSpPr>
          <p:nvPr>
            <p:ph type="title"/>
          </p:nvPr>
        </p:nvSpPr>
        <p:spPr>
          <a:xfrm>
            <a:off x="426733" y="421200"/>
            <a:ext cx="4445200" cy="64368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3200"/>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198" name="Google Shape;2198;p61"/>
          <p:cNvSpPr txBox="1">
            <a:spLocks noGrp="1"/>
          </p:cNvSpPr>
          <p:nvPr>
            <p:ph type="body" idx="1"/>
          </p:nvPr>
        </p:nvSpPr>
        <p:spPr>
          <a:xfrm>
            <a:off x="560833" y="1673167"/>
            <a:ext cx="4058000" cy="47644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Tree>
    <p:extLst>
      <p:ext uri="{BB962C8B-B14F-4D97-AF65-F5344CB8AC3E}">
        <p14:creationId xmlns:p14="http://schemas.microsoft.com/office/powerpoint/2010/main" val="423471349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23: Title, text, photo grid, left">
  <p:cSld name="23: Title, text, photo grid, left">
    <p:spTree>
      <p:nvGrpSpPr>
        <p:cNvPr id="1" name="Shape 2199"/>
        <p:cNvGrpSpPr/>
        <p:nvPr/>
      </p:nvGrpSpPr>
      <p:grpSpPr>
        <a:xfrm>
          <a:off x="0" y="0"/>
          <a:ext cx="0" cy="0"/>
          <a:chOff x="0" y="0"/>
          <a:chExt cx="0" cy="0"/>
        </a:xfrm>
      </p:grpSpPr>
      <p:sp>
        <p:nvSpPr>
          <p:cNvPr id="2200" name="Google Shape;2200;p62"/>
          <p:cNvSpPr/>
          <p:nvPr/>
        </p:nvSpPr>
        <p:spPr>
          <a:xfrm>
            <a:off x="8814800" y="-3033"/>
            <a:ext cx="3377200" cy="68580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1" name="Google Shape;2201;p62"/>
          <p:cNvSpPr txBox="1">
            <a:spLocks noGrp="1"/>
          </p:cNvSpPr>
          <p:nvPr>
            <p:ph type="title"/>
          </p:nvPr>
        </p:nvSpPr>
        <p:spPr>
          <a:xfrm>
            <a:off x="568967" y="1175113"/>
            <a:ext cx="4880800" cy="872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202" name="Google Shape;2202;p62"/>
          <p:cNvSpPr txBox="1">
            <a:spLocks noGrp="1"/>
          </p:cNvSpPr>
          <p:nvPr>
            <p:ph type="body" idx="1"/>
          </p:nvPr>
        </p:nvSpPr>
        <p:spPr>
          <a:xfrm>
            <a:off x="556867" y="2190268"/>
            <a:ext cx="4892800" cy="39948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203" name="Google Shape;2203;p62"/>
          <p:cNvSpPr>
            <a:spLocks noGrp="1"/>
          </p:cNvSpPr>
          <p:nvPr>
            <p:ph type="pic" idx="2"/>
          </p:nvPr>
        </p:nvSpPr>
        <p:spPr>
          <a:xfrm>
            <a:off x="9936467" y="707200"/>
            <a:ext cx="1804000" cy="5478000"/>
          </a:xfrm>
          <a:prstGeom prst="rect">
            <a:avLst/>
          </a:prstGeom>
          <a:solidFill>
            <a:schemeClr val="tx2"/>
          </a:solidFill>
          <a:ln>
            <a:noFill/>
          </a:ln>
        </p:spPr>
      </p:sp>
      <p:sp>
        <p:nvSpPr>
          <p:cNvPr id="2204" name="Google Shape;2204;p62"/>
          <p:cNvSpPr>
            <a:spLocks noGrp="1"/>
          </p:cNvSpPr>
          <p:nvPr>
            <p:ph type="pic" idx="3"/>
          </p:nvPr>
        </p:nvSpPr>
        <p:spPr>
          <a:xfrm>
            <a:off x="6156967" y="707200"/>
            <a:ext cx="3710000" cy="2663600"/>
          </a:xfrm>
          <a:prstGeom prst="rect">
            <a:avLst/>
          </a:prstGeom>
          <a:solidFill>
            <a:schemeClr val="tx2"/>
          </a:solidFill>
          <a:ln>
            <a:noFill/>
          </a:ln>
        </p:spPr>
      </p:sp>
      <p:sp>
        <p:nvSpPr>
          <p:cNvPr id="2205" name="Google Shape;2205;p62"/>
          <p:cNvSpPr>
            <a:spLocks noGrp="1"/>
          </p:cNvSpPr>
          <p:nvPr>
            <p:ph type="pic" idx="4"/>
          </p:nvPr>
        </p:nvSpPr>
        <p:spPr>
          <a:xfrm>
            <a:off x="6156967" y="3466400"/>
            <a:ext cx="3710000" cy="2718800"/>
          </a:xfrm>
          <a:prstGeom prst="rect">
            <a:avLst/>
          </a:prstGeom>
          <a:solidFill>
            <a:schemeClr val="tx2"/>
          </a:solidFill>
          <a:ln>
            <a:noFill/>
          </a:ln>
        </p:spPr>
      </p:sp>
    </p:spTree>
    <p:extLst>
      <p:ext uri="{BB962C8B-B14F-4D97-AF65-F5344CB8AC3E}">
        <p14:creationId xmlns:p14="http://schemas.microsoft.com/office/powerpoint/2010/main" val="7495685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40B944-D015-86E8-5285-D99A0E170DF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8D15E31-357B-051E-A859-61F17FCFD14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DC17800-0A99-DE24-35FE-6D40F20569E1}"/>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F1072335-9AFE-8142-AAB8-FC745F0FB2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E3098C6-87C1-7E93-6B38-8898B0289E92}"/>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270944708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2: z-Blank with logo, gold">
  <p:cSld name="22: z-Blank with logo, gold">
    <p:bg>
      <p:bgPr>
        <a:solidFill>
          <a:schemeClr val="accent1"/>
        </a:solidFill>
        <a:effectLst/>
      </p:bgPr>
    </p:bg>
    <p:spTree>
      <p:nvGrpSpPr>
        <p:cNvPr id="1" name="Shape 34"/>
        <p:cNvGrpSpPr/>
        <p:nvPr/>
      </p:nvGrpSpPr>
      <p:grpSpPr>
        <a:xfrm>
          <a:off x="0" y="0"/>
          <a:ext cx="0" cy="0"/>
          <a:chOff x="0" y="0"/>
          <a:chExt cx="0" cy="0"/>
        </a:xfrm>
      </p:grpSpPr>
      <p:pic>
        <p:nvPicPr>
          <p:cNvPr id="35" name="Google Shape;35;p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84436506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23: Title, text, photos, left">
  <p:cSld name="23: Title, text, photos, left">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
        <p:nvSpPr>
          <p:cNvPr id="2208" name="Google Shape;2208;p63"/>
          <p:cNvSpPr/>
          <p:nvPr/>
        </p:nvSpPr>
        <p:spPr>
          <a:xfrm>
            <a:off x="426733" y="725867"/>
            <a:ext cx="10058400" cy="5068800"/>
          </a:xfrm>
          <a:prstGeom prst="rect">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9" name="Google Shape;2209;p63"/>
          <p:cNvSpPr txBox="1">
            <a:spLocks noGrp="1"/>
          </p:cNvSpPr>
          <p:nvPr>
            <p:ph type="title"/>
          </p:nvPr>
        </p:nvSpPr>
        <p:spPr>
          <a:xfrm>
            <a:off x="568967" y="1525533"/>
            <a:ext cx="3344800" cy="721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210" name="Google Shape;2210;p63"/>
          <p:cNvSpPr txBox="1">
            <a:spLocks noGrp="1"/>
          </p:cNvSpPr>
          <p:nvPr>
            <p:ph type="body" idx="1"/>
          </p:nvPr>
        </p:nvSpPr>
        <p:spPr>
          <a:xfrm>
            <a:off x="556867" y="2497467"/>
            <a:ext cx="3356800" cy="2589600"/>
          </a:xfrm>
          <a:prstGeom prst="rect">
            <a:avLst/>
          </a:prstGeom>
        </p:spPr>
        <p:txBody>
          <a:bodyPr spcFirstLastPara="1" wrap="square" lIns="0"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211" name="Google Shape;2211;p63"/>
          <p:cNvSpPr>
            <a:spLocks noGrp="1"/>
          </p:cNvSpPr>
          <p:nvPr>
            <p:ph type="pic" idx="2"/>
          </p:nvPr>
        </p:nvSpPr>
        <p:spPr>
          <a:xfrm>
            <a:off x="10233640" y="1525533"/>
            <a:ext cx="1962800" cy="3358400"/>
          </a:xfrm>
          <a:prstGeom prst="rect">
            <a:avLst/>
          </a:prstGeom>
          <a:solidFill>
            <a:schemeClr val="tx2"/>
          </a:solidFill>
          <a:ln>
            <a:noFill/>
          </a:ln>
        </p:spPr>
      </p:sp>
      <p:sp>
        <p:nvSpPr>
          <p:cNvPr id="2212" name="Google Shape;2212;p63"/>
          <p:cNvSpPr>
            <a:spLocks noGrp="1"/>
          </p:cNvSpPr>
          <p:nvPr>
            <p:ph type="pic" idx="3"/>
          </p:nvPr>
        </p:nvSpPr>
        <p:spPr>
          <a:xfrm>
            <a:off x="8269245" y="1525533"/>
            <a:ext cx="1962800" cy="3358400"/>
          </a:xfrm>
          <a:prstGeom prst="rect">
            <a:avLst/>
          </a:prstGeom>
          <a:solidFill>
            <a:schemeClr val="tx2"/>
          </a:solidFill>
          <a:ln>
            <a:noFill/>
          </a:ln>
        </p:spPr>
      </p:sp>
      <p:sp>
        <p:nvSpPr>
          <p:cNvPr id="2213" name="Google Shape;2213;p63"/>
          <p:cNvSpPr>
            <a:spLocks noGrp="1"/>
          </p:cNvSpPr>
          <p:nvPr>
            <p:ph type="pic" idx="4"/>
          </p:nvPr>
        </p:nvSpPr>
        <p:spPr>
          <a:xfrm>
            <a:off x="6304805" y="1525533"/>
            <a:ext cx="1962800" cy="3358400"/>
          </a:xfrm>
          <a:prstGeom prst="rect">
            <a:avLst/>
          </a:prstGeom>
          <a:solidFill>
            <a:schemeClr val="tx2"/>
          </a:solidFill>
          <a:ln>
            <a:noFill/>
          </a:ln>
        </p:spPr>
      </p:sp>
      <p:sp>
        <p:nvSpPr>
          <p:cNvPr id="2214" name="Google Shape;2214;p63"/>
          <p:cNvSpPr>
            <a:spLocks noGrp="1"/>
          </p:cNvSpPr>
          <p:nvPr>
            <p:ph type="pic" idx="5"/>
          </p:nvPr>
        </p:nvSpPr>
        <p:spPr>
          <a:xfrm>
            <a:off x="4340367" y="1525533"/>
            <a:ext cx="1962800" cy="3358400"/>
          </a:xfrm>
          <a:prstGeom prst="rect">
            <a:avLst/>
          </a:prstGeom>
          <a:solidFill>
            <a:schemeClr val="tx2"/>
          </a:solidFill>
          <a:ln>
            <a:noFill/>
          </a:ln>
        </p:spPr>
      </p:sp>
    </p:spTree>
    <p:extLst>
      <p:ext uri="{BB962C8B-B14F-4D97-AF65-F5344CB8AC3E}">
        <p14:creationId xmlns:p14="http://schemas.microsoft.com/office/powerpoint/2010/main" val="125428744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23: Title, text, photo, layout">
  <p:cSld name="23: Title, text, photo, layout">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560833" y="1734700"/>
            <a:ext cx="4474400" cy="16808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217" name="Google Shape;2217;p64"/>
          <p:cNvSpPr txBox="1">
            <a:spLocks noGrp="1"/>
          </p:cNvSpPr>
          <p:nvPr>
            <p:ph type="title"/>
          </p:nvPr>
        </p:nvSpPr>
        <p:spPr>
          <a:xfrm>
            <a:off x="566567" y="682033"/>
            <a:ext cx="44744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218" name="Google Shape;2218;p64"/>
          <p:cNvSpPr txBox="1"/>
          <p:nvPr/>
        </p:nvSpPr>
        <p:spPr>
          <a:xfrm>
            <a:off x="0" y="0"/>
            <a:ext cx="431600" cy="34156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5596133" y="-24600"/>
            <a:ext cx="6596000" cy="3450400"/>
          </a:xfrm>
          <a:prstGeom prst="rect">
            <a:avLst/>
          </a:prstGeom>
          <a:solidFill>
            <a:schemeClr val="tx2"/>
          </a:solidFill>
          <a:ln>
            <a:noFill/>
          </a:ln>
        </p:spPr>
      </p:sp>
      <p:sp>
        <p:nvSpPr>
          <p:cNvPr id="2220" name="Google Shape;2220;p64"/>
          <p:cNvSpPr txBox="1">
            <a:spLocks noGrp="1"/>
          </p:cNvSpPr>
          <p:nvPr>
            <p:ph type="subTitle" idx="3"/>
          </p:nvPr>
        </p:nvSpPr>
        <p:spPr>
          <a:xfrm>
            <a:off x="984233" y="3838033"/>
            <a:ext cx="1807600" cy="799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133" b="1"/>
            </a:lvl1pPr>
            <a:lvl2pPr lvl="1" rtl="0">
              <a:lnSpc>
                <a:spcPct val="100000"/>
              </a:lnSpc>
              <a:spcBef>
                <a:spcPts val="1067"/>
              </a:spcBef>
              <a:spcAft>
                <a:spcPts val="0"/>
              </a:spcAft>
              <a:buSzPts val="2000"/>
              <a:buNone/>
              <a:defRPr/>
            </a:lvl2pPr>
            <a:lvl3pPr lvl="2" rtl="0">
              <a:lnSpc>
                <a:spcPct val="100000"/>
              </a:lnSpc>
              <a:spcBef>
                <a:spcPts val="1067"/>
              </a:spcBef>
              <a:spcAft>
                <a:spcPts val="0"/>
              </a:spcAft>
              <a:buSzPts val="2000"/>
              <a:buNone/>
              <a:defRPr/>
            </a:lvl3pPr>
            <a:lvl4pPr lvl="3" rtl="0">
              <a:lnSpc>
                <a:spcPct val="100000"/>
              </a:lnSpc>
              <a:spcBef>
                <a:spcPts val="1067"/>
              </a:spcBef>
              <a:spcAft>
                <a:spcPts val="0"/>
              </a:spcAft>
              <a:buSzPts val="2000"/>
              <a:buNone/>
              <a:defRPr/>
            </a:lvl4pPr>
            <a:lvl5pPr lvl="4" rtl="0">
              <a:lnSpc>
                <a:spcPct val="100000"/>
              </a:lnSpc>
              <a:spcBef>
                <a:spcPts val="1067"/>
              </a:spcBef>
              <a:spcAft>
                <a:spcPts val="0"/>
              </a:spcAft>
              <a:buSzPts val="2000"/>
              <a:buNone/>
              <a:defRPr/>
            </a:lvl5pPr>
            <a:lvl6pPr lvl="5" rtl="0">
              <a:lnSpc>
                <a:spcPct val="100000"/>
              </a:lnSpc>
              <a:spcBef>
                <a:spcPts val="1067"/>
              </a:spcBef>
              <a:spcAft>
                <a:spcPts val="0"/>
              </a:spcAft>
              <a:buSzPts val="2000"/>
              <a:buNone/>
              <a:defRPr/>
            </a:lvl6pPr>
            <a:lvl7pPr lvl="6" rtl="0">
              <a:lnSpc>
                <a:spcPct val="100000"/>
              </a:lnSpc>
              <a:spcBef>
                <a:spcPts val="1067"/>
              </a:spcBef>
              <a:spcAft>
                <a:spcPts val="0"/>
              </a:spcAft>
              <a:buSzPts val="2000"/>
              <a:buNone/>
              <a:defRPr/>
            </a:lvl7pPr>
            <a:lvl8pPr lvl="7" rtl="0">
              <a:lnSpc>
                <a:spcPct val="100000"/>
              </a:lnSpc>
              <a:spcBef>
                <a:spcPts val="1067"/>
              </a:spcBef>
              <a:spcAft>
                <a:spcPts val="0"/>
              </a:spcAft>
              <a:buSzPts val="2000"/>
              <a:buNone/>
              <a:defRPr/>
            </a:lvl8pPr>
            <a:lvl9pPr lvl="8" rtl="0">
              <a:lnSpc>
                <a:spcPct val="100000"/>
              </a:lnSpc>
              <a:spcBef>
                <a:spcPts val="1067"/>
              </a:spcBef>
              <a:spcAft>
                <a:spcPts val="1067"/>
              </a:spcAft>
              <a:buSzPts val="2000"/>
              <a:buNone/>
              <a:defRPr/>
            </a:lvl9pPr>
          </a:lstStyle>
          <a:p>
            <a:endParaRPr/>
          </a:p>
        </p:txBody>
      </p:sp>
      <p:sp>
        <p:nvSpPr>
          <p:cNvPr id="2221" name="Google Shape;2221;p64"/>
          <p:cNvSpPr txBox="1">
            <a:spLocks noGrp="1"/>
          </p:cNvSpPr>
          <p:nvPr>
            <p:ph type="body" idx="4"/>
          </p:nvPr>
        </p:nvSpPr>
        <p:spPr>
          <a:xfrm>
            <a:off x="984233" y="4692877"/>
            <a:ext cx="1807600" cy="332000"/>
          </a:xfrm>
          <a:prstGeom prst="rect">
            <a:avLst/>
          </a:prstGeom>
        </p:spPr>
        <p:txBody>
          <a:bodyPr spcFirstLastPara="1" wrap="square" lIns="0" tIns="0" rIns="0" bIns="0" anchor="t" anchorCtr="0">
            <a:noAutofit/>
          </a:bodyPr>
          <a:lstStyle>
            <a:lvl1pPr marL="609585" lvl="0" indent="-372524" rtl="0">
              <a:spcBef>
                <a:spcPts val="0"/>
              </a:spcBef>
              <a:spcAft>
                <a:spcPts val="0"/>
              </a:spcAft>
              <a:buSzPts val="800"/>
              <a:buChar char="●"/>
              <a:defRPr sz="1067"/>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
        <p:nvSpPr>
          <p:cNvPr id="2222" name="Google Shape;2222;p64"/>
          <p:cNvSpPr txBox="1">
            <a:spLocks noGrp="1"/>
          </p:cNvSpPr>
          <p:nvPr>
            <p:ph type="body" idx="5"/>
          </p:nvPr>
        </p:nvSpPr>
        <p:spPr>
          <a:xfrm>
            <a:off x="984233" y="5179433"/>
            <a:ext cx="1807600" cy="125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533"/>
              </a:spcBef>
              <a:spcAft>
                <a:spcPts val="0"/>
              </a:spcAft>
              <a:buSzPts val="800"/>
              <a:buChar char="○"/>
              <a:defRPr sz="1067"/>
            </a:lvl2pPr>
            <a:lvl3pPr marL="1828754" lvl="2" indent="-372524" rtl="0">
              <a:lnSpc>
                <a:spcPct val="100000"/>
              </a:lnSpc>
              <a:spcBef>
                <a:spcPts val="533"/>
              </a:spcBef>
              <a:spcAft>
                <a:spcPts val="0"/>
              </a:spcAft>
              <a:buSzPts val="800"/>
              <a:buChar char="■"/>
              <a:defRPr sz="1067"/>
            </a:lvl3pPr>
            <a:lvl4pPr marL="2438339" lvl="3" indent="-372524" rtl="0">
              <a:lnSpc>
                <a:spcPct val="100000"/>
              </a:lnSpc>
              <a:spcBef>
                <a:spcPts val="533"/>
              </a:spcBef>
              <a:spcAft>
                <a:spcPts val="0"/>
              </a:spcAft>
              <a:buSzPts val="800"/>
              <a:buChar char="●"/>
              <a:defRPr sz="1067"/>
            </a:lvl4pPr>
            <a:lvl5pPr marL="3047924" lvl="4" indent="-372524" rtl="0">
              <a:lnSpc>
                <a:spcPct val="100000"/>
              </a:lnSpc>
              <a:spcBef>
                <a:spcPts val="533"/>
              </a:spcBef>
              <a:spcAft>
                <a:spcPts val="0"/>
              </a:spcAft>
              <a:buSzPts val="800"/>
              <a:buChar char="○"/>
              <a:defRPr sz="1067"/>
            </a:lvl5pPr>
            <a:lvl6pPr marL="3657509" lvl="5" indent="-372524" rtl="0">
              <a:lnSpc>
                <a:spcPct val="100000"/>
              </a:lnSpc>
              <a:spcBef>
                <a:spcPts val="533"/>
              </a:spcBef>
              <a:spcAft>
                <a:spcPts val="0"/>
              </a:spcAft>
              <a:buSzPts val="800"/>
              <a:buChar char="■"/>
              <a:defRPr sz="1067"/>
            </a:lvl6pPr>
            <a:lvl7pPr marL="4267093" lvl="6" indent="-372524" rtl="0">
              <a:lnSpc>
                <a:spcPct val="100000"/>
              </a:lnSpc>
              <a:spcBef>
                <a:spcPts val="533"/>
              </a:spcBef>
              <a:spcAft>
                <a:spcPts val="0"/>
              </a:spcAft>
              <a:buSzPts val="800"/>
              <a:buChar char="●"/>
              <a:defRPr sz="1067"/>
            </a:lvl7pPr>
            <a:lvl8pPr marL="4876678" lvl="7" indent="-372524" rtl="0">
              <a:lnSpc>
                <a:spcPct val="100000"/>
              </a:lnSpc>
              <a:spcBef>
                <a:spcPts val="533"/>
              </a:spcBef>
              <a:spcAft>
                <a:spcPts val="0"/>
              </a:spcAft>
              <a:buSzPts val="800"/>
              <a:buChar char="○"/>
              <a:defRPr sz="1067"/>
            </a:lvl8pPr>
            <a:lvl9pPr marL="5486263" lvl="8" indent="-372524" rtl="0">
              <a:lnSpc>
                <a:spcPct val="100000"/>
              </a:lnSpc>
              <a:spcBef>
                <a:spcPts val="533"/>
              </a:spcBef>
              <a:spcAft>
                <a:spcPts val="533"/>
              </a:spcAft>
              <a:buSzPts val="800"/>
              <a:buChar char="■"/>
              <a:defRPr sz="1067"/>
            </a:lvl9pPr>
          </a:lstStyle>
          <a:p>
            <a:endParaRPr/>
          </a:p>
        </p:txBody>
      </p:sp>
      <p:sp>
        <p:nvSpPr>
          <p:cNvPr id="2223" name="Google Shape;2223;p64"/>
          <p:cNvSpPr txBox="1">
            <a:spLocks noGrp="1"/>
          </p:cNvSpPr>
          <p:nvPr>
            <p:ph type="subTitle" idx="6"/>
          </p:nvPr>
        </p:nvSpPr>
        <p:spPr>
          <a:xfrm>
            <a:off x="8814800" y="3838033"/>
            <a:ext cx="1807600" cy="799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133" b="1"/>
            </a:lvl1pPr>
            <a:lvl2pPr lvl="1" rtl="0">
              <a:lnSpc>
                <a:spcPct val="100000"/>
              </a:lnSpc>
              <a:spcBef>
                <a:spcPts val="1067"/>
              </a:spcBef>
              <a:spcAft>
                <a:spcPts val="0"/>
              </a:spcAft>
              <a:buSzPts val="2000"/>
              <a:buNone/>
              <a:defRPr/>
            </a:lvl2pPr>
            <a:lvl3pPr lvl="2" rtl="0">
              <a:lnSpc>
                <a:spcPct val="100000"/>
              </a:lnSpc>
              <a:spcBef>
                <a:spcPts val="1067"/>
              </a:spcBef>
              <a:spcAft>
                <a:spcPts val="0"/>
              </a:spcAft>
              <a:buSzPts val="2000"/>
              <a:buNone/>
              <a:defRPr/>
            </a:lvl3pPr>
            <a:lvl4pPr lvl="3" rtl="0">
              <a:lnSpc>
                <a:spcPct val="100000"/>
              </a:lnSpc>
              <a:spcBef>
                <a:spcPts val="1067"/>
              </a:spcBef>
              <a:spcAft>
                <a:spcPts val="0"/>
              </a:spcAft>
              <a:buSzPts val="2000"/>
              <a:buNone/>
              <a:defRPr/>
            </a:lvl4pPr>
            <a:lvl5pPr lvl="4" rtl="0">
              <a:lnSpc>
                <a:spcPct val="100000"/>
              </a:lnSpc>
              <a:spcBef>
                <a:spcPts val="1067"/>
              </a:spcBef>
              <a:spcAft>
                <a:spcPts val="0"/>
              </a:spcAft>
              <a:buSzPts val="2000"/>
              <a:buNone/>
              <a:defRPr/>
            </a:lvl5pPr>
            <a:lvl6pPr lvl="5" rtl="0">
              <a:lnSpc>
                <a:spcPct val="100000"/>
              </a:lnSpc>
              <a:spcBef>
                <a:spcPts val="1067"/>
              </a:spcBef>
              <a:spcAft>
                <a:spcPts val="0"/>
              </a:spcAft>
              <a:buSzPts val="2000"/>
              <a:buNone/>
              <a:defRPr/>
            </a:lvl6pPr>
            <a:lvl7pPr lvl="6" rtl="0">
              <a:lnSpc>
                <a:spcPct val="100000"/>
              </a:lnSpc>
              <a:spcBef>
                <a:spcPts val="1067"/>
              </a:spcBef>
              <a:spcAft>
                <a:spcPts val="0"/>
              </a:spcAft>
              <a:buSzPts val="2000"/>
              <a:buNone/>
              <a:defRPr/>
            </a:lvl7pPr>
            <a:lvl8pPr lvl="7" rtl="0">
              <a:lnSpc>
                <a:spcPct val="100000"/>
              </a:lnSpc>
              <a:spcBef>
                <a:spcPts val="1067"/>
              </a:spcBef>
              <a:spcAft>
                <a:spcPts val="0"/>
              </a:spcAft>
              <a:buSzPts val="2000"/>
              <a:buNone/>
              <a:defRPr/>
            </a:lvl8pPr>
            <a:lvl9pPr lvl="8" rtl="0">
              <a:lnSpc>
                <a:spcPct val="100000"/>
              </a:lnSpc>
              <a:spcBef>
                <a:spcPts val="1067"/>
              </a:spcBef>
              <a:spcAft>
                <a:spcPts val="1067"/>
              </a:spcAft>
              <a:buSzPts val="2000"/>
              <a:buNone/>
              <a:defRPr/>
            </a:lvl9pPr>
          </a:lstStyle>
          <a:p>
            <a:endParaRPr/>
          </a:p>
        </p:txBody>
      </p:sp>
      <p:sp>
        <p:nvSpPr>
          <p:cNvPr id="2224" name="Google Shape;2224;p64"/>
          <p:cNvSpPr txBox="1">
            <a:spLocks noGrp="1"/>
          </p:cNvSpPr>
          <p:nvPr>
            <p:ph type="body" idx="7"/>
          </p:nvPr>
        </p:nvSpPr>
        <p:spPr>
          <a:xfrm>
            <a:off x="8814800" y="4692877"/>
            <a:ext cx="1807600" cy="332000"/>
          </a:xfrm>
          <a:prstGeom prst="rect">
            <a:avLst/>
          </a:prstGeom>
        </p:spPr>
        <p:txBody>
          <a:bodyPr spcFirstLastPara="1" wrap="square" lIns="0" tIns="0" rIns="0" bIns="0" anchor="t" anchorCtr="0">
            <a:noAutofit/>
          </a:bodyPr>
          <a:lstStyle>
            <a:lvl1pPr marL="609585" lvl="0" indent="-372524" rtl="0">
              <a:spcBef>
                <a:spcPts val="0"/>
              </a:spcBef>
              <a:spcAft>
                <a:spcPts val="0"/>
              </a:spcAft>
              <a:buSzPts val="800"/>
              <a:buChar char="●"/>
              <a:defRPr sz="1067"/>
            </a:lvl1pPr>
            <a:lvl2pPr marL="1219170" lvl="1" indent="-474121" rtl="0">
              <a:spcBef>
                <a:spcPts val="1067"/>
              </a:spcBef>
              <a:spcAft>
                <a:spcPts val="0"/>
              </a:spcAft>
              <a:buSzPts val="2000"/>
              <a:buChar char="○"/>
              <a:defRPr/>
            </a:lvl2pPr>
            <a:lvl3pPr marL="1828754" lvl="2" indent="-474121" rtl="0">
              <a:spcBef>
                <a:spcPts val="1067"/>
              </a:spcBef>
              <a:spcAft>
                <a:spcPts val="0"/>
              </a:spcAft>
              <a:buSzPts val="2000"/>
              <a:buChar char="■"/>
              <a:defRPr/>
            </a:lvl3pPr>
            <a:lvl4pPr marL="2438339" lvl="3" indent="-474121" rtl="0">
              <a:spcBef>
                <a:spcPts val="1067"/>
              </a:spcBef>
              <a:spcAft>
                <a:spcPts val="0"/>
              </a:spcAft>
              <a:buSzPts val="2000"/>
              <a:buChar char="●"/>
              <a:defRPr/>
            </a:lvl4pPr>
            <a:lvl5pPr marL="3047924" lvl="4" indent="-474121" rtl="0">
              <a:spcBef>
                <a:spcPts val="1067"/>
              </a:spcBef>
              <a:spcAft>
                <a:spcPts val="0"/>
              </a:spcAft>
              <a:buSzPts val="2000"/>
              <a:buChar char="○"/>
              <a:defRPr/>
            </a:lvl5pPr>
            <a:lvl6pPr marL="3657509" lvl="5" indent="-474121" rtl="0">
              <a:spcBef>
                <a:spcPts val="1067"/>
              </a:spcBef>
              <a:spcAft>
                <a:spcPts val="0"/>
              </a:spcAft>
              <a:buSzPts val="2000"/>
              <a:buChar char="■"/>
              <a:defRPr/>
            </a:lvl6pPr>
            <a:lvl7pPr marL="4267093" lvl="6" indent="-474121" rtl="0">
              <a:spcBef>
                <a:spcPts val="1067"/>
              </a:spcBef>
              <a:spcAft>
                <a:spcPts val="0"/>
              </a:spcAft>
              <a:buSzPts val="2000"/>
              <a:buChar char="●"/>
              <a:defRPr/>
            </a:lvl7pPr>
            <a:lvl8pPr marL="4876678" lvl="7" indent="-474121" rtl="0">
              <a:spcBef>
                <a:spcPts val="1067"/>
              </a:spcBef>
              <a:spcAft>
                <a:spcPts val="0"/>
              </a:spcAft>
              <a:buSzPts val="2000"/>
              <a:buChar char="○"/>
              <a:defRPr/>
            </a:lvl8pPr>
            <a:lvl9pPr marL="5486263" lvl="8" indent="-474121" rtl="0">
              <a:spcBef>
                <a:spcPts val="1067"/>
              </a:spcBef>
              <a:spcAft>
                <a:spcPts val="1067"/>
              </a:spcAft>
              <a:buSzPts val="2000"/>
              <a:buChar char="■"/>
              <a:defRPr/>
            </a:lvl9pPr>
          </a:lstStyle>
          <a:p>
            <a:endParaRPr/>
          </a:p>
        </p:txBody>
      </p:sp>
      <p:sp>
        <p:nvSpPr>
          <p:cNvPr id="2225" name="Google Shape;2225;p64"/>
          <p:cNvSpPr txBox="1">
            <a:spLocks noGrp="1"/>
          </p:cNvSpPr>
          <p:nvPr>
            <p:ph type="body" idx="8"/>
          </p:nvPr>
        </p:nvSpPr>
        <p:spPr>
          <a:xfrm>
            <a:off x="8814800" y="5179433"/>
            <a:ext cx="1807600" cy="1258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372524" rtl="0">
              <a:lnSpc>
                <a:spcPct val="100000"/>
              </a:lnSpc>
              <a:spcBef>
                <a:spcPts val="533"/>
              </a:spcBef>
              <a:spcAft>
                <a:spcPts val="0"/>
              </a:spcAft>
              <a:buSzPts val="800"/>
              <a:buChar char="○"/>
              <a:defRPr sz="1067"/>
            </a:lvl2pPr>
            <a:lvl3pPr marL="1828754" lvl="2" indent="-372524" rtl="0">
              <a:lnSpc>
                <a:spcPct val="100000"/>
              </a:lnSpc>
              <a:spcBef>
                <a:spcPts val="533"/>
              </a:spcBef>
              <a:spcAft>
                <a:spcPts val="0"/>
              </a:spcAft>
              <a:buSzPts val="800"/>
              <a:buChar char="■"/>
              <a:defRPr sz="1067"/>
            </a:lvl3pPr>
            <a:lvl4pPr marL="2438339" lvl="3" indent="-372524" rtl="0">
              <a:lnSpc>
                <a:spcPct val="100000"/>
              </a:lnSpc>
              <a:spcBef>
                <a:spcPts val="533"/>
              </a:spcBef>
              <a:spcAft>
                <a:spcPts val="0"/>
              </a:spcAft>
              <a:buSzPts val="800"/>
              <a:buChar char="●"/>
              <a:defRPr sz="1067"/>
            </a:lvl4pPr>
            <a:lvl5pPr marL="3047924" lvl="4" indent="-372524" rtl="0">
              <a:lnSpc>
                <a:spcPct val="100000"/>
              </a:lnSpc>
              <a:spcBef>
                <a:spcPts val="533"/>
              </a:spcBef>
              <a:spcAft>
                <a:spcPts val="0"/>
              </a:spcAft>
              <a:buSzPts val="800"/>
              <a:buChar char="○"/>
              <a:defRPr sz="1067"/>
            </a:lvl5pPr>
            <a:lvl6pPr marL="3657509" lvl="5" indent="-372524" rtl="0">
              <a:lnSpc>
                <a:spcPct val="100000"/>
              </a:lnSpc>
              <a:spcBef>
                <a:spcPts val="533"/>
              </a:spcBef>
              <a:spcAft>
                <a:spcPts val="0"/>
              </a:spcAft>
              <a:buSzPts val="800"/>
              <a:buChar char="■"/>
              <a:defRPr sz="1067"/>
            </a:lvl6pPr>
            <a:lvl7pPr marL="4267093" lvl="6" indent="-372524" rtl="0">
              <a:lnSpc>
                <a:spcPct val="100000"/>
              </a:lnSpc>
              <a:spcBef>
                <a:spcPts val="533"/>
              </a:spcBef>
              <a:spcAft>
                <a:spcPts val="0"/>
              </a:spcAft>
              <a:buSzPts val="800"/>
              <a:buChar char="●"/>
              <a:defRPr sz="1067"/>
            </a:lvl7pPr>
            <a:lvl8pPr marL="4876678" lvl="7" indent="-372524" rtl="0">
              <a:lnSpc>
                <a:spcPct val="100000"/>
              </a:lnSpc>
              <a:spcBef>
                <a:spcPts val="533"/>
              </a:spcBef>
              <a:spcAft>
                <a:spcPts val="0"/>
              </a:spcAft>
              <a:buSzPts val="800"/>
              <a:buChar char="○"/>
              <a:defRPr sz="1067"/>
            </a:lvl8pPr>
            <a:lvl9pPr marL="5486263" lvl="8" indent="-372524" rtl="0">
              <a:lnSpc>
                <a:spcPct val="100000"/>
              </a:lnSpc>
              <a:spcBef>
                <a:spcPts val="533"/>
              </a:spcBef>
              <a:spcAft>
                <a:spcPts val="533"/>
              </a:spcAft>
              <a:buSzPts val="800"/>
              <a:buChar char="■"/>
              <a:defRPr sz="1067"/>
            </a:lvl9pPr>
          </a:lstStyle>
          <a:p>
            <a:endParaRPr/>
          </a:p>
        </p:txBody>
      </p:sp>
      <p:sp>
        <p:nvSpPr>
          <p:cNvPr id="2226" name="Google Shape;2226;p64"/>
          <p:cNvSpPr txBox="1">
            <a:spLocks noGrp="1"/>
          </p:cNvSpPr>
          <p:nvPr>
            <p:ph type="subTitle" idx="9"/>
          </p:nvPr>
        </p:nvSpPr>
        <p:spPr>
          <a:xfrm>
            <a:off x="4899484" y="3838033"/>
            <a:ext cx="1807600" cy="799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2133" b="1"/>
            </a:lvl1pPr>
            <a:lvl2pPr lvl="1" rtl="0">
              <a:lnSpc>
                <a:spcPct val="100000"/>
              </a:lnSpc>
              <a:spcBef>
                <a:spcPts val="1067"/>
              </a:spcBef>
              <a:spcAft>
                <a:spcPts val="0"/>
              </a:spcAft>
              <a:buSzPts val="2000"/>
              <a:buNone/>
              <a:defRPr/>
            </a:lvl2pPr>
            <a:lvl3pPr lvl="2" rtl="0">
              <a:lnSpc>
                <a:spcPct val="100000"/>
              </a:lnSpc>
              <a:spcBef>
                <a:spcPts val="1067"/>
              </a:spcBef>
              <a:spcAft>
                <a:spcPts val="0"/>
              </a:spcAft>
              <a:buSzPts val="2000"/>
              <a:buNone/>
              <a:defRPr/>
            </a:lvl3pPr>
            <a:lvl4pPr lvl="3" rtl="0">
              <a:lnSpc>
                <a:spcPct val="100000"/>
              </a:lnSpc>
              <a:spcBef>
                <a:spcPts val="1067"/>
              </a:spcBef>
              <a:spcAft>
                <a:spcPts val="0"/>
              </a:spcAft>
              <a:buSzPts val="2000"/>
              <a:buNone/>
              <a:defRPr/>
            </a:lvl4pPr>
            <a:lvl5pPr lvl="4" rtl="0">
              <a:lnSpc>
                <a:spcPct val="100000"/>
              </a:lnSpc>
              <a:spcBef>
                <a:spcPts val="1067"/>
              </a:spcBef>
              <a:spcAft>
                <a:spcPts val="0"/>
              </a:spcAft>
              <a:buSzPts val="2000"/>
              <a:buNone/>
              <a:defRPr/>
            </a:lvl5pPr>
            <a:lvl6pPr lvl="5" rtl="0">
              <a:lnSpc>
                <a:spcPct val="100000"/>
              </a:lnSpc>
              <a:spcBef>
                <a:spcPts val="1067"/>
              </a:spcBef>
              <a:spcAft>
                <a:spcPts val="0"/>
              </a:spcAft>
              <a:buSzPts val="2000"/>
              <a:buNone/>
              <a:defRPr/>
            </a:lvl6pPr>
            <a:lvl7pPr lvl="6" rtl="0">
              <a:lnSpc>
                <a:spcPct val="100000"/>
              </a:lnSpc>
              <a:spcBef>
                <a:spcPts val="1067"/>
              </a:spcBef>
              <a:spcAft>
                <a:spcPts val="0"/>
              </a:spcAft>
              <a:buSzPts val="2000"/>
              <a:buNone/>
              <a:defRPr/>
            </a:lvl7pPr>
            <a:lvl8pPr lvl="7" rtl="0">
              <a:lnSpc>
                <a:spcPct val="100000"/>
              </a:lnSpc>
              <a:spcBef>
                <a:spcPts val="1067"/>
              </a:spcBef>
              <a:spcAft>
                <a:spcPts val="0"/>
              </a:spcAft>
              <a:buSzPts val="2000"/>
              <a:buNone/>
              <a:defRPr/>
            </a:lvl8pPr>
            <a:lvl9pPr lvl="8" rtl="0">
              <a:lnSpc>
                <a:spcPct val="100000"/>
              </a:lnSpc>
              <a:spcBef>
                <a:spcPts val="1067"/>
              </a:spcBef>
              <a:spcAft>
                <a:spcPts val="1067"/>
              </a:spcAft>
              <a:buSzPts val="2000"/>
              <a:buNone/>
              <a:defRPr/>
            </a:lvl9pPr>
          </a:lstStyle>
          <a:p>
            <a:endParaRPr/>
          </a:p>
        </p:txBody>
      </p:sp>
      <p:sp>
        <p:nvSpPr>
          <p:cNvPr id="2227" name="Google Shape;2227;p64"/>
          <p:cNvSpPr txBox="1">
            <a:spLocks noGrp="1"/>
          </p:cNvSpPr>
          <p:nvPr>
            <p:ph type="body" idx="13"/>
          </p:nvPr>
        </p:nvSpPr>
        <p:spPr>
          <a:xfrm>
            <a:off x="4899484" y="4692877"/>
            <a:ext cx="1807600" cy="332000"/>
          </a:xfrm>
          <a:prstGeom prst="rect">
            <a:avLst/>
          </a:prstGeom>
        </p:spPr>
        <p:txBody>
          <a:bodyPr spcFirstLastPara="1" wrap="square" lIns="0" tIns="0" rIns="0" bIns="0" anchor="t" anchorCtr="0">
            <a:noAutofit/>
          </a:bodyPr>
          <a:lstStyle>
            <a:lvl1pPr marL="609585" lvl="0" indent="-372524" rtl="0">
              <a:lnSpc>
                <a:spcPct val="100000"/>
              </a:lnSpc>
              <a:spcBef>
                <a:spcPts val="0"/>
              </a:spcBef>
              <a:spcAft>
                <a:spcPts val="0"/>
              </a:spcAft>
              <a:buSzPts val="800"/>
              <a:buChar char="●"/>
              <a:defRPr sz="1067"/>
            </a:lvl1pPr>
            <a:lvl2pPr marL="1219170" lvl="1" indent="-474121" rtl="0">
              <a:lnSpc>
                <a:spcPct val="100000"/>
              </a:lnSpc>
              <a:spcBef>
                <a:spcPts val="1067"/>
              </a:spcBef>
              <a:spcAft>
                <a:spcPts val="0"/>
              </a:spcAft>
              <a:buSzPts val="2000"/>
              <a:buChar char="○"/>
              <a:defRPr/>
            </a:lvl2pPr>
            <a:lvl3pPr marL="1828754" lvl="2" indent="-474121" rtl="0">
              <a:lnSpc>
                <a:spcPct val="100000"/>
              </a:lnSpc>
              <a:spcBef>
                <a:spcPts val="1067"/>
              </a:spcBef>
              <a:spcAft>
                <a:spcPts val="0"/>
              </a:spcAft>
              <a:buSzPts val="2000"/>
              <a:buChar char="■"/>
              <a:defRPr/>
            </a:lvl3pPr>
            <a:lvl4pPr marL="2438339" lvl="3" indent="-474121" rtl="0">
              <a:lnSpc>
                <a:spcPct val="100000"/>
              </a:lnSpc>
              <a:spcBef>
                <a:spcPts val="1067"/>
              </a:spcBef>
              <a:spcAft>
                <a:spcPts val="0"/>
              </a:spcAft>
              <a:buSzPts val="2000"/>
              <a:buChar char="●"/>
              <a:defRPr/>
            </a:lvl4pPr>
            <a:lvl5pPr marL="3047924" lvl="4" indent="-474121" rtl="0">
              <a:lnSpc>
                <a:spcPct val="100000"/>
              </a:lnSpc>
              <a:spcBef>
                <a:spcPts val="1067"/>
              </a:spcBef>
              <a:spcAft>
                <a:spcPts val="0"/>
              </a:spcAft>
              <a:buSzPts val="2000"/>
              <a:buChar char="○"/>
              <a:defRPr/>
            </a:lvl5pPr>
            <a:lvl6pPr marL="3657509" lvl="5" indent="-474121" rtl="0">
              <a:lnSpc>
                <a:spcPct val="100000"/>
              </a:lnSpc>
              <a:spcBef>
                <a:spcPts val="1067"/>
              </a:spcBef>
              <a:spcAft>
                <a:spcPts val="0"/>
              </a:spcAft>
              <a:buSzPts val="2000"/>
              <a:buChar char="■"/>
              <a:defRPr/>
            </a:lvl6pPr>
            <a:lvl7pPr marL="4267093" lvl="6" indent="-474121" rtl="0">
              <a:lnSpc>
                <a:spcPct val="100000"/>
              </a:lnSpc>
              <a:spcBef>
                <a:spcPts val="1067"/>
              </a:spcBef>
              <a:spcAft>
                <a:spcPts val="0"/>
              </a:spcAft>
              <a:buSzPts val="2000"/>
              <a:buChar char="●"/>
              <a:defRPr/>
            </a:lvl7pPr>
            <a:lvl8pPr marL="4876678" lvl="7" indent="-474121" rtl="0">
              <a:lnSpc>
                <a:spcPct val="100000"/>
              </a:lnSpc>
              <a:spcBef>
                <a:spcPts val="1067"/>
              </a:spcBef>
              <a:spcAft>
                <a:spcPts val="0"/>
              </a:spcAft>
              <a:buSzPts val="2000"/>
              <a:buChar char="○"/>
              <a:defRPr/>
            </a:lvl8pPr>
            <a:lvl9pPr marL="5486263" lvl="8" indent="-474121" rtl="0">
              <a:lnSpc>
                <a:spcPct val="100000"/>
              </a:lnSpc>
              <a:spcBef>
                <a:spcPts val="1067"/>
              </a:spcBef>
              <a:spcAft>
                <a:spcPts val="1067"/>
              </a:spcAft>
              <a:buSzPts val="2000"/>
              <a:buChar char="■"/>
              <a:defRPr/>
            </a:lvl9pPr>
          </a:lstStyle>
          <a:p>
            <a:endParaRPr/>
          </a:p>
        </p:txBody>
      </p:sp>
      <p:sp>
        <p:nvSpPr>
          <p:cNvPr id="2228" name="Google Shape;2228;p64"/>
          <p:cNvSpPr txBox="1">
            <a:spLocks noGrp="1"/>
          </p:cNvSpPr>
          <p:nvPr>
            <p:ph type="body" idx="14"/>
          </p:nvPr>
        </p:nvSpPr>
        <p:spPr>
          <a:xfrm>
            <a:off x="4899484" y="5179433"/>
            <a:ext cx="1807600" cy="1258000"/>
          </a:xfrm>
          <a:prstGeom prst="rect">
            <a:avLst/>
          </a:prstGeom>
        </p:spPr>
        <p:txBody>
          <a:bodyPr spcFirstLastPara="1" wrap="square" lIns="0" tIns="0" rIns="0" bIns="0" anchor="t" anchorCtr="0">
            <a:noAutofit/>
          </a:bodyPr>
          <a:lstStyle>
            <a:lvl1pPr marL="609585" lvl="0" indent="-372524" rtl="0">
              <a:spcBef>
                <a:spcPts val="0"/>
              </a:spcBef>
              <a:spcAft>
                <a:spcPts val="0"/>
              </a:spcAft>
              <a:buSzPts val="800"/>
              <a:buChar char="●"/>
              <a:defRPr sz="1067"/>
            </a:lvl1pPr>
            <a:lvl2pPr marL="1219170" lvl="1" indent="-372524" rtl="0">
              <a:spcBef>
                <a:spcPts val="533"/>
              </a:spcBef>
              <a:spcAft>
                <a:spcPts val="0"/>
              </a:spcAft>
              <a:buSzPts val="800"/>
              <a:buChar char="○"/>
              <a:defRPr sz="1067"/>
            </a:lvl2pPr>
            <a:lvl3pPr marL="1828754" lvl="2" indent="-372524" rtl="0">
              <a:spcBef>
                <a:spcPts val="533"/>
              </a:spcBef>
              <a:spcAft>
                <a:spcPts val="0"/>
              </a:spcAft>
              <a:buSzPts val="800"/>
              <a:buChar char="■"/>
              <a:defRPr sz="1067"/>
            </a:lvl3pPr>
            <a:lvl4pPr marL="2438339" lvl="3" indent="-372524" rtl="0">
              <a:spcBef>
                <a:spcPts val="533"/>
              </a:spcBef>
              <a:spcAft>
                <a:spcPts val="0"/>
              </a:spcAft>
              <a:buSzPts val="800"/>
              <a:buChar char="●"/>
              <a:defRPr sz="1067"/>
            </a:lvl4pPr>
            <a:lvl5pPr marL="3047924" lvl="4" indent="-372524" rtl="0">
              <a:spcBef>
                <a:spcPts val="533"/>
              </a:spcBef>
              <a:spcAft>
                <a:spcPts val="0"/>
              </a:spcAft>
              <a:buSzPts val="800"/>
              <a:buChar char="○"/>
              <a:defRPr sz="1067"/>
            </a:lvl5pPr>
            <a:lvl6pPr marL="3657509" lvl="5" indent="-372524" rtl="0">
              <a:spcBef>
                <a:spcPts val="533"/>
              </a:spcBef>
              <a:spcAft>
                <a:spcPts val="0"/>
              </a:spcAft>
              <a:buSzPts val="800"/>
              <a:buChar char="■"/>
              <a:defRPr sz="1067"/>
            </a:lvl6pPr>
            <a:lvl7pPr marL="4267093" lvl="6" indent="-372524" rtl="0">
              <a:spcBef>
                <a:spcPts val="533"/>
              </a:spcBef>
              <a:spcAft>
                <a:spcPts val="0"/>
              </a:spcAft>
              <a:buSzPts val="800"/>
              <a:buChar char="●"/>
              <a:defRPr sz="1067"/>
            </a:lvl7pPr>
            <a:lvl8pPr marL="4876678" lvl="7" indent="-372524" rtl="0">
              <a:spcBef>
                <a:spcPts val="533"/>
              </a:spcBef>
              <a:spcAft>
                <a:spcPts val="0"/>
              </a:spcAft>
              <a:buSzPts val="800"/>
              <a:buChar char="○"/>
              <a:defRPr sz="1067"/>
            </a:lvl8pPr>
            <a:lvl9pPr marL="5486263" lvl="8" indent="-372524" rtl="0">
              <a:spcBef>
                <a:spcPts val="533"/>
              </a:spcBef>
              <a:spcAft>
                <a:spcPts val="533"/>
              </a:spcAft>
              <a:buSzPts val="800"/>
              <a:buChar char="■"/>
              <a:defRPr sz="1067"/>
            </a:lvl9pPr>
          </a:lstStyle>
          <a:p>
            <a:endParaRPr/>
          </a:p>
        </p:txBody>
      </p:sp>
    </p:spTree>
    <p:extLst>
      <p:ext uri="{BB962C8B-B14F-4D97-AF65-F5344CB8AC3E}">
        <p14:creationId xmlns:p14="http://schemas.microsoft.com/office/powerpoint/2010/main" val="206437934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23: Title, text, photo background, for facts or numbers">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24600" y="-12300"/>
            <a:ext cx="12192000" cy="6858000"/>
          </a:xfrm>
          <a:prstGeom prst="rect">
            <a:avLst/>
          </a:prstGeom>
          <a:noFill/>
          <a:ln>
            <a:noFill/>
          </a:ln>
        </p:spPr>
      </p:sp>
      <p:sp>
        <p:nvSpPr>
          <p:cNvPr id="2231" name="Google Shape;2231;p65"/>
          <p:cNvSpPr txBox="1">
            <a:spLocks noGrp="1"/>
          </p:cNvSpPr>
          <p:nvPr>
            <p:ph type="title"/>
          </p:nvPr>
        </p:nvSpPr>
        <p:spPr>
          <a:xfrm>
            <a:off x="0" y="-12300"/>
            <a:ext cx="12029600" cy="68704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232" name="Google Shape;2232;p65"/>
          <p:cNvSpPr txBox="1">
            <a:spLocks noGrp="1"/>
          </p:cNvSpPr>
          <p:nvPr>
            <p:ph type="body" idx="1"/>
          </p:nvPr>
        </p:nvSpPr>
        <p:spPr>
          <a:xfrm>
            <a:off x="560833" y="1980700"/>
            <a:ext cx="4884000" cy="898000"/>
          </a:xfrm>
          <a:prstGeom prst="rect">
            <a:avLst/>
          </a:prstGeom>
        </p:spPr>
        <p:txBody>
          <a:bodyPr spcFirstLastPara="1" wrap="square" lIns="0" tIns="0" rIns="0" bIns="0" anchor="t" anchorCtr="0">
            <a:noAutofit/>
          </a:bodyPr>
          <a:lstStyle>
            <a:lvl1pPr marL="609585" lvl="0" indent="-609585" rtl="0">
              <a:spcBef>
                <a:spcPts val="0"/>
              </a:spcBef>
              <a:spcAft>
                <a:spcPts val="0"/>
              </a:spcAft>
              <a:buClr>
                <a:schemeClr val="accent1"/>
              </a:buClr>
              <a:buSzPts val="3600"/>
              <a:buChar char="●"/>
              <a:defRPr sz="4800" b="1">
                <a:solidFill>
                  <a:schemeClr val="accent1"/>
                </a:solidFill>
              </a:defRPr>
            </a:lvl1pPr>
            <a:lvl2pPr marL="1219170" lvl="1" indent="-609585" rtl="0">
              <a:spcBef>
                <a:spcPts val="1067"/>
              </a:spcBef>
              <a:spcAft>
                <a:spcPts val="0"/>
              </a:spcAft>
              <a:buClr>
                <a:schemeClr val="accent1"/>
              </a:buClr>
              <a:buSzPts val="3600"/>
              <a:buChar char="○"/>
              <a:defRPr sz="4800" b="1">
                <a:solidFill>
                  <a:schemeClr val="accent1"/>
                </a:solidFill>
              </a:defRPr>
            </a:lvl2pPr>
            <a:lvl3pPr marL="1828754" lvl="2" indent="-609585" rtl="0">
              <a:spcBef>
                <a:spcPts val="1067"/>
              </a:spcBef>
              <a:spcAft>
                <a:spcPts val="0"/>
              </a:spcAft>
              <a:buClr>
                <a:schemeClr val="accent1"/>
              </a:buClr>
              <a:buSzPts val="3600"/>
              <a:buChar char="■"/>
              <a:defRPr sz="4800" b="1">
                <a:solidFill>
                  <a:schemeClr val="accent1"/>
                </a:solidFill>
              </a:defRPr>
            </a:lvl3pPr>
            <a:lvl4pPr marL="2438339" lvl="3" indent="-609585" rtl="0">
              <a:spcBef>
                <a:spcPts val="1067"/>
              </a:spcBef>
              <a:spcAft>
                <a:spcPts val="0"/>
              </a:spcAft>
              <a:buClr>
                <a:schemeClr val="accent1"/>
              </a:buClr>
              <a:buSzPts val="3600"/>
              <a:buChar char="●"/>
              <a:defRPr sz="4800" b="1">
                <a:solidFill>
                  <a:schemeClr val="accent1"/>
                </a:solidFill>
              </a:defRPr>
            </a:lvl4pPr>
            <a:lvl5pPr marL="3047924" lvl="4" indent="-609585" rtl="0">
              <a:spcBef>
                <a:spcPts val="1067"/>
              </a:spcBef>
              <a:spcAft>
                <a:spcPts val="0"/>
              </a:spcAft>
              <a:buClr>
                <a:schemeClr val="accent1"/>
              </a:buClr>
              <a:buSzPts val="3600"/>
              <a:buChar char="○"/>
              <a:defRPr sz="4800" b="1">
                <a:solidFill>
                  <a:schemeClr val="accent1"/>
                </a:solidFill>
              </a:defRPr>
            </a:lvl5pPr>
            <a:lvl6pPr marL="3657509" lvl="5" indent="-609585" rtl="0">
              <a:spcBef>
                <a:spcPts val="1067"/>
              </a:spcBef>
              <a:spcAft>
                <a:spcPts val="0"/>
              </a:spcAft>
              <a:buClr>
                <a:schemeClr val="accent1"/>
              </a:buClr>
              <a:buSzPts val="3600"/>
              <a:buChar char="■"/>
              <a:defRPr sz="4800" b="1">
                <a:solidFill>
                  <a:schemeClr val="accent1"/>
                </a:solidFill>
              </a:defRPr>
            </a:lvl6pPr>
            <a:lvl7pPr marL="4267093" lvl="6" indent="-609585" rtl="0">
              <a:spcBef>
                <a:spcPts val="1067"/>
              </a:spcBef>
              <a:spcAft>
                <a:spcPts val="0"/>
              </a:spcAft>
              <a:buClr>
                <a:schemeClr val="accent1"/>
              </a:buClr>
              <a:buSzPts val="3600"/>
              <a:buChar char="●"/>
              <a:defRPr sz="4800" b="1">
                <a:solidFill>
                  <a:schemeClr val="accent1"/>
                </a:solidFill>
              </a:defRPr>
            </a:lvl7pPr>
            <a:lvl8pPr marL="4876678" lvl="7" indent="-609585" rtl="0">
              <a:spcBef>
                <a:spcPts val="1067"/>
              </a:spcBef>
              <a:spcAft>
                <a:spcPts val="0"/>
              </a:spcAft>
              <a:buClr>
                <a:schemeClr val="accent1"/>
              </a:buClr>
              <a:buSzPts val="3600"/>
              <a:buChar char="○"/>
              <a:defRPr sz="4800" b="1">
                <a:solidFill>
                  <a:schemeClr val="accent1"/>
                </a:solidFill>
              </a:defRPr>
            </a:lvl8pPr>
            <a:lvl9pPr marL="5486263" lvl="8" indent="-609585" rtl="0">
              <a:spcBef>
                <a:spcPts val="1067"/>
              </a:spcBef>
              <a:spcAft>
                <a:spcPts val="1067"/>
              </a:spcAft>
              <a:buClr>
                <a:schemeClr val="accent1"/>
              </a:buClr>
              <a:buSzPts val="3600"/>
              <a:buChar char="■"/>
              <a:defRPr sz="4800" b="1">
                <a:solidFill>
                  <a:schemeClr val="accent1"/>
                </a:solidFill>
              </a:defRPr>
            </a:lvl9pPr>
          </a:lstStyle>
          <a:p>
            <a:endParaRPr/>
          </a:p>
        </p:txBody>
      </p:sp>
      <p:sp>
        <p:nvSpPr>
          <p:cNvPr id="2233" name="Google Shape;2233;p65"/>
          <p:cNvSpPr txBox="1">
            <a:spLocks noGrp="1"/>
          </p:cNvSpPr>
          <p:nvPr>
            <p:ph type="body" idx="3"/>
          </p:nvPr>
        </p:nvSpPr>
        <p:spPr>
          <a:xfrm>
            <a:off x="560833" y="2980000"/>
            <a:ext cx="4884000" cy="446000"/>
          </a:xfrm>
          <a:prstGeom prst="rect">
            <a:avLst/>
          </a:prstGeom>
        </p:spPr>
        <p:txBody>
          <a:bodyPr spcFirstLastPara="1" wrap="square" lIns="0" tIns="0" rIns="0" bIns="0" anchor="t" anchorCtr="0">
            <a:noAutofit/>
          </a:bodyPr>
          <a:lstStyle>
            <a:lvl1pPr marL="609585" lvl="0" indent="-474121" rtl="0">
              <a:spcBef>
                <a:spcPts val="0"/>
              </a:spcBef>
              <a:spcAft>
                <a:spcPts val="0"/>
              </a:spcAft>
              <a:buClr>
                <a:schemeClr val="lt1"/>
              </a:buClr>
              <a:buSzPts val="2000"/>
              <a:buChar char="●"/>
              <a:defRPr b="1">
                <a:solidFill>
                  <a:schemeClr val="lt1"/>
                </a:solidFill>
              </a:defRPr>
            </a:lvl1pPr>
            <a:lvl2pPr marL="1219170" lvl="1" indent="-474121" rtl="0">
              <a:spcBef>
                <a:spcPts val="1067"/>
              </a:spcBef>
              <a:spcAft>
                <a:spcPts val="0"/>
              </a:spcAft>
              <a:buClr>
                <a:schemeClr val="lt1"/>
              </a:buClr>
              <a:buSzPts val="2000"/>
              <a:buChar char="○"/>
              <a:defRPr b="1">
                <a:solidFill>
                  <a:schemeClr val="lt1"/>
                </a:solidFill>
              </a:defRPr>
            </a:lvl2pPr>
            <a:lvl3pPr marL="1828754" lvl="2" indent="-474121" rtl="0">
              <a:spcBef>
                <a:spcPts val="1067"/>
              </a:spcBef>
              <a:spcAft>
                <a:spcPts val="0"/>
              </a:spcAft>
              <a:buClr>
                <a:schemeClr val="lt1"/>
              </a:buClr>
              <a:buSzPts val="2000"/>
              <a:buChar char="■"/>
              <a:defRPr b="1">
                <a:solidFill>
                  <a:schemeClr val="lt1"/>
                </a:solidFill>
              </a:defRPr>
            </a:lvl3pPr>
            <a:lvl4pPr marL="2438339" lvl="3" indent="-474121" rtl="0">
              <a:spcBef>
                <a:spcPts val="1067"/>
              </a:spcBef>
              <a:spcAft>
                <a:spcPts val="0"/>
              </a:spcAft>
              <a:buClr>
                <a:schemeClr val="lt1"/>
              </a:buClr>
              <a:buSzPts val="2000"/>
              <a:buChar char="●"/>
              <a:defRPr b="1">
                <a:solidFill>
                  <a:schemeClr val="lt1"/>
                </a:solidFill>
              </a:defRPr>
            </a:lvl4pPr>
            <a:lvl5pPr marL="3047924" lvl="4" indent="-474121" rtl="0">
              <a:spcBef>
                <a:spcPts val="1067"/>
              </a:spcBef>
              <a:spcAft>
                <a:spcPts val="0"/>
              </a:spcAft>
              <a:buClr>
                <a:schemeClr val="lt1"/>
              </a:buClr>
              <a:buSzPts val="2000"/>
              <a:buChar char="○"/>
              <a:defRPr b="1">
                <a:solidFill>
                  <a:schemeClr val="lt1"/>
                </a:solidFill>
              </a:defRPr>
            </a:lvl5pPr>
            <a:lvl6pPr marL="3657509" lvl="5" indent="-474121" rtl="0">
              <a:spcBef>
                <a:spcPts val="1067"/>
              </a:spcBef>
              <a:spcAft>
                <a:spcPts val="0"/>
              </a:spcAft>
              <a:buClr>
                <a:schemeClr val="lt1"/>
              </a:buClr>
              <a:buSzPts val="2000"/>
              <a:buChar char="■"/>
              <a:defRPr b="1">
                <a:solidFill>
                  <a:schemeClr val="lt1"/>
                </a:solidFill>
              </a:defRPr>
            </a:lvl6pPr>
            <a:lvl7pPr marL="4267093" lvl="6" indent="-474121" rtl="0">
              <a:spcBef>
                <a:spcPts val="1067"/>
              </a:spcBef>
              <a:spcAft>
                <a:spcPts val="0"/>
              </a:spcAft>
              <a:buClr>
                <a:schemeClr val="lt1"/>
              </a:buClr>
              <a:buSzPts val="2000"/>
              <a:buChar char="●"/>
              <a:defRPr b="1">
                <a:solidFill>
                  <a:schemeClr val="lt1"/>
                </a:solidFill>
              </a:defRPr>
            </a:lvl7pPr>
            <a:lvl8pPr marL="4876678" lvl="7" indent="-474121" rtl="0">
              <a:spcBef>
                <a:spcPts val="1067"/>
              </a:spcBef>
              <a:spcAft>
                <a:spcPts val="0"/>
              </a:spcAft>
              <a:buClr>
                <a:schemeClr val="lt1"/>
              </a:buClr>
              <a:buSzPts val="2000"/>
              <a:buChar char="○"/>
              <a:defRPr b="1">
                <a:solidFill>
                  <a:schemeClr val="lt1"/>
                </a:solidFill>
              </a:defRPr>
            </a:lvl8pPr>
            <a:lvl9pPr marL="5486263" lvl="8" indent="-474121" rtl="0">
              <a:spcBef>
                <a:spcPts val="1067"/>
              </a:spcBef>
              <a:spcAft>
                <a:spcPts val="1067"/>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560833" y="4124167"/>
            <a:ext cx="4884000" cy="898000"/>
          </a:xfrm>
          <a:prstGeom prst="rect">
            <a:avLst/>
          </a:prstGeom>
        </p:spPr>
        <p:txBody>
          <a:bodyPr spcFirstLastPara="1" wrap="square" lIns="0" tIns="0" rIns="0" bIns="0" anchor="t" anchorCtr="0">
            <a:noAutofit/>
          </a:bodyPr>
          <a:lstStyle>
            <a:lvl1pPr marL="609585" lvl="0" indent="-609585" rtl="0">
              <a:spcBef>
                <a:spcPts val="0"/>
              </a:spcBef>
              <a:spcAft>
                <a:spcPts val="0"/>
              </a:spcAft>
              <a:buClr>
                <a:schemeClr val="accent1"/>
              </a:buClr>
              <a:buSzPts val="3600"/>
              <a:buChar char="●"/>
              <a:defRPr sz="4800" b="1">
                <a:solidFill>
                  <a:schemeClr val="accent1"/>
                </a:solidFill>
              </a:defRPr>
            </a:lvl1pPr>
            <a:lvl2pPr marL="1219170" lvl="1" indent="-609585" rtl="0">
              <a:spcBef>
                <a:spcPts val="1067"/>
              </a:spcBef>
              <a:spcAft>
                <a:spcPts val="0"/>
              </a:spcAft>
              <a:buClr>
                <a:schemeClr val="accent1"/>
              </a:buClr>
              <a:buSzPts val="3600"/>
              <a:buChar char="○"/>
              <a:defRPr sz="4800" b="1">
                <a:solidFill>
                  <a:schemeClr val="accent1"/>
                </a:solidFill>
              </a:defRPr>
            </a:lvl2pPr>
            <a:lvl3pPr marL="1828754" lvl="2" indent="-609585" rtl="0">
              <a:spcBef>
                <a:spcPts val="1067"/>
              </a:spcBef>
              <a:spcAft>
                <a:spcPts val="0"/>
              </a:spcAft>
              <a:buClr>
                <a:schemeClr val="accent1"/>
              </a:buClr>
              <a:buSzPts val="3600"/>
              <a:buChar char="■"/>
              <a:defRPr sz="4800" b="1">
                <a:solidFill>
                  <a:schemeClr val="accent1"/>
                </a:solidFill>
              </a:defRPr>
            </a:lvl3pPr>
            <a:lvl4pPr marL="2438339" lvl="3" indent="-609585" rtl="0">
              <a:spcBef>
                <a:spcPts val="1067"/>
              </a:spcBef>
              <a:spcAft>
                <a:spcPts val="0"/>
              </a:spcAft>
              <a:buClr>
                <a:schemeClr val="accent1"/>
              </a:buClr>
              <a:buSzPts val="3600"/>
              <a:buChar char="●"/>
              <a:defRPr sz="4800" b="1">
                <a:solidFill>
                  <a:schemeClr val="accent1"/>
                </a:solidFill>
              </a:defRPr>
            </a:lvl4pPr>
            <a:lvl5pPr marL="3047924" lvl="4" indent="-609585" rtl="0">
              <a:spcBef>
                <a:spcPts val="1067"/>
              </a:spcBef>
              <a:spcAft>
                <a:spcPts val="0"/>
              </a:spcAft>
              <a:buClr>
                <a:schemeClr val="accent1"/>
              </a:buClr>
              <a:buSzPts val="3600"/>
              <a:buChar char="○"/>
              <a:defRPr sz="4800" b="1">
                <a:solidFill>
                  <a:schemeClr val="accent1"/>
                </a:solidFill>
              </a:defRPr>
            </a:lvl5pPr>
            <a:lvl6pPr marL="3657509" lvl="5" indent="-609585" rtl="0">
              <a:spcBef>
                <a:spcPts val="1067"/>
              </a:spcBef>
              <a:spcAft>
                <a:spcPts val="0"/>
              </a:spcAft>
              <a:buClr>
                <a:schemeClr val="accent1"/>
              </a:buClr>
              <a:buSzPts val="3600"/>
              <a:buChar char="■"/>
              <a:defRPr sz="4800" b="1">
                <a:solidFill>
                  <a:schemeClr val="accent1"/>
                </a:solidFill>
              </a:defRPr>
            </a:lvl6pPr>
            <a:lvl7pPr marL="4267093" lvl="6" indent="-609585" rtl="0">
              <a:spcBef>
                <a:spcPts val="1067"/>
              </a:spcBef>
              <a:spcAft>
                <a:spcPts val="0"/>
              </a:spcAft>
              <a:buClr>
                <a:schemeClr val="accent1"/>
              </a:buClr>
              <a:buSzPts val="3600"/>
              <a:buChar char="●"/>
              <a:defRPr sz="4800" b="1">
                <a:solidFill>
                  <a:schemeClr val="accent1"/>
                </a:solidFill>
              </a:defRPr>
            </a:lvl7pPr>
            <a:lvl8pPr marL="4876678" lvl="7" indent="-609585" rtl="0">
              <a:spcBef>
                <a:spcPts val="1067"/>
              </a:spcBef>
              <a:spcAft>
                <a:spcPts val="0"/>
              </a:spcAft>
              <a:buClr>
                <a:schemeClr val="accent1"/>
              </a:buClr>
              <a:buSzPts val="3600"/>
              <a:buChar char="○"/>
              <a:defRPr sz="4800" b="1">
                <a:solidFill>
                  <a:schemeClr val="accent1"/>
                </a:solidFill>
              </a:defRPr>
            </a:lvl8pPr>
            <a:lvl9pPr marL="5486263" lvl="8" indent="-609585" rtl="0">
              <a:spcBef>
                <a:spcPts val="1067"/>
              </a:spcBef>
              <a:spcAft>
                <a:spcPts val="1067"/>
              </a:spcAft>
              <a:buClr>
                <a:schemeClr val="accent1"/>
              </a:buClr>
              <a:buSzPts val="3600"/>
              <a:buChar char="■"/>
              <a:defRPr sz="4800" b="1">
                <a:solidFill>
                  <a:schemeClr val="accent1"/>
                </a:solidFill>
              </a:defRPr>
            </a:lvl9pPr>
          </a:lstStyle>
          <a:p>
            <a:endParaRPr/>
          </a:p>
        </p:txBody>
      </p:sp>
      <p:sp>
        <p:nvSpPr>
          <p:cNvPr id="2235" name="Google Shape;2235;p65"/>
          <p:cNvSpPr txBox="1">
            <a:spLocks noGrp="1"/>
          </p:cNvSpPr>
          <p:nvPr>
            <p:ph type="body" idx="5"/>
          </p:nvPr>
        </p:nvSpPr>
        <p:spPr>
          <a:xfrm>
            <a:off x="560833" y="5123467"/>
            <a:ext cx="4884000" cy="446000"/>
          </a:xfrm>
          <a:prstGeom prst="rect">
            <a:avLst/>
          </a:prstGeom>
        </p:spPr>
        <p:txBody>
          <a:bodyPr spcFirstLastPara="1" wrap="square" lIns="0" tIns="0" rIns="0" bIns="0" anchor="t" anchorCtr="0">
            <a:noAutofit/>
          </a:bodyPr>
          <a:lstStyle>
            <a:lvl1pPr marL="609585" lvl="0" indent="-474121" rtl="0">
              <a:spcBef>
                <a:spcPts val="0"/>
              </a:spcBef>
              <a:spcAft>
                <a:spcPts val="0"/>
              </a:spcAft>
              <a:buClr>
                <a:schemeClr val="lt1"/>
              </a:buClr>
              <a:buSzPts val="2000"/>
              <a:buChar char="●"/>
              <a:defRPr b="1">
                <a:solidFill>
                  <a:schemeClr val="lt1"/>
                </a:solidFill>
              </a:defRPr>
            </a:lvl1pPr>
            <a:lvl2pPr marL="1219170" lvl="1" indent="-474121" rtl="0">
              <a:spcBef>
                <a:spcPts val="1067"/>
              </a:spcBef>
              <a:spcAft>
                <a:spcPts val="0"/>
              </a:spcAft>
              <a:buClr>
                <a:schemeClr val="lt1"/>
              </a:buClr>
              <a:buSzPts val="2000"/>
              <a:buChar char="○"/>
              <a:defRPr b="1">
                <a:solidFill>
                  <a:schemeClr val="lt1"/>
                </a:solidFill>
              </a:defRPr>
            </a:lvl2pPr>
            <a:lvl3pPr marL="1828754" lvl="2" indent="-474121" rtl="0">
              <a:spcBef>
                <a:spcPts val="1067"/>
              </a:spcBef>
              <a:spcAft>
                <a:spcPts val="0"/>
              </a:spcAft>
              <a:buClr>
                <a:schemeClr val="lt1"/>
              </a:buClr>
              <a:buSzPts val="2000"/>
              <a:buChar char="■"/>
              <a:defRPr b="1">
                <a:solidFill>
                  <a:schemeClr val="lt1"/>
                </a:solidFill>
              </a:defRPr>
            </a:lvl3pPr>
            <a:lvl4pPr marL="2438339" lvl="3" indent="-474121" rtl="0">
              <a:spcBef>
                <a:spcPts val="1067"/>
              </a:spcBef>
              <a:spcAft>
                <a:spcPts val="0"/>
              </a:spcAft>
              <a:buClr>
                <a:schemeClr val="lt1"/>
              </a:buClr>
              <a:buSzPts val="2000"/>
              <a:buChar char="●"/>
              <a:defRPr b="1">
                <a:solidFill>
                  <a:schemeClr val="lt1"/>
                </a:solidFill>
              </a:defRPr>
            </a:lvl4pPr>
            <a:lvl5pPr marL="3047924" lvl="4" indent="-474121" rtl="0">
              <a:spcBef>
                <a:spcPts val="1067"/>
              </a:spcBef>
              <a:spcAft>
                <a:spcPts val="0"/>
              </a:spcAft>
              <a:buClr>
                <a:schemeClr val="lt1"/>
              </a:buClr>
              <a:buSzPts val="2000"/>
              <a:buChar char="○"/>
              <a:defRPr b="1">
                <a:solidFill>
                  <a:schemeClr val="lt1"/>
                </a:solidFill>
              </a:defRPr>
            </a:lvl5pPr>
            <a:lvl6pPr marL="3657509" lvl="5" indent="-474121" rtl="0">
              <a:spcBef>
                <a:spcPts val="1067"/>
              </a:spcBef>
              <a:spcAft>
                <a:spcPts val="0"/>
              </a:spcAft>
              <a:buClr>
                <a:schemeClr val="lt1"/>
              </a:buClr>
              <a:buSzPts val="2000"/>
              <a:buChar char="■"/>
              <a:defRPr b="1">
                <a:solidFill>
                  <a:schemeClr val="lt1"/>
                </a:solidFill>
              </a:defRPr>
            </a:lvl6pPr>
            <a:lvl7pPr marL="4267093" lvl="6" indent="-474121" rtl="0">
              <a:spcBef>
                <a:spcPts val="1067"/>
              </a:spcBef>
              <a:spcAft>
                <a:spcPts val="0"/>
              </a:spcAft>
              <a:buClr>
                <a:schemeClr val="lt1"/>
              </a:buClr>
              <a:buSzPts val="2000"/>
              <a:buChar char="●"/>
              <a:defRPr b="1">
                <a:solidFill>
                  <a:schemeClr val="lt1"/>
                </a:solidFill>
              </a:defRPr>
            </a:lvl7pPr>
            <a:lvl8pPr marL="4876678" lvl="7" indent="-474121" rtl="0">
              <a:spcBef>
                <a:spcPts val="1067"/>
              </a:spcBef>
              <a:spcAft>
                <a:spcPts val="0"/>
              </a:spcAft>
              <a:buClr>
                <a:schemeClr val="lt1"/>
              </a:buClr>
              <a:buSzPts val="2000"/>
              <a:buChar char="○"/>
              <a:defRPr b="1">
                <a:solidFill>
                  <a:schemeClr val="lt1"/>
                </a:solidFill>
              </a:defRPr>
            </a:lvl8pPr>
            <a:lvl9pPr marL="5486263" lvl="8" indent="-474121" rtl="0">
              <a:spcBef>
                <a:spcPts val="1067"/>
              </a:spcBef>
              <a:spcAft>
                <a:spcPts val="1067"/>
              </a:spcAft>
              <a:buClr>
                <a:schemeClr val="lt1"/>
              </a:buClr>
              <a:buSzPts val="2000"/>
              <a:buChar char="■"/>
              <a:defRPr b="1">
                <a:solidFill>
                  <a:schemeClr val="lt1"/>
                </a:solidFill>
              </a:defRPr>
            </a:lvl9pPr>
          </a:lstStyle>
          <a:p>
            <a:endParaRPr/>
          </a:p>
        </p:txBody>
      </p:sp>
    </p:spTree>
    <p:extLst>
      <p:ext uri="{BB962C8B-B14F-4D97-AF65-F5344CB8AC3E}">
        <p14:creationId xmlns:p14="http://schemas.microsoft.com/office/powerpoint/2010/main" val="285543987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23: Title, text, with subtitle, photos, 4 column">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566536" y="1775435"/>
            <a:ext cx="2115600" cy="2115600"/>
          </a:xfrm>
          <a:prstGeom prst="ellipse">
            <a:avLst/>
          </a:prstGeom>
          <a:solidFill>
            <a:schemeClr val="tx2"/>
          </a:solidFill>
          <a:ln>
            <a:noFill/>
          </a:ln>
        </p:spPr>
      </p:sp>
      <p:sp>
        <p:nvSpPr>
          <p:cNvPr id="2238" name="Google Shape;2238;p66"/>
          <p:cNvSpPr txBox="1">
            <a:spLocks noGrp="1"/>
          </p:cNvSpPr>
          <p:nvPr>
            <p:ph type="title"/>
          </p:nvPr>
        </p:nvSpPr>
        <p:spPr>
          <a:xfrm>
            <a:off x="566567" y="421200"/>
            <a:ext cx="11164000" cy="5868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endParaRPr/>
          </a:p>
        </p:txBody>
      </p:sp>
      <p:sp>
        <p:nvSpPr>
          <p:cNvPr id="2239" name="Google Shape;2239;p66"/>
          <p:cNvSpPr txBox="1">
            <a:spLocks noGrp="1"/>
          </p:cNvSpPr>
          <p:nvPr>
            <p:ph type="subTitle" idx="1"/>
          </p:nvPr>
        </p:nvSpPr>
        <p:spPr>
          <a:xfrm>
            <a:off x="570600" y="1008004"/>
            <a:ext cx="11164000" cy="295402"/>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1067"/>
              </a:spcBef>
              <a:spcAft>
                <a:spcPts val="0"/>
              </a:spcAft>
              <a:buSzPts val="2000"/>
              <a:buNone/>
              <a:defRPr/>
            </a:lvl2pPr>
            <a:lvl3pPr lvl="2" rtl="0">
              <a:lnSpc>
                <a:spcPct val="90000"/>
              </a:lnSpc>
              <a:spcBef>
                <a:spcPts val="1067"/>
              </a:spcBef>
              <a:spcAft>
                <a:spcPts val="0"/>
              </a:spcAft>
              <a:buSzPts val="2000"/>
              <a:buNone/>
              <a:defRPr/>
            </a:lvl3pPr>
            <a:lvl4pPr lvl="3" rtl="0">
              <a:lnSpc>
                <a:spcPct val="90000"/>
              </a:lnSpc>
              <a:spcBef>
                <a:spcPts val="1067"/>
              </a:spcBef>
              <a:spcAft>
                <a:spcPts val="0"/>
              </a:spcAft>
              <a:buSzPts val="2000"/>
              <a:buNone/>
              <a:defRPr/>
            </a:lvl4pPr>
            <a:lvl5pPr lvl="4" rtl="0">
              <a:lnSpc>
                <a:spcPct val="90000"/>
              </a:lnSpc>
              <a:spcBef>
                <a:spcPts val="1067"/>
              </a:spcBef>
              <a:spcAft>
                <a:spcPts val="0"/>
              </a:spcAft>
              <a:buSzPts val="2000"/>
              <a:buNone/>
              <a:defRPr/>
            </a:lvl5pPr>
            <a:lvl6pPr lvl="5" rtl="0">
              <a:lnSpc>
                <a:spcPct val="90000"/>
              </a:lnSpc>
              <a:spcBef>
                <a:spcPts val="1067"/>
              </a:spcBef>
              <a:spcAft>
                <a:spcPts val="0"/>
              </a:spcAft>
              <a:buSzPts val="2000"/>
              <a:buNone/>
              <a:defRPr/>
            </a:lvl6pPr>
            <a:lvl7pPr lvl="6" rtl="0">
              <a:lnSpc>
                <a:spcPct val="90000"/>
              </a:lnSpc>
              <a:spcBef>
                <a:spcPts val="1067"/>
              </a:spcBef>
              <a:spcAft>
                <a:spcPts val="0"/>
              </a:spcAft>
              <a:buSzPts val="2000"/>
              <a:buNone/>
              <a:defRPr/>
            </a:lvl7pPr>
            <a:lvl8pPr lvl="7" rtl="0">
              <a:lnSpc>
                <a:spcPct val="90000"/>
              </a:lnSpc>
              <a:spcBef>
                <a:spcPts val="1067"/>
              </a:spcBef>
              <a:spcAft>
                <a:spcPts val="0"/>
              </a:spcAft>
              <a:buSzPts val="2000"/>
              <a:buNone/>
              <a:defRPr/>
            </a:lvl8pPr>
            <a:lvl9pPr lvl="8" rtl="0">
              <a:lnSpc>
                <a:spcPct val="90000"/>
              </a:lnSpc>
              <a:spcBef>
                <a:spcPts val="1067"/>
              </a:spcBef>
              <a:spcAft>
                <a:spcPts val="1067"/>
              </a:spcAft>
              <a:buSzPts val="2000"/>
              <a:buNone/>
              <a:defRPr/>
            </a:lvl9pPr>
          </a:lstStyle>
          <a:p>
            <a:endParaRPr/>
          </a:p>
        </p:txBody>
      </p:sp>
      <p:sp>
        <p:nvSpPr>
          <p:cNvPr id="2240" name="Google Shape;2240;p66"/>
          <p:cNvSpPr txBox="1">
            <a:spLocks noGrp="1"/>
          </p:cNvSpPr>
          <p:nvPr>
            <p:ph type="body" idx="3"/>
          </p:nvPr>
        </p:nvSpPr>
        <p:spPr>
          <a:xfrm>
            <a:off x="564367" y="4170633"/>
            <a:ext cx="2374800" cy="2266000"/>
          </a:xfrm>
          <a:prstGeom prst="rect">
            <a:avLst/>
          </a:prstGeom>
          <a:noFill/>
          <a:ln>
            <a:noFill/>
          </a:ln>
        </p:spPr>
        <p:txBody>
          <a:bodyPr spcFirstLastPara="1" wrap="square" lIns="0" tIns="0" rIns="0" bIns="0" anchor="t" anchorCtr="0">
            <a:normAutofit/>
          </a:bodyPr>
          <a:lstStyle>
            <a:lvl1pPr marL="609585" marR="0" lvl="0" indent="-474121" algn="l" rtl="0">
              <a:lnSpc>
                <a:spcPct val="100000"/>
              </a:lnSpc>
              <a:spcBef>
                <a:spcPts val="0"/>
              </a:spcBef>
              <a:spcAft>
                <a:spcPts val="0"/>
              </a:spcAft>
              <a:buClr>
                <a:srgbClr val="000000"/>
              </a:buClr>
              <a:buSzPts val="2000"/>
              <a:buChar char="●"/>
              <a:defRPr b="1" i="0" u="none" strike="noStrike" cap="none">
                <a:solidFill>
                  <a:srgbClr val="000000"/>
                </a:solidFill>
              </a:defRPr>
            </a:lvl1pPr>
            <a:lvl2pPr marL="1219170" marR="0" lvl="1" indent="-474121" algn="l" rtl="0">
              <a:lnSpc>
                <a:spcPct val="100000"/>
              </a:lnSpc>
              <a:spcBef>
                <a:spcPts val="533"/>
              </a:spcBef>
              <a:spcAft>
                <a:spcPts val="0"/>
              </a:spcAft>
              <a:buClr>
                <a:srgbClr val="000000"/>
              </a:buClr>
              <a:buSzPts val="2000"/>
              <a:buChar char="○"/>
              <a:defRPr i="0" u="none" strike="noStrike" cap="none">
                <a:solidFill>
                  <a:srgbClr val="000000"/>
                </a:solidFill>
              </a:defRPr>
            </a:lvl2pPr>
            <a:lvl3pPr marL="1828754" marR="0" lvl="2" indent="-474121" algn="l" rtl="0">
              <a:lnSpc>
                <a:spcPct val="100000"/>
              </a:lnSpc>
              <a:spcBef>
                <a:spcPts val="533"/>
              </a:spcBef>
              <a:spcAft>
                <a:spcPts val="0"/>
              </a:spcAft>
              <a:buClr>
                <a:srgbClr val="000000"/>
              </a:buClr>
              <a:buSzPts val="2000"/>
              <a:buChar char="■"/>
              <a:defRPr i="0" u="none" strike="noStrike" cap="none">
                <a:solidFill>
                  <a:srgbClr val="000000"/>
                </a:solidFill>
              </a:defRPr>
            </a:lvl3pPr>
            <a:lvl4pPr marL="2438339" marR="0" lvl="3" indent="-474121" algn="l" rtl="0">
              <a:lnSpc>
                <a:spcPct val="100000"/>
              </a:lnSpc>
              <a:spcBef>
                <a:spcPts val="533"/>
              </a:spcBef>
              <a:spcAft>
                <a:spcPts val="0"/>
              </a:spcAft>
              <a:buClr>
                <a:srgbClr val="000000"/>
              </a:buClr>
              <a:buSzPts val="2000"/>
              <a:buChar char="●"/>
              <a:defRPr i="0" u="none" strike="noStrike" cap="none">
                <a:solidFill>
                  <a:srgbClr val="000000"/>
                </a:solidFill>
              </a:defRPr>
            </a:lvl4pPr>
            <a:lvl5pPr marL="3047924" marR="0" lvl="4" indent="-474121" algn="l" rtl="0">
              <a:lnSpc>
                <a:spcPct val="100000"/>
              </a:lnSpc>
              <a:spcBef>
                <a:spcPts val="533"/>
              </a:spcBef>
              <a:spcAft>
                <a:spcPts val="0"/>
              </a:spcAft>
              <a:buClr>
                <a:srgbClr val="000000"/>
              </a:buClr>
              <a:buSzPts val="2000"/>
              <a:buChar char="○"/>
              <a:defRPr i="0" u="none" strike="noStrike" cap="none">
                <a:solidFill>
                  <a:srgbClr val="000000"/>
                </a:solidFill>
              </a:defRPr>
            </a:lvl5pPr>
            <a:lvl6pPr marL="3657509" marR="0" lvl="5" indent="-474121" algn="l" rtl="0">
              <a:lnSpc>
                <a:spcPct val="100000"/>
              </a:lnSpc>
              <a:spcBef>
                <a:spcPts val="533"/>
              </a:spcBef>
              <a:spcAft>
                <a:spcPts val="0"/>
              </a:spcAft>
              <a:buClr>
                <a:srgbClr val="000000"/>
              </a:buClr>
              <a:buSzPts val="2000"/>
              <a:buChar char="■"/>
              <a:defRPr i="0" u="none" strike="noStrike" cap="none">
                <a:solidFill>
                  <a:srgbClr val="000000"/>
                </a:solidFill>
              </a:defRPr>
            </a:lvl6pPr>
            <a:lvl7pPr marL="4267093" marR="0" lvl="6" indent="-474121" algn="l" rtl="0">
              <a:lnSpc>
                <a:spcPct val="100000"/>
              </a:lnSpc>
              <a:spcBef>
                <a:spcPts val="533"/>
              </a:spcBef>
              <a:spcAft>
                <a:spcPts val="0"/>
              </a:spcAft>
              <a:buClr>
                <a:srgbClr val="000000"/>
              </a:buClr>
              <a:buSzPts val="2000"/>
              <a:buChar char="●"/>
              <a:defRPr i="0" u="none" strike="noStrike" cap="none">
                <a:solidFill>
                  <a:srgbClr val="000000"/>
                </a:solidFill>
              </a:defRPr>
            </a:lvl7pPr>
            <a:lvl8pPr marL="4876678" marR="0" lvl="7" indent="-474121" algn="l" rtl="0">
              <a:lnSpc>
                <a:spcPct val="100000"/>
              </a:lnSpc>
              <a:spcBef>
                <a:spcPts val="533"/>
              </a:spcBef>
              <a:spcAft>
                <a:spcPts val="0"/>
              </a:spcAft>
              <a:buClr>
                <a:srgbClr val="000000"/>
              </a:buClr>
              <a:buSzPts val="2000"/>
              <a:buChar char="○"/>
              <a:defRPr i="0" u="none" strike="noStrike" cap="none">
                <a:solidFill>
                  <a:srgbClr val="000000"/>
                </a:solidFill>
              </a:defRPr>
            </a:lvl8pPr>
            <a:lvl9pPr marL="5486263" marR="0" lvl="8" indent="-474121" algn="l" rtl="0">
              <a:lnSpc>
                <a:spcPct val="100000"/>
              </a:lnSpc>
              <a:spcBef>
                <a:spcPts val="533"/>
              </a:spcBef>
              <a:spcAft>
                <a:spcPts val="533"/>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3533403" y="4170633"/>
            <a:ext cx="2374800" cy="2266000"/>
          </a:xfrm>
          <a:prstGeom prst="rect">
            <a:avLst/>
          </a:prstGeom>
          <a:noFill/>
          <a:ln>
            <a:noFill/>
          </a:ln>
        </p:spPr>
        <p:txBody>
          <a:bodyPr spcFirstLastPara="1" wrap="square" lIns="0" tIns="0" rIns="0" bIns="0" anchor="t" anchorCtr="0">
            <a:normAutofit/>
          </a:bodyPr>
          <a:lstStyle>
            <a:lvl1pPr marL="609585" marR="0" lvl="0" indent="-474121" algn="l" rtl="0">
              <a:lnSpc>
                <a:spcPct val="100000"/>
              </a:lnSpc>
              <a:spcBef>
                <a:spcPts val="0"/>
              </a:spcBef>
              <a:spcAft>
                <a:spcPts val="0"/>
              </a:spcAft>
              <a:buClr>
                <a:srgbClr val="000000"/>
              </a:buClr>
              <a:buSzPts val="2000"/>
              <a:buChar char="●"/>
              <a:defRPr b="1" i="0" u="none" strike="noStrike" cap="none">
                <a:solidFill>
                  <a:srgbClr val="000000"/>
                </a:solidFill>
              </a:defRPr>
            </a:lvl1pPr>
            <a:lvl2pPr marL="1219170" marR="0" lvl="1" indent="-474121" algn="l" rtl="0">
              <a:lnSpc>
                <a:spcPct val="100000"/>
              </a:lnSpc>
              <a:spcBef>
                <a:spcPts val="533"/>
              </a:spcBef>
              <a:spcAft>
                <a:spcPts val="0"/>
              </a:spcAft>
              <a:buClr>
                <a:srgbClr val="000000"/>
              </a:buClr>
              <a:buSzPts val="2000"/>
              <a:buChar char="○"/>
              <a:defRPr i="0" u="none" strike="noStrike" cap="none">
                <a:solidFill>
                  <a:srgbClr val="000000"/>
                </a:solidFill>
              </a:defRPr>
            </a:lvl2pPr>
            <a:lvl3pPr marL="1828754" marR="0" lvl="2" indent="-474121" algn="l" rtl="0">
              <a:lnSpc>
                <a:spcPct val="100000"/>
              </a:lnSpc>
              <a:spcBef>
                <a:spcPts val="533"/>
              </a:spcBef>
              <a:spcAft>
                <a:spcPts val="0"/>
              </a:spcAft>
              <a:buClr>
                <a:srgbClr val="000000"/>
              </a:buClr>
              <a:buSzPts val="2000"/>
              <a:buChar char="■"/>
              <a:defRPr i="0" u="none" strike="noStrike" cap="none">
                <a:solidFill>
                  <a:srgbClr val="000000"/>
                </a:solidFill>
              </a:defRPr>
            </a:lvl3pPr>
            <a:lvl4pPr marL="2438339" marR="0" lvl="3" indent="-474121" algn="l" rtl="0">
              <a:lnSpc>
                <a:spcPct val="100000"/>
              </a:lnSpc>
              <a:spcBef>
                <a:spcPts val="533"/>
              </a:spcBef>
              <a:spcAft>
                <a:spcPts val="0"/>
              </a:spcAft>
              <a:buClr>
                <a:srgbClr val="000000"/>
              </a:buClr>
              <a:buSzPts val="2000"/>
              <a:buChar char="●"/>
              <a:defRPr i="0" u="none" strike="noStrike" cap="none">
                <a:solidFill>
                  <a:srgbClr val="000000"/>
                </a:solidFill>
              </a:defRPr>
            </a:lvl4pPr>
            <a:lvl5pPr marL="3047924" marR="0" lvl="4" indent="-474121" algn="l" rtl="0">
              <a:lnSpc>
                <a:spcPct val="100000"/>
              </a:lnSpc>
              <a:spcBef>
                <a:spcPts val="533"/>
              </a:spcBef>
              <a:spcAft>
                <a:spcPts val="0"/>
              </a:spcAft>
              <a:buClr>
                <a:srgbClr val="000000"/>
              </a:buClr>
              <a:buSzPts val="2000"/>
              <a:buChar char="○"/>
              <a:defRPr i="0" u="none" strike="noStrike" cap="none">
                <a:solidFill>
                  <a:srgbClr val="000000"/>
                </a:solidFill>
              </a:defRPr>
            </a:lvl5pPr>
            <a:lvl6pPr marL="3657509" marR="0" lvl="5" indent="-474121" algn="l" rtl="0">
              <a:lnSpc>
                <a:spcPct val="100000"/>
              </a:lnSpc>
              <a:spcBef>
                <a:spcPts val="533"/>
              </a:spcBef>
              <a:spcAft>
                <a:spcPts val="0"/>
              </a:spcAft>
              <a:buClr>
                <a:srgbClr val="000000"/>
              </a:buClr>
              <a:buSzPts val="2000"/>
              <a:buChar char="■"/>
              <a:defRPr i="0" u="none" strike="noStrike" cap="none">
                <a:solidFill>
                  <a:srgbClr val="000000"/>
                </a:solidFill>
              </a:defRPr>
            </a:lvl6pPr>
            <a:lvl7pPr marL="4267093" marR="0" lvl="6" indent="-474121" algn="l" rtl="0">
              <a:lnSpc>
                <a:spcPct val="100000"/>
              </a:lnSpc>
              <a:spcBef>
                <a:spcPts val="533"/>
              </a:spcBef>
              <a:spcAft>
                <a:spcPts val="0"/>
              </a:spcAft>
              <a:buClr>
                <a:srgbClr val="000000"/>
              </a:buClr>
              <a:buSzPts val="2000"/>
              <a:buChar char="●"/>
              <a:defRPr i="0" u="none" strike="noStrike" cap="none">
                <a:solidFill>
                  <a:srgbClr val="000000"/>
                </a:solidFill>
              </a:defRPr>
            </a:lvl7pPr>
            <a:lvl8pPr marL="4876678" marR="0" lvl="7" indent="-474121" algn="l" rtl="0">
              <a:lnSpc>
                <a:spcPct val="100000"/>
              </a:lnSpc>
              <a:spcBef>
                <a:spcPts val="533"/>
              </a:spcBef>
              <a:spcAft>
                <a:spcPts val="0"/>
              </a:spcAft>
              <a:buClr>
                <a:srgbClr val="000000"/>
              </a:buClr>
              <a:buSzPts val="2000"/>
              <a:buChar char="○"/>
              <a:defRPr i="0" u="none" strike="noStrike" cap="none">
                <a:solidFill>
                  <a:srgbClr val="000000"/>
                </a:solidFill>
              </a:defRPr>
            </a:lvl8pPr>
            <a:lvl9pPr marL="5486263" marR="0" lvl="8" indent="-474121" algn="l" rtl="0">
              <a:lnSpc>
                <a:spcPct val="100000"/>
              </a:lnSpc>
              <a:spcBef>
                <a:spcPts val="533"/>
              </a:spcBef>
              <a:spcAft>
                <a:spcPts val="533"/>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6395220" y="4170633"/>
            <a:ext cx="2374800" cy="2266000"/>
          </a:xfrm>
          <a:prstGeom prst="rect">
            <a:avLst/>
          </a:prstGeom>
          <a:noFill/>
          <a:ln>
            <a:noFill/>
          </a:ln>
        </p:spPr>
        <p:txBody>
          <a:bodyPr spcFirstLastPara="1" wrap="square" lIns="0" tIns="0" rIns="0" bIns="0" anchor="t" anchorCtr="0">
            <a:normAutofit/>
          </a:bodyPr>
          <a:lstStyle>
            <a:lvl1pPr marL="609585" marR="0" lvl="0" indent="-474121" algn="l" rtl="0">
              <a:lnSpc>
                <a:spcPct val="100000"/>
              </a:lnSpc>
              <a:spcBef>
                <a:spcPts val="0"/>
              </a:spcBef>
              <a:spcAft>
                <a:spcPts val="0"/>
              </a:spcAft>
              <a:buClr>
                <a:srgbClr val="000000"/>
              </a:buClr>
              <a:buSzPts val="2000"/>
              <a:buChar char="●"/>
              <a:defRPr b="1" i="0" u="none" strike="noStrike" cap="none">
                <a:solidFill>
                  <a:srgbClr val="000000"/>
                </a:solidFill>
              </a:defRPr>
            </a:lvl1pPr>
            <a:lvl2pPr marL="1219170" marR="0" lvl="1" indent="-474121" algn="l" rtl="0">
              <a:lnSpc>
                <a:spcPct val="100000"/>
              </a:lnSpc>
              <a:spcBef>
                <a:spcPts val="533"/>
              </a:spcBef>
              <a:spcAft>
                <a:spcPts val="0"/>
              </a:spcAft>
              <a:buClr>
                <a:srgbClr val="000000"/>
              </a:buClr>
              <a:buSzPts val="2000"/>
              <a:buChar char="○"/>
              <a:defRPr i="0" u="none" strike="noStrike" cap="none">
                <a:solidFill>
                  <a:srgbClr val="000000"/>
                </a:solidFill>
              </a:defRPr>
            </a:lvl2pPr>
            <a:lvl3pPr marL="1828754" marR="0" lvl="2" indent="-474121" algn="l" rtl="0">
              <a:lnSpc>
                <a:spcPct val="100000"/>
              </a:lnSpc>
              <a:spcBef>
                <a:spcPts val="533"/>
              </a:spcBef>
              <a:spcAft>
                <a:spcPts val="0"/>
              </a:spcAft>
              <a:buClr>
                <a:srgbClr val="000000"/>
              </a:buClr>
              <a:buSzPts val="2000"/>
              <a:buChar char="■"/>
              <a:defRPr i="0" u="none" strike="noStrike" cap="none">
                <a:solidFill>
                  <a:srgbClr val="000000"/>
                </a:solidFill>
              </a:defRPr>
            </a:lvl3pPr>
            <a:lvl4pPr marL="2438339" marR="0" lvl="3" indent="-474121" algn="l" rtl="0">
              <a:lnSpc>
                <a:spcPct val="100000"/>
              </a:lnSpc>
              <a:spcBef>
                <a:spcPts val="533"/>
              </a:spcBef>
              <a:spcAft>
                <a:spcPts val="0"/>
              </a:spcAft>
              <a:buClr>
                <a:srgbClr val="000000"/>
              </a:buClr>
              <a:buSzPts val="2000"/>
              <a:buChar char="●"/>
              <a:defRPr i="0" u="none" strike="noStrike" cap="none">
                <a:solidFill>
                  <a:srgbClr val="000000"/>
                </a:solidFill>
              </a:defRPr>
            </a:lvl4pPr>
            <a:lvl5pPr marL="3047924" marR="0" lvl="4" indent="-474121" algn="l" rtl="0">
              <a:lnSpc>
                <a:spcPct val="100000"/>
              </a:lnSpc>
              <a:spcBef>
                <a:spcPts val="533"/>
              </a:spcBef>
              <a:spcAft>
                <a:spcPts val="0"/>
              </a:spcAft>
              <a:buClr>
                <a:srgbClr val="000000"/>
              </a:buClr>
              <a:buSzPts val="2000"/>
              <a:buChar char="○"/>
              <a:defRPr i="0" u="none" strike="noStrike" cap="none">
                <a:solidFill>
                  <a:srgbClr val="000000"/>
                </a:solidFill>
              </a:defRPr>
            </a:lvl5pPr>
            <a:lvl6pPr marL="3657509" marR="0" lvl="5" indent="-474121" algn="l" rtl="0">
              <a:lnSpc>
                <a:spcPct val="100000"/>
              </a:lnSpc>
              <a:spcBef>
                <a:spcPts val="533"/>
              </a:spcBef>
              <a:spcAft>
                <a:spcPts val="0"/>
              </a:spcAft>
              <a:buClr>
                <a:srgbClr val="000000"/>
              </a:buClr>
              <a:buSzPts val="2000"/>
              <a:buChar char="■"/>
              <a:defRPr i="0" u="none" strike="noStrike" cap="none">
                <a:solidFill>
                  <a:srgbClr val="000000"/>
                </a:solidFill>
              </a:defRPr>
            </a:lvl6pPr>
            <a:lvl7pPr marL="4267093" marR="0" lvl="6" indent="-474121" algn="l" rtl="0">
              <a:lnSpc>
                <a:spcPct val="100000"/>
              </a:lnSpc>
              <a:spcBef>
                <a:spcPts val="533"/>
              </a:spcBef>
              <a:spcAft>
                <a:spcPts val="0"/>
              </a:spcAft>
              <a:buClr>
                <a:srgbClr val="000000"/>
              </a:buClr>
              <a:buSzPts val="2000"/>
              <a:buChar char="●"/>
              <a:defRPr i="0" u="none" strike="noStrike" cap="none">
                <a:solidFill>
                  <a:srgbClr val="000000"/>
                </a:solidFill>
              </a:defRPr>
            </a:lvl7pPr>
            <a:lvl8pPr marL="4876678" marR="0" lvl="7" indent="-474121" algn="l" rtl="0">
              <a:lnSpc>
                <a:spcPct val="100000"/>
              </a:lnSpc>
              <a:spcBef>
                <a:spcPts val="533"/>
              </a:spcBef>
              <a:spcAft>
                <a:spcPts val="0"/>
              </a:spcAft>
              <a:buClr>
                <a:srgbClr val="000000"/>
              </a:buClr>
              <a:buSzPts val="2000"/>
              <a:buChar char="○"/>
              <a:defRPr i="0" u="none" strike="noStrike" cap="none">
                <a:solidFill>
                  <a:srgbClr val="000000"/>
                </a:solidFill>
              </a:defRPr>
            </a:lvl8pPr>
            <a:lvl9pPr marL="5486263" marR="0" lvl="8" indent="-474121" algn="l" rtl="0">
              <a:lnSpc>
                <a:spcPct val="100000"/>
              </a:lnSpc>
              <a:spcBef>
                <a:spcPts val="533"/>
              </a:spcBef>
              <a:spcAft>
                <a:spcPts val="533"/>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9353697" y="4170633"/>
            <a:ext cx="2374800" cy="2266000"/>
          </a:xfrm>
          <a:prstGeom prst="rect">
            <a:avLst/>
          </a:prstGeom>
          <a:noFill/>
          <a:ln>
            <a:noFill/>
          </a:ln>
        </p:spPr>
        <p:txBody>
          <a:bodyPr spcFirstLastPara="1" wrap="square" lIns="0" tIns="0" rIns="0" bIns="0" anchor="t" anchorCtr="0">
            <a:normAutofit/>
          </a:bodyPr>
          <a:lstStyle>
            <a:lvl1pPr marL="609585" marR="0" lvl="0" indent="-474121" algn="l" rtl="0">
              <a:lnSpc>
                <a:spcPct val="100000"/>
              </a:lnSpc>
              <a:spcBef>
                <a:spcPts val="0"/>
              </a:spcBef>
              <a:spcAft>
                <a:spcPts val="0"/>
              </a:spcAft>
              <a:buClr>
                <a:srgbClr val="000000"/>
              </a:buClr>
              <a:buSzPts val="2000"/>
              <a:buChar char="●"/>
              <a:defRPr b="1" i="0" u="none" strike="noStrike" cap="none">
                <a:solidFill>
                  <a:srgbClr val="000000"/>
                </a:solidFill>
              </a:defRPr>
            </a:lvl1pPr>
            <a:lvl2pPr marL="1219170" marR="0" lvl="1" indent="-474121" algn="l" rtl="0">
              <a:lnSpc>
                <a:spcPct val="100000"/>
              </a:lnSpc>
              <a:spcBef>
                <a:spcPts val="533"/>
              </a:spcBef>
              <a:spcAft>
                <a:spcPts val="0"/>
              </a:spcAft>
              <a:buClr>
                <a:srgbClr val="000000"/>
              </a:buClr>
              <a:buSzPts val="2000"/>
              <a:buChar char="○"/>
              <a:defRPr i="0" u="none" strike="noStrike" cap="none">
                <a:solidFill>
                  <a:srgbClr val="000000"/>
                </a:solidFill>
              </a:defRPr>
            </a:lvl2pPr>
            <a:lvl3pPr marL="1828754" marR="0" lvl="2" indent="-474121" algn="l" rtl="0">
              <a:lnSpc>
                <a:spcPct val="100000"/>
              </a:lnSpc>
              <a:spcBef>
                <a:spcPts val="533"/>
              </a:spcBef>
              <a:spcAft>
                <a:spcPts val="0"/>
              </a:spcAft>
              <a:buClr>
                <a:srgbClr val="000000"/>
              </a:buClr>
              <a:buSzPts val="2000"/>
              <a:buChar char="■"/>
              <a:defRPr i="0" u="none" strike="noStrike" cap="none">
                <a:solidFill>
                  <a:srgbClr val="000000"/>
                </a:solidFill>
              </a:defRPr>
            </a:lvl3pPr>
            <a:lvl4pPr marL="2438339" marR="0" lvl="3" indent="-474121" algn="l" rtl="0">
              <a:lnSpc>
                <a:spcPct val="100000"/>
              </a:lnSpc>
              <a:spcBef>
                <a:spcPts val="533"/>
              </a:spcBef>
              <a:spcAft>
                <a:spcPts val="0"/>
              </a:spcAft>
              <a:buClr>
                <a:srgbClr val="000000"/>
              </a:buClr>
              <a:buSzPts val="2000"/>
              <a:buChar char="●"/>
              <a:defRPr i="0" u="none" strike="noStrike" cap="none">
                <a:solidFill>
                  <a:srgbClr val="000000"/>
                </a:solidFill>
              </a:defRPr>
            </a:lvl4pPr>
            <a:lvl5pPr marL="3047924" marR="0" lvl="4" indent="-474121" algn="l" rtl="0">
              <a:lnSpc>
                <a:spcPct val="100000"/>
              </a:lnSpc>
              <a:spcBef>
                <a:spcPts val="533"/>
              </a:spcBef>
              <a:spcAft>
                <a:spcPts val="0"/>
              </a:spcAft>
              <a:buClr>
                <a:srgbClr val="000000"/>
              </a:buClr>
              <a:buSzPts val="2000"/>
              <a:buChar char="○"/>
              <a:defRPr i="0" u="none" strike="noStrike" cap="none">
                <a:solidFill>
                  <a:srgbClr val="000000"/>
                </a:solidFill>
              </a:defRPr>
            </a:lvl5pPr>
            <a:lvl6pPr marL="3657509" marR="0" lvl="5" indent="-474121" algn="l" rtl="0">
              <a:lnSpc>
                <a:spcPct val="100000"/>
              </a:lnSpc>
              <a:spcBef>
                <a:spcPts val="533"/>
              </a:spcBef>
              <a:spcAft>
                <a:spcPts val="0"/>
              </a:spcAft>
              <a:buClr>
                <a:srgbClr val="000000"/>
              </a:buClr>
              <a:buSzPts val="2000"/>
              <a:buChar char="■"/>
              <a:defRPr i="0" u="none" strike="noStrike" cap="none">
                <a:solidFill>
                  <a:srgbClr val="000000"/>
                </a:solidFill>
              </a:defRPr>
            </a:lvl6pPr>
            <a:lvl7pPr marL="4267093" marR="0" lvl="6" indent="-474121" algn="l" rtl="0">
              <a:lnSpc>
                <a:spcPct val="100000"/>
              </a:lnSpc>
              <a:spcBef>
                <a:spcPts val="533"/>
              </a:spcBef>
              <a:spcAft>
                <a:spcPts val="0"/>
              </a:spcAft>
              <a:buClr>
                <a:srgbClr val="000000"/>
              </a:buClr>
              <a:buSzPts val="2000"/>
              <a:buChar char="●"/>
              <a:defRPr i="0" u="none" strike="noStrike" cap="none">
                <a:solidFill>
                  <a:srgbClr val="000000"/>
                </a:solidFill>
              </a:defRPr>
            </a:lvl7pPr>
            <a:lvl8pPr marL="4876678" marR="0" lvl="7" indent="-474121" algn="l" rtl="0">
              <a:lnSpc>
                <a:spcPct val="100000"/>
              </a:lnSpc>
              <a:spcBef>
                <a:spcPts val="533"/>
              </a:spcBef>
              <a:spcAft>
                <a:spcPts val="0"/>
              </a:spcAft>
              <a:buClr>
                <a:srgbClr val="000000"/>
              </a:buClr>
              <a:buSzPts val="2000"/>
              <a:buChar char="○"/>
              <a:defRPr i="0" u="none" strike="noStrike" cap="none">
                <a:solidFill>
                  <a:srgbClr val="000000"/>
                </a:solidFill>
              </a:defRPr>
            </a:lvl8pPr>
            <a:lvl9pPr marL="5486263" marR="0" lvl="8" indent="-474121" algn="l" rtl="0">
              <a:lnSpc>
                <a:spcPct val="100000"/>
              </a:lnSpc>
              <a:spcBef>
                <a:spcPts val="533"/>
              </a:spcBef>
              <a:spcAft>
                <a:spcPts val="533"/>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3352803" y="1775435"/>
            <a:ext cx="2115600" cy="2115600"/>
          </a:xfrm>
          <a:prstGeom prst="ellipse">
            <a:avLst/>
          </a:prstGeom>
          <a:solidFill>
            <a:schemeClr val="tx2"/>
          </a:solidFill>
          <a:ln>
            <a:noFill/>
          </a:ln>
        </p:spPr>
      </p:sp>
      <p:sp>
        <p:nvSpPr>
          <p:cNvPr id="2245" name="Google Shape;2245;p66"/>
          <p:cNvSpPr>
            <a:spLocks noGrp="1"/>
          </p:cNvSpPr>
          <p:nvPr>
            <p:ph type="pic" idx="8"/>
          </p:nvPr>
        </p:nvSpPr>
        <p:spPr>
          <a:xfrm>
            <a:off x="6395236" y="1775435"/>
            <a:ext cx="2115600" cy="2115600"/>
          </a:xfrm>
          <a:prstGeom prst="ellipse">
            <a:avLst/>
          </a:prstGeom>
          <a:solidFill>
            <a:schemeClr val="tx2"/>
          </a:solidFill>
          <a:ln>
            <a:noFill/>
          </a:ln>
        </p:spPr>
      </p:sp>
      <p:sp>
        <p:nvSpPr>
          <p:cNvPr id="2246" name="Google Shape;2246;p66"/>
          <p:cNvSpPr>
            <a:spLocks noGrp="1"/>
          </p:cNvSpPr>
          <p:nvPr>
            <p:ph type="pic" idx="9"/>
          </p:nvPr>
        </p:nvSpPr>
        <p:spPr>
          <a:xfrm>
            <a:off x="9353703" y="1775435"/>
            <a:ext cx="2115600" cy="2115600"/>
          </a:xfrm>
          <a:prstGeom prst="ellipse">
            <a:avLst/>
          </a:prstGeom>
          <a:solidFill>
            <a:schemeClr val="tx2"/>
          </a:solidFill>
          <a:ln>
            <a:noFill/>
          </a:ln>
        </p:spPr>
      </p:sp>
    </p:spTree>
    <p:extLst>
      <p:ext uri="{BB962C8B-B14F-4D97-AF65-F5344CB8AC3E}">
        <p14:creationId xmlns:p14="http://schemas.microsoft.com/office/powerpoint/2010/main" val="182844724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23: Title, text, photos, 4 column">
  <p:cSld name="23: Title, text, photos, 4 column">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1117169" y="1332617"/>
            <a:ext cx="5938800" cy="7256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249" name="Google Shape;2249;p67"/>
          <p:cNvSpPr>
            <a:spLocks noGrp="1"/>
          </p:cNvSpPr>
          <p:nvPr>
            <p:ph type="pic" idx="2"/>
          </p:nvPr>
        </p:nvSpPr>
        <p:spPr>
          <a:xfrm>
            <a:off x="1129112" y="2394451"/>
            <a:ext cx="1691200" cy="1691200"/>
          </a:xfrm>
          <a:prstGeom prst="ellipse">
            <a:avLst/>
          </a:prstGeom>
          <a:solidFill>
            <a:schemeClr val="tx2"/>
          </a:solidFill>
          <a:ln>
            <a:noFill/>
          </a:ln>
        </p:spPr>
        <p:txBody>
          <a:bodyPr/>
          <a:lstStyle>
            <a:lvl1pPr>
              <a:defRPr sz="1600"/>
            </a:lvl1pPr>
          </a:lstStyle>
          <a:p>
            <a:endParaRPr lang="en-US" dirty="0"/>
          </a:p>
        </p:txBody>
      </p:sp>
      <p:sp>
        <p:nvSpPr>
          <p:cNvPr id="2250" name="Google Shape;2250;p67"/>
          <p:cNvSpPr>
            <a:spLocks noGrp="1"/>
          </p:cNvSpPr>
          <p:nvPr>
            <p:ph type="pic" idx="3"/>
          </p:nvPr>
        </p:nvSpPr>
        <p:spPr>
          <a:xfrm>
            <a:off x="3988229" y="2394451"/>
            <a:ext cx="1691200" cy="1691200"/>
          </a:xfrm>
          <a:prstGeom prst="ellipse">
            <a:avLst/>
          </a:prstGeom>
          <a:solidFill>
            <a:schemeClr val="tx2"/>
          </a:solidFill>
          <a:ln>
            <a:noFill/>
          </a:ln>
        </p:spPr>
        <p:txBody>
          <a:bodyPr/>
          <a:lstStyle>
            <a:lvl1pPr>
              <a:defRPr sz="1600"/>
            </a:lvl1pPr>
          </a:lstStyle>
          <a:p>
            <a:endParaRPr lang="en-US" dirty="0"/>
          </a:p>
        </p:txBody>
      </p:sp>
      <p:sp>
        <p:nvSpPr>
          <p:cNvPr id="2251" name="Google Shape;2251;p67"/>
          <p:cNvSpPr>
            <a:spLocks noGrp="1"/>
          </p:cNvSpPr>
          <p:nvPr>
            <p:ph type="pic" idx="4"/>
          </p:nvPr>
        </p:nvSpPr>
        <p:spPr>
          <a:xfrm>
            <a:off x="6847348" y="2394451"/>
            <a:ext cx="1691200" cy="1691200"/>
          </a:xfrm>
          <a:prstGeom prst="ellipse">
            <a:avLst/>
          </a:prstGeom>
          <a:solidFill>
            <a:schemeClr val="tx2"/>
          </a:solidFill>
          <a:ln>
            <a:noFill/>
          </a:ln>
        </p:spPr>
        <p:txBody>
          <a:bodyPr/>
          <a:lstStyle>
            <a:lvl1pPr>
              <a:defRPr sz="1600"/>
            </a:lvl1pPr>
          </a:lstStyle>
          <a:p>
            <a:endParaRPr lang="en-US" dirty="0"/>
          </a:p>
        </p:txBody>
      </p:sp>
      <p:sp>
        <p:nvSpPr>
          <p:cNvPr id="2252" name="Google Shape;2252;p67"/>
          <p:cNvSpPr>
            <a:spLocks noGrp="1"/>
          </p:cNvSpPr>
          <p:nvPr>
            <p:ph type="pic" idx="5"/>
          </p:nvPr>
        </p:nvSpPr>
        <p:spPr>
          <a:xfrm>
            <a:off x="9706467" y="2394451"/>
            <a:ext cx="1691200" cy="1691200"/>
          </a:xfrm>
          <a:prstGeom prst="ellipse">
            <a:avLst/>
          </a:prstGeom>
          <a:solidFill>
            <a:schemeClr val="tx2"/>
          </a:solidFill>
          <a:ln>
            <a:noFill/>
          </a:ln>
        </p:spPr>
        <p:txBody>
          <a:bodyPr/>
          <a:lstStyle>
            <a:lvl1pPr>
              <a:defRPr sz="1600"/>
            </a:lvl1pPr>
          </a:lstStyle>
          <a:p>
            <a:endParaRPr lang="en-US" dirty="0"/>
          </a:p>
        </p:txBody>
      </p:sp>
      <p:sp>
        <p:nvSpPr>
          <p:cNvPr id="2253" name="Google Shape;2253;p67"/>
          <p:cNvSpPr txBox="1"/>
          <p:nvPr/>
        </p:nvSpPr>
        <p:spPr>
          <a:xfrm>
            <a:off x="0" y="0"/>
            <a:ext cx="12192000" cy="421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1129123" y="4347807"/>
            <a:ext cx="2082800" cy="20896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255" name="Google Shape;2255;p67"/>
          <p:cNvSpPr txBox="1">
            <a:spLocks noGrp="1"/>
          </p:cNvSpPr>
          <p:nvPr>
            <p:ph type="title"/>
          </p:nvPr>
        </p:nvSpPr>
        <p:spPr>
          <a:xfrm>
            <a:off x="1121667" y="820533"/>
            <a:ext cx="10619200" cy="443198"/>
          </a:xfrm>
          <a:prstGeom prst="rect">
            <a:avLst/>
          </a:prstGeom>
        </p:spPr>
        <p:txBody>
          <a:bodyPr spcFirstLastPara="1" wrap="square" lIns="0" tIns="0" rIns="0" bIns="0" anchor="t" anchorCtr="0">
            <a:sp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256" name="Google Shape;2256;p67"/>
          <p:cNvSpPr txBox="1">
            <a:spLocks noGrp="1"/>
          </p:cNvSpPr>
          <p:nvPr>
            <p:ph type="body" idx="7"/>
          </p:nvPr>
        </p:nvSpPr>
        <p:spPr>
          <a:xfrm>
            <a:off x="3988229" y="4347807"/>
            <a:ext cx="2082800" cy="20896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257" name="Google Shape;2257;p67"/>
          <p:cNvSpPr txBox="1">
            <a:spLocks noGrp="1"/>
          </p:cNvSpPr>
          <p:nvPr>
            <p:ph type="body" idx="8"/>
          </p:nvPr>
        </p:nvSpPr>
        <p:spPr>
          <a:xfrm>
            <a:off x="6847348" y="4347807"/>
            <a:ext cx="2082800" cy="20896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258" name="Google Shape;2258;p67"/>
          <p:cNvSpPr txBox="1">
            <a:spLocks noGrp="1"/>
          </p:cNvSpPr>
          <p:nvPr>
            <p:ph type="body" idx="9"/>
          </p:nvPr>
        </p:nvSpPr>
        <p:spPr>
          <a:xfrm>
            <a:off x="9706435" y="4347807"/>
            <a:ext cx="2082800" cy="20896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Tree>
    <p:extLst>
      <p:ext uri="{BB962C8B-B14F-4D97-AF65-F5344CB8AC3E}">
        <p14:creationId xmlns:p14="http://schemas.microsoft.com/office/powerpoint/2010/main" val="17485776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23: Title, text, photos, 3 column">
  <p:cSld name="23: Title, text, photos, 3 column">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559667" y="420433"/>
            <a:ext cx="547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endParaRPr/>
          </a:p>
        </p:txBody>
      </p:sp>
      <p:sp>
        <p:nvSpPr>
          <p:cNvPr id="2261" name="Google Shape;2261;p68"/>
          <p:cNvSpPr>
            <a:spLocks noGrp="1"/>
          </p:cNvSpPr>
          <p:nvPr>
            <p:ph type="pic" idx="2"/>
          </p:nvPr>
        </p:nvSpPr>
        <p:spPr>
          <a:xfrm>
            <a:off x="3352800" y="2484425"/>
            <a:ext cx="1828800" cy="1828800"/>
          </a:xfrm>
          <a:prstGeom prst="ellipse">
            <a:avLst/>
          </a:prstGeom>
          <a:solidFill>
            <a:schemeClr val="tx2"/>
          </a:solidFill>
          <a:ln>
            <a:noFill/>
          </a:ln>
        </p:spPr>
      </p:sp>
      <p:sp>
        <p:nvSpPr>
          <p:cNvPr id="2262" name="Google Shape;2262;p68"/>
          <p:cNvSpPr>
            <a:spLocks noGrp="1"/>
          </p:cNvSpPr>
          <p:nvPr>
            <p:ph type="pic" idx="3"/>
          </p:nvPr>
        </p:nvSpPr>
        <p:spPr>
          <a:xfrm>
            <a:off x="6160700" y="2484425"/>
            <a:ext cx="1828800" cy="1828800"/>
          </a:xfrm>
          <a:prstGeom prst="ellipse">
            <a:avLst/>
          </a:prstGeom>
          <a:solidFill>
            <a:schemeClr val="tx2"/>
          </a:solidFill>
          <a:ln>
            <a:noFill/>
          </a:ln>
        </p:spPr>
      </p:sp>
      <p:sp>
        <p:nvSpPr>
          <p:cNvPr id="2263" name="Google Shape;2263;p68"/>
          <p:cNvSpPr>
            <a:spLocks noGrp="1"/>
          </p:cNvSpPr>
          <p:nvPr>
            <p:ph type="pic" idx="4"/>
          </p:nvPr>
        </p:nvSpPr>
        <p:spPr>
          <a:xfrm>
            <a:off x="8968600" y="2484425"/>
            <a:ext cx="1828800" cy="1828800"/>
          </a:xfrm>
          <a:prstGeom prst="ellipse">
            <a:avLst/>
          </a:prstGeom>
          <a:solidFill>
            <a:schemeClr val="tx2"/>
          </a:solidFill>
          <a:ln>
            <a:noFill/>
          </a:ln>
        </p:spPr>
      </p:sp>
      <p:sp>
        <p:nvSpPr>
          <p:cNvPr id="2264" name="Google Shape;2264;p68"/>
          <p:cNvSpPr txBox="1">
            <a:spLocks noGrp="1"/>
          </p:cNvSpPr>
          <p:nvPr>
            <p:ph type="body" idx="1"/>
          </p:nvPr>
        </p:nvSpPr>
        <p:spPr>
          <a:xfrm>
            <a:off x="3352800" y="4565141"/>
            <a:ext cx="1828800" cy="18724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
        <p:nvSpPr>
          <p:cNvPr id="2265" name="Google Shape;2265;p68"/>
          <p:cNvSpPr txBox="1">
            <a:spLocks noGrp="1"/>
          </p:cNvSpPr>
          <p:nvPr>
            <p:ph type="body" idx="5"/>
          </p:nvPr>
        </p:nvSpPr>
        <p:spPr>
          <a:xfrm>
            <a:off x="6160700" y="4565141"/>
            <a:ext cx="1828800" cy="18724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
        <p:nvSpPr>
          <p:cNvPr id="2266" name="Google Shape;2266;p68"/>
          <p:cNvSpPr txBox="1">
            <a:spLocks noGrp="1"/>
          </p:cNvSpPr>
          <p:nvPr>
            <p:ph type="body" idx="6"/>
          </p:nvPr>
        </p:nvSpPr>
        <p:spPr>
          <a:xfrm>
            <a:off x="8968600" y="4565141"/>
            <a:ext cx="1828800" cy="18724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Tree>
    <p:extLst>
      <p:ext uri="{BB962C8B-B14F-4D97-AF65-F5344CB8AC3E}">
        <p14:creationId xmlns:p14="http://schemas.microsoft.com/office/powerpoint/2010/main" val="42887451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23: Title, text, photos, 4 column 1">
  <p:cSld name="23: Title, text, photos, 4 column 1">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559667" y="420433"/>
            <a:ext cx="5536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endParaRPr/>
          </a:p>
        </p:txBody>
      </p:sp>
      <p:sp>
        <p:nvSpPr>
          <p:cNvPr id="2269" name="Google Shape;2269;p69"/>
          <p:cNvSpPr>
            <a:spLocks noGrp="1"/>
          </p:cNvSpPr>
          <p:nvPr>
            <p:ph type="pic" idx="2"/>
          </p:nvPr>
        </p:nvSpPr>
        <p:spPr>
          <a:xfrm>
            <a:off x="559667" y="2512209"/>
            <a:ext cx="1828800" cy="1828800"/>
          </a:xfrm>
          <a:prstGeom prst="ellipse">
            <a:avLst/>
          </a:prstGeom>
          <a:solidFill>
            <a:schemeClr val="tx2"/>
          </a:solidFill>
          <a:ln>
            <a:noFill/>
          </a:ln>
        </p:spPr>
        <p:txBody>
          <a:bodyPr/>
          <a:lstStyle>
            <a:lvl1pPr>
              <a:defRPr sz="1600"/>
            </a:lvl1pPr>
          </a:lstStyle>
          <a:p>
            <a:endParaRPr lang="en-US" dirty="0"/>
          </a:p>
        </p:txBody>
      </p:sp>
      <p:sp>
        <p:nvSpPr>
          <p:cNvPr id="2270" name="Google Shape;2270;p69"/>
          <p:cNvSpPr>
            <a:spLocks noGrp="1"/>
          </p:cNvSpPr>
          <p:nvPr>
            <p:ph type="pic" idx="3"/>
          </p:nvPr>
        </p:nvSpPr>
        <p:spPr>
          <a:xfrm>
            <a:off x="3352800" y="2512209"/>
            <a:ext cx="1828800" cy="1828800"/>
          </a:xfrm>
          <a:prstGeom prst="ellipse">
            <a:avLst/>
          </a:prstGeom>
          <a:solidFill>
            <a:schemeClr val="tx2"/>
          </a:solidFill>
          <a:ln>
            <a:noFill/>
          </a:ln>
        </p:spPr>
        <p:txBody>
          <a:bodyPr/>
          <a:lstStyle>
            <a:lvl1pPr>
              <a:defRPr sz="1600"/>
            </a:lvl1pPr>
          </a:lstStyle>
          <a:p>
            <a:endParaRPr lang="en-US" dirty="0"/>
          </a:p>
        </p:txBody>
      </p:sp>
      <p:sp>
        <p:nvSpPr>
          <p:cNvPr id="2271" name="Google Shape;2271;p69"/>
          <p:cNvSpPr>
            <a:spLocks noGrp="1"/>
          </p:cNvSpPr>
          <p:nvPr>
            <p:ph type="pic" idx="4"/>
          </p:nvPr>
        </p:nvSpPr>
        <p:spPr>
          <a:xfrm>
            <a:off x="6160700" y="2512209"/>
            <a:ext cx="1828800" cy="1828800"/>
          </a:xfrm>
          <a:prstGeom prst="ellipse">
            <a:avLst/>
          </a:prstGeom>
          <a:solidFill>
            <a:schemeClr val="tx2"/>
          </a:solidFill>
          <a:ln>
            <a:noFill/>
          </a:ln>
        </p:spPr>
        <p:txBody>
          <a:bodyPr/>
          <a:lstStyle>
            <a:lvl1pPr>
              <a:defRPr sz="1600"/>
            </a:lvl1pPr>
          </a:lstStyle>
          <a:p>
            <a:endParaRPr lang="en-US" dirty="0"/>
          </a:p>
        </p:txBody>
      </p:sp>
      <p:sp>
        <p:nvSpPr>
          <p:cNvPr id="2272" name="Google Shape;2272;p69"/>
          <p:cNvSpPr>
            <a:spLocks noGrp="1"/>
          </p:cNvSpPr>
          <p:nvPr>
            <p:ph type="pic" idx="5"/>
          </p:nvPr>
        </p:nvSpPr>
        <p:spPr>
          <a:xfrm>
            <a:off x="8968600" y="2512209"/>
            <a:ext cx="1828800" cy="1828800"/>
          </a:xfrm>
          <a:prstGeom prst="ellipse">
            <a:avLst/>
          </a:prstGeom>
          <a:solidFill>
            <a:schemeClr val="tx2"/>
          </a:solidFill>
          <a:ln>
            <a:noFill/>
          </a:ln>
        </p:spPr>
        <p:txBody>
          <a:bodyPr/>
          <a:lstStyle>
            <a:lvl1pPr>
              <a:defRPr sz="1600"/>
            </a:lvl1pPr>
          </a:lstStyle>
          <a:p>
            <a:endParaRPr lang="en-US" dirty="0"/>
          </a:p>
        </p:txBody>
      </p:sp>
      <p:sp>
        <p:nvSpPr>
          <p:cNvPr id="2273" name="Google Shape;2273;p69"/>
          <p:cNvSpPr txBox="1">
            <a:spLocks noGrp="1"/>
          </p:cNvSpPr>
          <p:nvPr>
            <p:ph type="body" idx="1"/>
          </p:nvPr>
        </p:nvSpPr>
        <p:spPr>
          <a:xfrm>
            <a:off x="560833" y="4605233"/>
            <a:ext cx="1828800" cy="1828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
        <p:nvSpPr>
          <p:cNvPr id="2274" name="Google Shape;2274;p69"/>
          <p:cNvSpPr txBox="1">
            <a:spLocks noGrp="1"/>
          </p:cNvSpPr>
          <p:nvPr>
            <p:ph type="body" idx="6"/>
          </p:nvPr>
        </p:nvSpPr>
        <p:spPr>
          <a:xfrm>
            <a:off x="3368733" y="4605233"/>
            <a:ext cx="1828800" cy="1828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
        <p:nvSpPr>
          <p:cNvPr id="2275" name="Google Shape;2275;p69"/>
          <p:cNvSpPr txBox="1">
            <a:spLocks noGrp="1"/>
          </p:cNvSpPr>
          <p:nvPr>
            <p:ph type="body" idx="7"/>
          </p:nvPr>
        </p:nvSpPr>
        <p:spPr>
          <a:xfrm>
            <a:off x="6156967" y="4605233"/>
            <a:ext cx="1828800" cy="1828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
        <p:nvSpPr>
          <p:cNvPr id="2276" name="Google Shape;2276;p69"/>
          <p:cNvSpPr txBox="1">
            <a:spLocks noGrp="1"/>
          </p:cNvSpPr>
          <p:nvPr>
            <p:ph type="body" idx="8"/>
          </p:nvPr>
        </p:nvSpPr>
        <p:spPr>
          <a:xfrm>
            <a:off x="8964867" y="4605233"/>
            <a:ext cx="1828800" cy="1828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highlight>
                  <a:schemeClr val="accent1"/>
                </a:highlight>
              </a:defRPr>
            </a:lvl1pPr>
            <a:lvl2pPr marL="1219170" lvl="1" indent="-406390" rtl="0">
              <a:lnSpc>
                <a:spcPct val="100000"/>
              </a:lnSpc>
              <a:spcBef>
                <a:spcPts val="533"/>
              </a:spcBef>
              <a:spcAft>
                <a:spcPts val="0"/>
              </a:spcAft>
              <a:buSzPts val="1200"/>
              <a:buChar char="○"/>
              <a:defRPr sz="1600"/>
            </a:lvl2pPr>
            <a:lvl3pPr marL="1828754" lvl="2" indent="-406390" rtl="0">
              <a:lnSpc>
                <a:spcPct val="100000"/>
              </a:lnSpc>
              <a:spcBef>
                <a:spcPts val="533"/>
              </a:spcBef>
              <a:spcAft>
                <a:spcPts val="0"/>
              </a:spcAft>
              <a:buSzPts val="1200"/>
              <a:buChar char="■"/>
              <a:defRPr sz="1600"/>
            </a:lvl3pPr>
            <a:lvl4pPr marL="2438339" lvl="3" indent="-406390" rtl="0">
              <a:lnSpc>
                <a:spcPct val="100000"/>
              </a:lnSpc>
              <a:spcBef>
                <a:spcPts val="533"/>
              </a:spcBef>
              <a:spcAft>
                <a:spcPts val="0"/>
              </a:spcAft>
              <a:buSzPts val="1200"/>
              <a:buChar char="●"/>
              <a:defRPr sz="1600"/>
            </a:lvl4pPr>
            <a:lvl5pPr marL="3047924" lvl="4" indent="-406390" rtl="0">
              <a:lnSpc>
                <a:spcPct val="100000"/>
              </a:lnSpc>
              <a:spcBef>
                <a:spcPts val="533"/>
              </a:spcBef>
              <a:spcAft>
                <a:spcPts val="0"/>
              </a:spcAft>
              <a:buSzPts val="1200"/>
              <a:buChar char="○"/>
              <a:defRPr sz="1600"/>
            </a:lvl5pPr>
            <a:lvl6pPr marL="3657509" lvl="5" indent="-406390" rtl="0">
              <a:lnSpc>
                <a:spcPct val="100000"/>
              </a:lnSpc>
              <a:spcBef>
                <a:spcPts val="533"/>
              </a:spcBef>
              <a:spcAft>
                <a:spcPts val="0"/>
              </a:spcAft>
              <a:buSzPts val="1200"/>
              <a:buChar char="■"/>
              <a:defRPr sz="1600"/>
            </a:lvl6pPr>
            <a:lvl7pPr marL="4267093" lvl="6" indent="-406390" rtl="0">
              <a:lnSpc>
                <a:spcPct val="100000"/>
              </a:lnSpc>
              <a:spcBef>
                <a:spcPts val="533"/>
              </a:spcBef>
              <a:spcAft>
                <a:spcPts val="0"/>
              </a:spcAft>
              <a:buSzPts val="1200"/>
              <a:buChar char="●"/>
              <a:defRPr sz="1600"/>
            </a:lvl7pPr>
            <a:lvl8pPr marL="4876678" lvl="7" indent="-406390" rtl="0">
              <a:lnSpc>
                <a:spcPct val="100000"/>
              </a:lnSpc>
              <a:spcBef>
                <a:spcPts val="533"/>
              </a:spcBef>
              <a:spcAft>
                <a:spcPts val="0"/>
              </a:spcAft>
              <a:buSzPts val="1200"/>
              <a:buChar char="○"/>
              <a:defRPr sz="1600"/>
            </a:lvl8pPr>
            <a:lvl9pPr marL="5486263" lvl="8" indent="-406390" rtl="0">
              <a:lnSpc>
                <a:spcPct val="100000"/>
              </a:lnSpc>
              <a:spcBef>
                <a:spcPts val="533"/>
              </a:spcBef>
              <a:spcAft>
                <a:spcPts val="533"/>
              </a:spcAft>
              <a:buSzPts val="1200"/>
              <a:buChar char="■"/>
              <a:defRPr sz="1600"/>
            </a:lvl9pPr>
          </a:lstStyle>
          <a:p>
            <a:endParaRPr/>
          </a:p>
        </p:txBody>
      </p:sp>
    </p:spTree>
    <p:extLst>
      <p:ext uri="{BB962C8B-B14F-4D97-AF65-F5344CB8AC3E}">
        <p14:creationId xmlns:p14="http://schemas.microsoft.com/office/powerpoint/2010/main" val="345301186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23: Title, text, photos, 3 column">
  <p:cSld name="1_23: Title, text, photos, 3 column">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endParaRPr/>
          </a:p>
        </p:txBody>
      </p:sp>
      <p:sp>
        <p:nvSpPr>
          <p:cNvPr id="2279" name="Google Shape;2279;p70"/>
          <p:cNvSpPr>
            <a:spLocks noGrp="1"/>
          </p:cNvSpPr>
          <p:nvPr>
            <p:ph type="pic" idx="2"/>
          </p:nvPr>
        </p:nvSpPr>
        <p:spPr>
          <a:xfrm>
            <a:off x="4474467" y="1184103"/>
            <a:ext cx="3502800" cy="4004400"/>
          </a:xfrm>
          <a:prstGeom prst="rect">
            <a:avLst/>
          </a:prstGeom>
          <a:solidFill>
            <a:schemeClr val="tx2"/>
          </a:solidFill>
          <a:ln>
            <a:noFill/>
          </a:ln>
        </p:spPr>
      </p:sp>
      <p:sp>
        <p:nvSpPr>
          <p:cNvPr id="2280" name="Google Shape;2280;p70"/>
          <p:cNvSpPr>
            <a:spLocks noGrp="1"/>
          </p:cNvSpPr>
          <p:nvPr>
            <p:ph type="pic" idx="3"/>
          </p:nvPr>
        </p:nvSpPr>
        <p:spPr>
          <a:xfrm>
            <a:off x="8238233" y="1184032"/>
            <a:ext cx="3502800" cy="4004400"/>
          </a:xfrm>
          <a:prstGeom prst="rect">
            <a:avLst/>
          </a:prstGeom>
          <a:solidFill>
            <a:schemeClr val="tx2"/>
          </a:solidFill>
          <a:ln>
            <a:noFill/>
          </a:ln>
        </p:spPr>
      </p:sp>
      <p:sp>
        <p:nvSpPr>
          <p:cNvPr id="2281" name="Google Shape;2281;p70"/>
          <p:cNvSpPr txBox="1">
            <a:spLocks noGrp="1"/>
          </p:cNvSpPr>
          <p:nvPr>
            <p:ph type="body" idx="1"/>
          </p:nvPr>
        </p:nvSpPr>
        <p:spPr>
          <a:xfrm>
            <a:off x="4474400" y="5400900"/>
            <a:ext cx="3502800" cy="10396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282" name="Google Shape;2282;p70"/>
          <p:cNvSpPr txBox="1">
            <a:spLocks noGrp="1"/>
          </p:cNvSpPr>
          <p:nvPr>
            <p:ph type="body" idx="4"/>
          </p:nvPr>
        </p:nvSpPr>
        <p:spPr>
          <a:xfrm>
            <a:off x="8277877" y="5400900"/>
            <a:ext cx="3463200" cy="10396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Tree>
    <p:extLst>
      <p:ext uri="{BB962C8B-B14F-4D97-AF65-F5344CB8AC3E}">
        <p14:creationId xmlns:p14="http://schemas.microsoft.com/office/powerpoint/2010/main" val="95929151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1_23: Title, text, with subtitle, photos, 4 column">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endParaRPr/>
          </a:p>
        </p:txBody>
      </p:sp>
      <p:sp>
        <p:nvSpPr>
          <p:cNvPr id="2285" name="Google Shape;2285;p71"/>
          <p:cNvSpPr>
            <a:spLocks noGrp="1"/>
          </p:cNvSpPr>
          <p:nvPr>
            <p:ph type="pic" idx="2"/>
          </p:nvPr>
        </p:nvSpPr>
        <p:spPr>
          <a:xfrm>
            <a:off x="4474467" y="1187201"/>
            <a:ext cx="2307600" cy="3141200"/>
          </a:xfrm>
          <a:prstGeom prst="rect">
            <a:avLst/>
          </a:prstGeom>
          <a:solidFill>
            <a:schemeClr val="tx2"/>
          </a:solidFill>
          <a:ln>
            <a:noFill/>
          </a:ln>
        </p:spPr>
      </p:sp>
      <p:sp>
        <p:nvSpPr>
          <p:cNvPr id="2286" name="Google Shape;2286;p71"/>
          <p:cNvSpPr>
            <a:spLocks noGrp="1"/>
          </p:cNvSpPr>
          <p:nvPr>
            <p:ph type="pic" idx="3"/>
          </p:nvPr>
        </p:nvSpPr>
        <p:spPr>
          <a:xfrm>
            <a:off x="6953940" y="1187147"/>
            <a:ext cx="2307600" cy="3141200"/>
          </a:xfrm>
          <a:prstGeom prst="rect">
            <a:avLst/>
          </a:prstGeom>
          <a:solidFill>
            <a:schemeClr val="tx2"/>
          </a:solidFill>
          <a:ln>
            <a:noFill/>
          </a:ln>
        </p:spPr>
      </p:sp>
      <p:sp>
        <p:nvSpPr>
          <p:cNvPr id="2287" name="Google Shape;2287;p71"/>
          <p:cNvSpPr>
            <a:spLocks noGrp="1"/>
          </p:cNvSpPr>
          <p:nvPr>
            <p:ph type="pic" idx="4"/>
          </p:nvPr>
        </p:nvSpPr>
        <p:spPr>
          <a:xfrm>
            <a:off x="9433431" y="1187183"/>
            <a:ext cx="2307600" cy="3141200"/>
          </a:xfrm>
          <a:prstGeom prst="rect">
            <a:avLst/>
          </a:prstGeom>
          <a:solidFill>
            <a:schemeClr val="tx2"/>
          </a:solidFill>
          <a:ln>
            <a:noFill/>
          </a:ln>
        </p:spPr>
      </p:sp>
      <p:sp>
        <p:nvSpPr>
          <p:cNvPr id="2288" name="Google Shape;2288;p71"/>
          <p:cNvSpPr txBox="1">
            <a:spLocks noGrp="1"/>
          </p:cNvSpPr>
          <p:nvPr>
            <p:ph type="body" idx="1"/>
          </p:nvPr>
        </p:nvSpPr>
        <p:spPr>
          <a:xfrm>
            <a:off x="4474400" y="4651236"/>
            <a:ext cx="2307600" cy="17860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289" name="Google Shape;2289;p71"/>
          <p:cNvSpPr txBox="1">
            <a:spLocks noGrp="1"/>
          </p:cNvSpPr>
          <p:nvPr>
            <p:ph type="body" idx="5"/>
          </p:nvPr>
        </p:nvSpPr>
        <p:spPr>
          <a:xfrm>
            <a:off x="7008767" y="4651236"/>
            <a:ext cx="2307600" cy="17860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290" name="Google Shape;2290;p71"/>
          <p:cNvSpPr txBox="1">
            <a:spLocks noGrp="1"/>
          </p:cNvSpPr>
          <p:nvPr>
            <p:ph type="body" idx="6"/>
          </p:nvPr>
        </p:nvSpPr>
        <p:spPr>
          <a:xfrm>
            <a:off x="9465433" y="4651236"/>
            <a:ext cx="2307600" cy="17860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291" name="Google Shape;2291;p71"/>
          <p:cNvSpPr txBox="1">
            <a:spLocks noGrp="1"/>
          </p:cNvSpPr>
          <p:nvPr>
            <p:ph type="subTitle" idx="7"/>
          </p:nvPr>
        </p:nvSpPr>
        <p:spPr>
          <a:xfrm>
            <a:off x="560833" y="1187200"/>
            <a:ext cx="3225200" cy="2238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2133" b="1">
                <a:solidFill>
                  <a:schemeClr val="lt1"/>
                </a:solidFill>
                <a:highlight>
                  <a:schemeClr val="dk1"/>
                </a:highlight>
              </a:defRPr>
            </a:lvl1pPr>
            <a:lvl2pPr lvl="1" rtl="0">
              <a:spcBef>
                <a:spcPts val="0"/>
              </a:spcBef>
              <a:spcAft>
                <a:spcPts val="0"/>
              </a:spcAft>
              <a:buClr>
                <a:schemeClr val="lt1"/>
              </a:buClr>
              <a:buSzPts val="1600"/>
              <a:buNone/>
              <a:defRPr sz="2133" b="1">
                <a:solidFill>
                  <a:schemeClr val="lt1"/>
                </a:solidFill>
                <a:highlight>
                  <a:schemeClr val="dk1"/>
                </a:highlight>
              </a:defRPr>
            </a:lvl2pPr>
            <a:lvl3pPr lvl="2" rtl="0">
              <a:spcBef>
                <a:spcPts val="1067"/>
              </a:spcBef>
              <a:spcAft>
                <a:spcPts val="0"/>
              </a:spcAft>
              <a:buClr>
                <a:schemeClr val="lt1"/>
              </a:buClr>
              <a:buSzPts val="1600"/>
              <a:buNone/>
              <a:defRPr sz="2133" b="1">
                <a:solidFill>
                  <a:schemeClr val="lt1"/>
                </a:solidFill>
                <a:highlight>
                  <a:schemeClr val="dk1"/>
                </a:highlight>
              </a:defRPr>
            </a:lvl3pPr>
            <a:lvl4pPr lvl="3" rtl="0">
              <a:spcBef>
                <a:spcPts val="1067"/>
              </a:spcBef>
              <a:spcAft>
                <a:spcPts val="0"/>
              </a:spcAft>
              <a:buClr>
                <a:schemeClr val="lt1"/>
              </a:buClr>
              <a:buSzPts val="1600"/>
              <a:buNone/>
              <a:defRPr sz="2133" b="1">
                <a:solidFill>
                  <a:schemeClr val="lt1"/>
                </a:solidFill>
                <a:highlight>
                  <a:schemeClr val="dk1"/>
                </a:highlight>
              </a:defRPr>
            </a:lvl4pPr>
            <a:lvl5pPr lvl="4" rtl="0">
              <a:spcBef>
                <a:spcPts val="1067"/>
              </a:spcBef>
              <a:spcAft>
                <a:spcPts val="0"/>
              </a:spcAft>
              <a:buClr>
                <a:schemeClr val="lt1"/>
              </a:buClr>
              <a:buSzPts val="1600"/>
              <a:buNone/>
              <a:defRPr sz="2133" b="1">
                <a:solidFill>
                  <a:schemeClr val="lt1"/>
                </a:solidFill>
                <a:highlight>
                  <a:schemeClr val="dk1"/>
                </a:highlight>
              </a:defRPr>
            </a:lvl5pPr>
            <a:lvl6pPr lvl="5" rtl="0">
              <a:spcBef>
                <a:spcPts val="1067"/>
              </a:spcBef>
              <a:spcAft>
                <a:spcPts val="0"/>
              </a:spcAft>
              <a:buClr>
                <a:schemeClr val="lt1"/>
              </a:buClr>
              <a:buSzPts val="1600"/>
              <a:buNone/>
              <a:defRPr sz="2133" b="1">
                <a:solidFill>
                  <a:schemeClr val="lt1"/>
                </a:solidFill>
                <a:highlight>
                  <a:schemeClr val="dk1"/>
                </a:highlight>
              </a:defRPr>
            </a:lvl6pPr>
            <a:lvl7pPr lvl="6" rtl="0">
              <a:spcBef>
                <a:spcPts val="1067"/>
              </a:spcBef>
              <a:spcAft>
                <a:spcPts val="0"/>
              </a:spcAft>
              <a:buClr>
                <a:schemeClr val="lt1"/>
              </a:buClr>
              <a:buSzPts val="1600"/>
              <a:buNone/>
              <a:defRPr sz="2133" b="1">
                <a:solidFill>
                  <a:schemeClr val="lt1"/>
                </a:solidFill>
                <a:highlight>
                  <a:schemeClr val="dk1"/>
                </a:highlight>
              </a:defRPr>
            </a:lvl7pPr>
            <a:lvl8pPr lvl="7" rtl="0">
              <a:spcBef>
                <a:spcPts val="1067"/>
              </a:spcBef>
              <a:spcAft>
                <a:spcPts val="0"/>
              </a:spcAft>
              <a:buClr>
                <a:schemeClr val="lt1"/>
              </a:buClr>
              <a:buSzPts val="1600"/>
              <a:buNone/>
              <a:defRPr sz="2133" b="1">
                <a:solidFill>
                  <a:schemeClr val="lt1"/>
                </a:solidFill>
                <a:highlight>
                  <a:schemeClr val="dk1"/>
                </a:highlight>
              </a:defRPr>
            </a:lvl8pPr>
            <a:lvl9pPr lvl="8" rtl="0">
              <a:spcBef>
                <a:spcPts val="1067"/>
              </a:spcBef>
              <a:spcAft>
                <a:spcPts val="1067"/>
              </a:spcAft>
              <a:buClr>
                <a:schemeClr val="lt1"/>
              </a:buClr>
              <a:buSzPts val="1600"/>
              <a:buNone/>
              <a:defRPr sz="2133" b="1">
                <a:solidFill>
                  <a:schemeClr val="lt1"/>
                </a:solidFill>
                <a:highlight>
                  <a:schemeClr val="dk1"/>
                </a:highlight>
              </a:defRPr>
            </a:lvl9pPr>
          </a:lstStyle>
          <a:p>
            <a:endParaRPr/>
          </a:p>
        </p:txBody>
      </p:sp>
    </p:spTree>
    <p:extLst>
      <p:ext uri="{BB962C8B-B14F-4D97-AF65-F5344CB8AC3E}">
        <p14:creationId xmlns:p14="http://schemas.microsoft.com/office/powerpoint/2010/main" val="10421381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23: Title, text, with subtitle, photos, 5 column">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endParaRPr/>
          </a:p>
        </p:txBody>
      </p:sp>
      <p:sp>
        <p:nvSpPr>
          <p:cNvPr id="2294" name="Google Shape;2294;p72"/>
          <p:cNvSpPr>
            <a:spLocks noGrp="1"/>
          </p:cNvSpPr>
          <p:nvPr>
            <p:ph type="pic" idx="2"/>
          </p:nvPr>
        </p:nvSpPr>
        <p:spPr>
          <a:xfrm>
            <a:off x="4474467" y="1193913"/>
            <a:ext cx="1720400" cy="2222000"/>
          </a:xfrm>
          <a:prstGeom prst="rect">
            <a:avLst/>
          </a:prstGeom>
          <a:solidFill>
            <a:schemeClr val="tx2"/>
          </a:solidFill>
          <a:ln>
            <a:noFill/>
          </a:ln>
        </p:spPr>
      </p:sp>
      <p:sp>
        <p:nvSpPr>
          <p:cNvPr id="2295" name="Google Shape;2295;p72"/>
          <p:cNvSpPr>
            <a:spLocks noGrp="1"/>
          </p:cNvSpPr>
          <p:nvPr>
            <p:ph type="pic" idx="3"/>
          </p:nvPr>
        </p:nvSpPr>
        <p:spPr>
          <a:xfrm>
            <a:off x="6329501" y="1193913"/>
            <a:ext cx="1720400" cy="2222000"/>
          </a:xfrm>
          <a:prstGeom prst="rect">
            <a:avLst/>
          </a:prstGeom>
          <a:solidFill>
            <a:schemeClr val="tx2"/>
          </a:solidFill>
          <a:ln>
            <a:noFill/>
          </a:ln>
        </p:spPr>
      </p:sp>
      <p:sp>
        <p:nvSpPr>
          <p:cNvPr id="2296" name="Google Shape;2296;p72"/>
          <p:cNvSpPr>
            <a:spLocks noGrp="1"/>
          </p:cNvSpPr>
          <p:nvPr>
            <p:ph type="pic" idx="4"/>
          </p:nvPr>
        </p:nvSpPr>
        <p:spPr>
          <a:xfrm>
            <a:off x="8175069" y="1193913"/>
            <a:ext cx="1720400" cy="2222000"/>
          </a:xfrm>
          <a:prstGeom prst="rect">
            <a:avLst/>
          </a:prstGeom>
          <a:solidFill>
            <a:schemeClr val="tx2"/>
          </a:solidFill>
          <a:ln>
            <a:noFill/>
          </a:ln>
        </p:spPr>
      </p:sp>
      <p:sp>
        <p:nvSpPr>
          <p:cNvPr id="2297" name="Google Shape;2297;p72"/>
          <p:cNvSpPr>
            <a:spLocks noGrp="1"/>
          </p:cNvSpPr>
          <p:nvPr>
            <p:ph type="pic" idx="5"/>
          </p:nvPr>
        </p:nvSpPr>
        <p:spPr>
          <a:xfrm>
            <a:off x="10020639" y="1193913"/>
            <a:ext cx="1720400" cy="2222000"/>
          </a:xfrm>
          <a:prstGeom prst="rect">
            <a:avLst/>
          </a:prstGeom>
          <a:solidFill>
            <a:schemeClr val="tx2"/>
          </a:solidFill>
          <a:ln>
            <a:noFill/>
          </a:ln>
        </p:spPr>
      </p:sp>
      <p:sp>
        <p:nvSpPr>
          <p:cNvPr id="2298" name="Google Shape;2298;p72"/>
          <p:cNvSpPr txBox="1">
            <a:spLocks noGrp="1"/>
          </p:cNvSpPr>
          <p:nvPr>
            <p:ph type="subTitle" idx="1"/>
          </p:nvPr>
        </p:nvSpPr>
        <p:spPr>
          <a:xfrm>
            <a:off x="560833" y="1204067"/>
            <a:ext cx="3225200" cy="2222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2133" b="1">
                <a:solidFill>
                  <a:schemeClr val="lt1"/>
                </a:solidFill>
                <a:highlight>
                  <a:schemeClr val="dk1"/>
                </a:highlight>
              </a:defRPr>
            </a:lvl1pPr>
            <a:lvl2pPr lvl="1" rtl="0">
              <a:spcBef>
                <a:spcPts val="0"/>
              </a:spcBef>
              <a:spcAft>
                <a:spcPts val="0"/>
              </a:spcAft>
              <a:buClr>
                <a:schemeClr val="lt1"/>
              </a:buClr>
              <a:buSzPts val="1600"/>
              <a:buNone/>
              <a:defRPr sz="2133" b="1">
                <a:solidFill>
                  <a:schemeClr val="lt1"/>
                </a:solidFill>
                <a:highlight>
                  <a:schemeClr val="dk1"/>
                </a:highlight>
              </a:defRPr>
            </a:lvl2pPr>
            <a:lvl3pPr lvl="2" rtl="0">
              <a:spcBef>
                <a:spcPts val="1067"/>
              </a:spcBef>
              <a:spcAft>
                <a:spcPts val="0"/>
              </a:spcAft>
              <a:buClr>
                <a:schemeClr val="lt1"/>
              </a:buClr>
              <a:buSzPts val="1600"/>
              <a:buNone/>
              <a:defRPr sz="2133" b="1">
                <a:solidFill>
                  <a:schemeClr val="lt1"/>
                </a:solidFill>
                <a:highlight>
                  <a:schemeClr val="dk1"/>
                </a:highlight>
              </a:defRPr>
            </a:lvl3pPr>
            <a:lvl4pPr lvl="3" rtl="0">
              <a:spcBef>
                <a:spcPts val="1067"/>
              </a:spcBef>
              <a:spcAft>
                <a:spcPts val="0"/>
              </a:spcAft>
              <a:buClr>
                <a:schemeClr val="lt1"/>
              </a:buClr>
              <a:buSzPts val="1600"/>
              <a:buNone/>
              <a:defRPr sz="2133" b="1">
                <a:solidFill>
                  <a:schemeClr val="lt1"/>
                </a:solidFill>
                <a:highlight>
                  <a:schemeClr val="dk1"/>
                </a:highlight>
              </a:defRPr>
            </a:lvl4pPr>
            <a:lvl5pPr lvl="4" rtl="0">
              <a:spcBef>
                <a:spcPts val="1067"/>
              </a:spcBef>
              <a:spcAft>
                <a:spcPts val="0"/>
              </a:spcAft>
              <a:buClr>
                <a:schemeClr val="lt1"/>
              </a:buClr>
              <a:buSzPts val="1600"/>
              <a:buNone/>
              <a:defRPr sz="2133" b="1">
                <a:solidFill>
                  <a:schemeClr val="lt1"/>
                </a:solidFill>
                <a:highlight>
                  <a:schemeClr val="dk1"/>
                </a:highlight>
              </a:defRPr>
            </a:lvl5pPr>
            <a:lvl6pPr lvl="5" rtl="0">
              <a:spcBef>
                <a:spcPts val="1067"/>
              </a:spcBef>
              <a:spcAft>
                <a:spcPts val="0"/>
              </a:spcAft>
              <a:buClr>
                <a:schemeClr val="lt1"/>
              </a:buClr>
              <a:buSzPts val="1600"/>
              <a:buNone/>
              <a:defRPr sz="2133" b="1">
                <a:solidFill>
                  <a:schemeClr val="lt1"/>
                </a:solidFill>
                <a:highlight>
                  <a:schemeClr val="dk1"/>
                </a:highlight>
              </a:defRPr>
            </a:lvl6pPr>
            <a:lvl7pPr lvl="6" rtl="0">
              <a:spcBef>
                <a:spcPts val="1067"/>
              </a:spcBef>
              <a:spcAft>
                <a:spcPts val="0"/>
              </a:spcAft>
              <a:buClr>
                <a:schemeClr val="lt1"/>
              </a:buClr>
              <a:buSzPts val="1600"/>
              <a:buNone/>
              <a:defRPr sz="2133" b="1">
                <a:solidFill>
                  <a:schemeClr val="lt1"/>
                </a:solidFill>
                <a:highlight>
                  <a:schemeClr val="dk1"/>
                </a:highlight>
              </a:defRPr>
            </a:lvl7pPr>
            <a:lvl8pPr lvl="7" rtl="0">
              <a:spcBef>
                <a:spcPts val="1067"/>
              </a:spcBef>
              <a:spcAft>
                <a:spcPts val="0"/>
              </a:spcAft>
              <a:buClr>
                <a:schemeClr val="lt1"/>
              </a:buClr>
              <a:buSzPts val="1600"/>
              <a:buNone/>
              <a:defRPr sz="2133" b="1">
                <a:solidFill>
                  <a:schemeClr val="lt1"/>
                </a:solidFill>
                <a:highlight>
                  <a:schemeClr val="dk1"/>
                </a:highlight>
              </a:defRPr>
            </a:lvl8pPr>
            <a:lvl9pPr lvl="8" rtl="0">
              <a:spcBef>
                <a:spcPts val="1067"/>
              </a:spcBef>
              <a:spcAft>
                <a:spcPts val="1067"/>
              </a:spcAft>
              <a:buClr>
                <a:schemeClr val="lt1"/>
              </a:buClr>
              <a:buSzPts val="1600"/>
              <a:buNone/>
              <a:defRPr sz="2133"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4474467" y="3682500"/>
            <a:ext cx="1704000" cy="2754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300" name="Google Shape;2300;p72"/>
          <p:cNvSpPr txBox="1">
            <a:spLocks noGrp="1"/>
          </p:cNvSpPr>
          <p:nvPr>
            <p:ph type="body" idx="7"/>
          </p:nvPr>
        </p:nvSpPr>
        <p:spPr>
          <a:xfrm>
            <a:off x="6345905" y="3682500"/>
            <a:ext cx="1704000" cy="2754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301" name="Google Shape;2301;p72"/>
          <p:cNvSpPr txBox="1">
            <a:spLocks noGrp="1"/>
          </p:cNvSpPr>
          <p:nvPr>
            <p:ph type="body" idx="8"/>
          </p:nvPr>
        </p:nvSpPr>
        <p:spPr>
          <a:xfrm>
            <a:off x="8175061" y="3682500"/>
            <a:ext cx="1704000" cy="2754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
        <p:nvSpPr>
          <p:cNvPr id="2302" name="Google Shape;2302;p72"/>
          <p:cNvSpPr txBox="1">
            <a:spLocks noGrp="1"/>
          </p:cNvSpPr>
          <p:nvPr>
            <p:ph type="body" idx="9"/>
          </p:nvPr>
        </p:nvSpPr>
        <p:spPr>
          <a:xfrm>
            <a:off x="10046500" y="3682500"/>
            <a:ext cx="1704000" cy="2754800"/>
          </a:xfrm>
          <a:prstGeom prst="rect">
            <a:avLst/>
          </a:prstGeom>
        </p:spPr>
        <p:txBody>
          <a:bodyPr spcFirstLastPara="1" wrap="square" lIns="0" tIns="0" rIns="0" bIns="0" anchor="t" anchorCtr="0">
            <a:noAutofit/>
          </a:bodyPr>
          <a:lstStyle>
            <a:lvl1pPr marL="609585" lvl="0" indent="-406390" rtl="0">
              <a:lnSpc>
                <a:spcPct val="100000"/>
              </a:lnSpc>
              <a:spcBef>
                <a:spcPts val="0"/>
              </a:spcBef>
              <a:spcAft>
                <a:spcPts val="0"/>
              </a:spcAft>
              <a:buSzPts val="1200"/>
              <a:buChar char="●"/>
              <a:defRPr sz="1600" b="1"/>
            </a:lvl1pPr>
            <a:lvl2pPr marL="1219170" lvl="1" indent="-406390" rtl="0">
              <a:lnSpc>
                <a:spcPct val="100000"/>
              </a:lnSpc>
              <a:spcBef>
                <a:spcPts val="533"/>
              </a:spcBef>
              <a:spcAft>
                <a:spcPts val="0"/>
              </a:spcAft>
              <a:buSzPts val="1200"/>
              <a:buChar char="○"/>
              <a:defRPr sz="1600" b="1"/>
            </a:lvl2pPr>
            <a:lvl3pPr marL="1828754" lvl="2" indent="-406390" rtl="0">
              <a:lnSpc>
                <a:spcPct val="100000"/>
              </a:lnSpc>
              <a:spcBef>
                <a:spcPts val="533"/>
              </a:spcBef>
              <a:spcAft>
                <a:spcPts val="0"/>
              </a:spcAft>
              <a:buSzPts val="1200"/>
              <a:buChar char="■"/>
              <a:defRPr sz="1600" b="1"/>
            </a:lvl3pPr>
            <a:lvl4pPr marL="2438339" lvl="3" indent="-406390" rtl="0">
              <a:lnSpc>
                <a:spcPct val="100000"/>
              </a:lnSpc>
              <a:spcBef>
                <a:spcPts val="533"/>
              </a:spcBef>
              <a:spcAft>
                <a:spcPts val="0"/>
              </a:spcAft>
              <a:buSzPts val="1200"/>
              <a:buChar char="●"/>
              <a:defRPr sz="1600" b="1"/>
            </a:lvl4pPr>
            <a:lvl5pPr marL="3047924" lvl="4" indent="-406390" rtl="0">
              <a:lnSpc>
                <a:spcPct val="100000"/>
              </a:lnSpc>
              <a:spcBef>
                <a:spcPts val="533"/>
              </a:spcBef>
              <a:spcAft>
                <a:spcPts val="0"/>
              </a:spcAft>
              <a:buSzPts val="1200"/>
              <a:buChar char="○"/>
              <a:defRPr sz="1600" b="1"/>
            </a:lvl5pPr>
            <a:lvl6pPr marL="3657509" lvl="5" indent="-406390" rtl="0">
              <a:lnSpc>
                <a:spcPct val="100000"/>
              </a:lnSpc>
              <a:spcBef>
                <a:spcPts val="533"/>
              </a:spcBef>
              <a:spcAft>
                <a:spcPts val="0"/>
              </a:spcAft>
              <a:buSzPts val="1200"/>
              <a:buChar char="■"/>
              <a:defRPr sz="1600" b="1"/>
            </a:lvl6pPr>
            <a:lvl7pPr marL="4267093" lvl="6" indent="-406390" rtl="0">
              <a:lnSpc>
                <a:spcPct val="100000"/>
              </a:lnSpc>
              <a:spcBef>
                <a:spcPts val="533"/>
              </a:spcBef>
              <a:spcAft>
                <a:spcPts val="0"/>
              </a:spcAft>
              <a:buSzPts val="1200"/>
              <a:buChar char="●"/>
              <a:defRPr sz="1600" b="1"/>
            </a:lvl7pPr>
            <a:lvl8pPr marL="4876678" lvl="7" indent="-406390" rtl="0">
              <a:lnSpc>
                <a:spcPct val="100000"/>
              </a:lnSpc>
              <a:spcBef>
                <a:spcPts val="533"/>
              </a:spcBef>
              <a:spcAft>
                <a:spcPts val="0"/>
              </a:spcAft>
              <a:buSzPts val="1200"/>
              <a:buChar char="○"/>
              <a:defRPr sz="1600" b="1"/>
            </a:lvl8pPr>
            <a:lvl9pPr marL="5486263" lvl="8" indent="-406390" rtl="0">
              <a:lnSpc>
                <a:spcPct val="100000"/>
              </a:lnSpc>
              <a:spcBef>
                <a:spcPts val="533"/>
              </a:spcBef>
              <a:spcAft>
                <a:spcPts val="533"/>
              </a:spcAft>
              <a:buSzPts val="1200"/>
              <a:buChar char="■"/>
              <a:defRPr sz="1600" b="1"/>
            </a:lvl9pPr>
          </a:lstStyle>
          <a:p>
            <a:endParaRPr/>
          </a:p>
        </p:txBody>
      </p:sp>
    </p:spTree>
    <p:extLst>
      <p:ext uri="{BB962C8B-B14F-4D97-AF65-F5344CB8AC3E}">
        <p14:creationId xmlns:p14="http://schemas.microsoft.com/office/powerpoint/2010/main" val="17817194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2: z-Blank with logo, maroon">
  <p:cSld name="22: z-Blank with logo, maroon">
    <p:bg>
      <p:bgPr>
        <a:solidFill>
          <a:schemeClr val="accent2"/>
        </a:solidFill>
        <a:effectLst/>
      </p:bgPr>
    </p:bg>
    <p:spTree>
      <p:nvGrpSpPr>
        <p:cNvPr id="1" name="Shape 36"/>
        <p:cNvGrpSpPr/>
        <p:nvPr/>
      </p:nvGrpSpPr>
      <p:grpSpPr>
        <a:xfrm>
          <a:off x="0" y="0"/>
          <a:ext cx="0" cy="0"/>
          <a:chOff x="0" y="0"/>
          <a:chExt cx="0" cy="0"/>
        </a:xfrm>
      </p:grpSpPr>
      <p:pic>
        <p:nvPicPr>
          <p:cNvPr id="37" name="Google Shape;37;p1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144987111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23: Title, text, with subtitle, room for icons, four column — black">
    <p:spTree>
      <p:nvGrpSpPr>
        <p:cNvPr id="1" name="Shape 2303"/>
        <p:cNvGrpSpPr/>
        <p:nvPr/>
      </p:nvGrpSpPr>
      <p:grpSpPr>
        <a:xfrm>
          <a:off x="0" y="0"/>
          <a:ext cx="0" cy="0"/>
          <a:chOff x="0" y="0"/>
          <a:chExt cx="0" cy="0"/>
        </a:xfrm>
      </p:grpSpPr>
      <p:sp>
        <p:nvSpPr>
          <p:cNvPr id="2304" name="Google Shape;2304;p73"/>
          <p:cNvSpPr/>
          <p:nvPr/>
        </p:nvSpPr>
        <p:spPr>
          <a:xfrm>
            <a:off x="67" y="0"/>
            <a:ext cx="12192000" cy="24256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566567" y="421200"/>
            <a:ext cx="11164000" cy="5868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endParaRPr/>
          </a:p>
        </p:txBody>
      </p:sp>
      <p:sp>
        <p:nvSpPr>
          <p:cNvPr id="2306" name="Google Shape;2306;p73"/>
          <p:cNvSpPr txBox="1">
            <a:spLocks noGrp="1"/>
          </p:cNvSpPr>
          <p:nvPr>
            <p:ph type="subTitle" idx="1"/>
          </p:nvPr>
        </p:nvSpPr>
        <p:spPr>
          <a:xfrm>
            <a:off x="570600" y="1008004"/>
            <a:ext cx="11164000" cy="295402"/>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1067"/>
              </a:spcBef>
              <a:spcAft>
                <a:spcPts val="0"/>
              </a:spcAft>
              <a:buSzPts val="2000"/>
              <a:buNone/>
              <a:defRPr/>
            </a:lvl2pPr>
            <a:lvl3pPr lvl="2" rtl="0">
              <a:lnSpc>
                <a:spcPct val="90000"/>
              </a:lnSpc>
              <a:spcBef>
                <a:spcPts val="1067"/>
              </a:spcBef>
              <a:spcAft>
                <a:spcPts val="0"/>
              </a:spcAft>
              <a:buSzPts val="2000"/>
              <a:buNone/>
              <a:defRPr/>
            </a:lvl3pPr>
            <a:lvl4pPr lvl="3" rtl="0">
              <a:lnSpc>
                <a:spcPct val="90000"/>
              </a:lnSpc>
              <a:spcBef>
                <a:spcPts val="1067"/>
              </a:spcBef>
              <a:spcAft>
                <a:spcPts val="0"/>
              </a:spcAft>
              <a:buSzPts val="2000"/>
              <a:buNone/>
              <a:defRPr/>
            </a:lvl4pPr>
            <a:lvl5pPr lvl="4" rtl="0">
              <a:lnSpc>
                <a:spcPct val="90000"/>
              </a:lnSpc>
              <a:spcBef>
                <a:spcPts val="1067"/>
              </a:spcBef>
              <a:spcAft>
                <a:spcPts val="0"/>
              </a:spcAft>
              <a:buSzPts val="2000"/>
              <a:buNone/>
              <a:defRPr/>
            </a:lvl5pPr>
            <a:lvl6pPr lvl="5" rtl="0">
              <a:lnSpc>
                <a:spcPct val="90000"/>
              </a:lnSpc>
              <a:spcBef>
                <a:spcPts val="1067"/>
              </a:spcBef>
              <a:spcAft>
                <a:spcPts val="0"/>
              </a:spcAft>
              <a:buSzPts val="2000"/>
              <a:buNone/>
              <a:defRPr/>
            </a:lvl6pPr>
            <a:lvl7pPr lvl="6" rtl="0">
              <a:lnSpc>
                <a:spcPct val="90000"/>
              </a:lnSpc>
              <a:spcBef>
                <a:spcPts val="1067"/>
              </a:spcBef>
              <a:spcAft>
                <a:spcPts val="0"/>
              </a:spcAft>
              <a:buSzPts val="2000"/>
              <a:buNone/>
              <a:defRPr/>
            </a:lvl7pPr>
            <a:lvl8pPr lvl="7" rtl="0">
              <a:lnSpc>
                <a:spcPct val="90000"/>
              </a:lnSpc>
              <a:spcBef>
                <a:spcPts val="1067"/>
              </a:spcBef>
              <a:spcAft>
                <a:spcPts val="0"/>
              </a:spcAft>
              <a:buSzPts val="2000"/>
              <a:buNone/>
              <a:defRPr/>
            </a:lvl8pPr>
            <a:lvl9pPr lvl="8" rtl="0">
              <a:lnSpc>
                <a:spcPct val="90000"/>
              </a:lnSpc>
              <a:spcBef>
                <a:spcPts val="1067"/>
              </a:spcBef>
              <a:spcAft>
                <a:spcPts val="1067"/>
              </a:spcAft>
              <a:buSzPts val="2000"/>
              <a:buNone/>
              <a:defRPr/>
            </a:lvl9pPr>
          </a:lstStyle>
          <a:p>
            <a:endParaRPr/>
          </a:p>
        </p:txBody>
      </p:sp>
      <p:sp>
        <p:nvSpPr>
          <p:cNvPr id="2307" name="Google Shape;2307;p73"/>
          <p:cNvSpPr txBox="1">
            <a:spLocks noGrp="1"/>
          </p:cNvSpPr>
          <p:nvPr>
            <p:ph type="body" idx="2"/>
          </p:nvPr>
        </p:nvSpPr>
        <p:spPr>
          <a:xfrm>
            <a:off x="56436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08" name="Google Shape;2308;p73"/>
          <p:cNvSpPr txBox="1">
            <a:spLocks noGrp="1"/>
          </p:cNvSpPr>
          <p:nvPr>
            <p:ph type="body" idx="3"/>
          </p:nvPr>
        </p:nvSpPr>
        <p:spPr>
          <a:xfrm>
            <a:off x="3533403"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09" name="Google Shape;2309;p73"/>
          <p:cNvSpPr txBox="1">
            <a:spLocks noGrp="1"/>
          </p:cNvSpPr>
          <p:nvPr>
            <p:ph type="body" idx="4"/>
          </p:nvPr>
        </p:nvSpPr>
        <p:spPr>
          <a:xfrm>
            <a:off x="6395220"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10" name="Google Shape;2310;p73"/>
          <p:cNvSpPr txBox="1">
            <a:spLocks noGrp="1"/>
          </p:cNvSpPr>
          <p:nvPr>
            <p:ph type="body" idx="5"/>
          </p:nvPr>
        </p:nvSpPr>
        <p:spPr>
          <a:xfrm>
            <a:off x="935369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Tree>
    <p:extLst>
      <p:ext uri="{BB962C8B-B14F-4D97-AF65-F5344CB8AC3E}">
        <p14:creationId xmlns:p14="http://schemas.microsoft.com/office/powerpoint/2010/main" val="318961729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23: Title, text, with subtitle, room for icons, four column — gold">
    <p:spTree>
      <p:nvGrpSpPr>
        <p:cNvPr id="1" name="Shape 2311"/>
        <p:cNvGrpSpPr/>
        <p:nvPr/>
      </p:nvGrpSpPr>
      <p:grpSpPr>
        <a:xfrm>
          <a:off x="0" y="0"/>
          <a:ext cx="0" cy="0"/>
          <a:chOff x="0" y="0"/>
          <a:chExt cx="0" cy="0"/>
        </a:xfrm>
      </p:grpSpPr>
      <p:sp>
        <p:nvSpPr>
          <p:cNvPr id="2312" name="Google Shape;2312;p74"/>
          <p:cNvSpPr/>
          <p:nvPr/>
        </p:nvSpPr>
        <p:spPr>
          <a:xfrm>
            <a:off x="67" y="0"/>
            <a:ext cx="12192000" cy="24256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566567" y="421200"/>
            <a:ext cx="11164000" cy="5868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endParaRPr/>
          </a:p>
        </p:txBody>
      </p:sp>
      <p:sp>
        <p:nvSpPr>
          <p:cNvPr id="2314" name="Google Shape;2314;p74"/>
          <p:cNvSpPr txBox="1">
            <a:spLocks noGrp="1"/>
          </p:cNvSpPr>
          <p:nvPr>
            <p:ph type="subTitle" idx="1"/>
          </p:nvPr>
        </p:nvSpPr>
        <p:spPr>
          <a:xfrm>
            <a:off x="570600" y="1008004"/>
            <a:ext cx="11164000" cy="295402"/>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1067"/>
              </a:spcBef>
              <a:spcAft>
                <a:spcPts val="0"/>
              </a:spcAft>
              <a:buSzPts val="2000"/>
              <a:buNone/>
              <a:defRPr/>
            </a:lvl2pPr>
            <a:lvl3pPr lvl="2" rtl="0">
              <a:lnSpc>
                <a:spcPct val="90000"/>
              </a:lnSpc>
              <a:spcBef>
                <a:spcPts val="1067"/>
              </a:spcBef>
              <a:spcAft>
                <a:spcPts val="0"/>
              </a:spcAft>
              <a:buSzPts val="2000"/>
              <a:buNone/>
              <a:defRPr/>
            </a:lvl3pPr>
            <a:lvl4pPr lvl="3" rtl="0">
              <a:lnSpc>
                <a:spcPct val="90000"/>
              </a:lnSpc>
              <a:spcBef>
                <a:spcPts val="1067"/>
              </a:spcBef>
              <a:spcAft>
                <a:spcPts val="0"/>
              </a:spcAft>
              <a:buSzPts val="2000"/>
              <a:buNone/>
              <a:defRPr/>
            </a:lvl4pPr>
            <a:lvl5pPr lvl="4" rtl="0">
              <a:lnSpc>
                <a:spcPct val="90000"/>
              </a:lnSpc>
              <a:spcBef>
                <a:spcPts val="1067"/>
              </a:spcBef>
              <a:spcAft>
                <a:spcPts val="0"/>
              </a:spcAft>
              <a:buSzPts val="2000"/>
              <a:buNone/>
              <a:defRPr/>
            </a:lvl5pPr>
            <a:lvl6pPr lvl="5" rtl="0">
              <a:lnSpc>
                <a:spcPct val="90000"/>
              </a:lnSpc>
              <a:spcBef>
                <a:spcPts val="1067"/>
              </a:spcBef>
              <a:spcAft>
                <a:spcPts val="0"/>
              </a:spcAft>
              <a:buSzPts val="2000"/>
              <a:buNone/>
              <a:defRPr/>
            </a:lvl6pPr>
            <a:lvl7pPr lvl="6" rtl="0">
              <a:lnSpc>
                <a:spcPct val="90000"/>
              </a:lnSpc>
              <a:spcBef>
                <a:spcPts val="1067"/>
              </a:spcBef>
              <a:spcAft>
                <a:spcPts val="0"/>
              </a:spcAft>
              <a:buSzPts val="2000"/>
              <a:buNone/>
              <a:defRPr/>
            </a:lvl7pPr>
            <a:lvl8pPr lvl="7" rtl="0">
              <a:lnSpc>
                <a:spcPct val="90000"/>
              </a:lnSpc>
              <a:spcBef>
                <a:spcPts val="1067"/>
              </a:spcBef>
              <a:spcAft>
                <a:spcPts val="0"/>
              </a:spcAft>
              <a:buSzPts val="2000"/>
              <a:buNone/>
              <a:defRPr/>
            </a:lvl8pPr>
            <a:lvl9pPr lvl="8" rtl="0">
              <a:lnSpc>
                <a:spcPct val="90000"/>
              </a:lnSpc>
              <a:spcBef>
                <a:spcPts val="1067"/>
              </a:spcBef>
              <a:spcAft>
                <a:spcPts val="1067"/>
              </a:spcAft>
              <a:buSzPts val="2000"/>
              <a:buNone/>
              <a:defRPr/>
            </a:lvl9pPr>
          </a:lstStyle>
          <a:p>
            <a:endParaRPr/>
          </a:p>
        </p:txBody>
      </p:sp>
      <p:sp>
        <p:nvSpPr>
          <p:cNvPr id="2315" name="Google Shape;2315;p74"/>
          <p:cNvSpPr txBox="1">
            <a:spLocks noGrp="1"/>
          </p:cNvSpPr>
          <p:nvPr>
            <p:ph type="body" idx="2"/>
          </p:nvPr>
        </p:nvSpPr>
        <p:spPr>
          <a:xfrm>
            <a:off x="56436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16" name="Google Shape;2316;p74"/>
          <p:cNvSpPr txBox="1">
            <a:spLocks noGrp="1"/>
          </p:cNvSpPr>
          <p:nvPr>
            <p:ph type="body" idx="3"/>
          </p:nvPr>
        </p:nvSpPr>
        <p:spPr>
          <a:xfrm>
            <a:off x="3533403"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17" name="Google Shape;2317;p74"/>
          <p:cNvSpPr txBox="1">
            <a:spLocks noGrp="1"/>
          </p:cNvSpPr>
          <p:nvPr>
            <p:ph type="body" idx="4"/>
          </p:nvPr>
        </p:nvSpPr>
        <p:spPr>
          <a:xfrm>
            <a:off x="6395220"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18" name="Google Shape;2318;p74"/>
          <p:cNvSpPr txBox="1">
            <a:spLocks noGrp="1"/>
          </p:cNvSpPr>
          <p:nvPr>
            <p:ph type="body" idx="5"/>
          </p:nvPr>
        </p:nvSpPr>
        <p:spPr>
          <a:xfrm>
            <a:off x="935369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Tree>
    <p:extLst>
      <p:ext uri="{BB962C8B-B14F-4D97-AF65-F5344CB8AC3E}">
        <p14:creationId xmlns:p14="http://schemas.microsoft.com/office/powerpoint/2010/main" val="193868254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23: Title, text, with subtitle, room for icons, four column — maroon">
    <p:spTree>
      <p:nvGrpSpPr>
        <p:cNvPr id="1" name="Shape 2319"/>
        <p:cNvGrpSpPr/>
        <p:nvPr/>
      </p:nvGrpSpPr>
      <p:grpSpPr>
        <a:xfrm>
          <a:off x="0" y="0"/>
          <a:ext cx="0" cy="0"/>
          <a:chOff x="0" y="0"/>
          <a:chExt cx="0" cy="0"/>
        </a:xfrm>
      </p:grpSpPr>
      <p:sp>
        <p:nvSpPr>
          <p:cNvPr id="2320" name="Google Shape;2320;p75"/>
          <p:cNvSpPr/>
          <p:nvPr/>
        </p:nvSpPr>
        <p:spPr>
          <a:xfrm>
            <a:off x="67" y="0"/>
            <a:ext cx="12192000" cy="2425600"/>
          </a:xfrm>
          <a:prstGeom prst="rect">
            <a:avLst/>
          </a:prstGeom>
          <a:solidFill>
            <a:schemeClr val="accen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566567" y="421200"/>
            <a:ext cx="11164000" cy="5868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endParaRPr/>
          </a:p>
        </p:txBody>
      </p:sp>
      <p:sp>
        <p:nvSpPr>
          <p:cNvPr id="2322" name="Google Shape;2322;p75"/>
          <p:cNvSpPr txBox="1">
            <a:spLocks noGrp="1"/>
          </p:cNvSpPr>
          <p:nvPr>
            <p:ph type="subTitle" idx="1"/>
          </p:nvPr>
        </p:nvSpPr>
        <p:spPr>
          <a:xfrm>
            <a:off x="570600" y="1008004"/>
            <a:ext cx="11164000" cy="295402"/>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1067"/>
              </a:spcBef>
              <a:spcAft>
                <a:spcPts val="0"/>
              </a:spcAft>
              <a:buSzPts val="2000"/>
              <a:buNone/>
              <a:defRPr/>
            </a:lvl2pPr>
            <a:lvl3pPr lvl="2" rtl="0">
              <a:lnSpc>
                <a:spcPct val="90000"/>
              </a:lnSpc>
              <a:spcBef>
                <a:spcPts val="1067"/>
              </a:spcBef>
              <a:spcAft>
                <a:spcPts val="0"/>
              </a:spcAft>
              <a:buSzPts val="2000"/>
              <a:buNone/>
              <a:defRPr/>
            </a:lvl3pPr>
            <a:lvl4pPr lvl="3" rtl="0">
              <a:lnSpc>
                <a:spcPct val="90000"/>
              </a:lnSpc>
              <a:spcBef>
                <a:spcPts val="1067"/>
              </a:spcBef>
              <a:spcAft>
                <a:spcPts val="0"/>
              </a:spcAft>
              <a:buSzPts val="2000"/>
              <a:buNone/>
              <a:defRPr/>
            </a:lvl4pPr>
            <a:lvl5pPr lvl="4" rtl="0">
              <a:lnSpc>
                <a:spcPct val="90000"/>
              </a:lnSpc>
              <a:spcBef>
                <a:spcPts val="1067"/>
              </a:spcBef>
              <a:spcAft>
                <a:spcPts val="0"/>
              </a:spcAft>
              <a:buSzPts val="2000"/>
              <a:buNone/>
              <a:defRPr/>
            </a:lvl5pPr>
            <a:lvl6pPr lvl="5" rtl="0">
              <a:lnSpc>
                <a:spcPct val="90000"/>
              </a:lnSpc>
              <a:spcBef>
                <a:spcPts val="1067"/>
              </a:spcBef>
              <a:spcAft>
                <a:spcPts val="0"/>
              </a:spcAft>
              <a:buSzPts val="2000"/>
              <a:buNone/>
              <a:defRPr/>
            </a:lvl6pPr>
            <a:lvl7pPr lvl="6" rtl="0">
              <a:lnSpc>
                <a:spcPct val="90000"/>
              </a:lnSpc>
              <a:spcBef>
                <a:spcPts val="1067"/>
              </a:spcBef>
              <a:spcAft>
                <a:spcPts val="0"/>
              </a:spcAft>
              <a:buSzPts val="2000"/>
              <a:buNone/>
              <a:defRPr/>
            </a:lvl7pPr>
            <a:lvl8pPr lvl="7" rtl="0">
              <a:lnSpc>
                <a:spcPct val="90000"/>
              </a:lnSpc>
              <a:spcBef>
                <a:spcPts val="1067"/>
              </a:spcBef>
              <a:spcAft>
                <a:spcPts val="0"/>
              </a:spcAft>
              <a:buSzPts val="2000"/>
              <a:buNone/>
              <a:defRPr/>
            </a:lvl8pPr>
            <a:lvl9pPr lvl="8" rtl="0">
              <a:lnSpc>
                <a:spcPct val="90000"/>
              </a:lnSpc>
              <a:spcBef>
                <a:spcPts val="1067"/>
              </a:spcBef>
              <a:spcAft>
                <a:spcPts val="1067"/>
              </a:spcAft>
              <a:buSzPts val="2000"/>
              <a:buNone/>
              <a:defRPr/>
            </a:lvl9pPr>
          </a:lstStyle>
          <a:p>
            <a:endParaRPr/>
          </a:p>
        </p:txBody>
      </p:sp>
      <p:sp>
        <p:nvSpPr>
          <p:cNvPr id="2323" name="Google Shape;2323;p75"/>
          <p:cNvSpPr txBox="1">
            <a:spLocks noGrp="1"/>
          </p:cNvSpPr>
          <p:nvPr>
            <p:ph type="body" idx="2"/>
          </p:nvPr>
        </p:nvSpPr>
        <p:spPr>
          <a:xfrm>
            <a:off x="56436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24" name="Google Shape;2324;p75"/>
          <p:cNvSpPr txBox="1">
            <a:spLocks noGrp="1"/>
          </p:cNvSpPr>
          <p:nvPr>
            <p:ph type="body" idx="3"/>
          </p:nvPr>
        </p:nvSpPr>
        <p:spPr>
          <a:xfrm>
            <a:off x="3533403"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25" name="Google Shape;2325;p75"/>
          <p:cNvSpPr txBox="1">
            <a:spLocks noGrp="1"/>
          </p:cNvSpPr>
          <p:nvPr>
            <p:ph type="body" idx="4"/>
          </p:nvPr>
        </p:nvSpPr>
        <p:spPr>
          <a:xfrm>
            <a:off x="6395220"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
        <p:nvSpPr>
          <p:cNvPr id="2326" name="Google Shape;2326;p75"/>
          <p:cNvSpPr txBox="1">
            <a:spLocks noGrp="1"/>
          </p:cNvSpPr>
          <p:nvPr>
            <p:ph type="body" idx="5"/>
          </p:nvPr>
        </p:nvSpPr>
        <p:spPr>
          <a:xfrm>
            <a:off x="9353697" y="3435767"/>
            <a:ext cx="2374800" cy="3001600"/>
          </a:xfrm>
          <a:prstGeom prst="rect">
            <a:avLst/>
          </a:prstGeom>
          <a:noFill/>
          <a:ln>
            <a:noFill/>
          </a:ln>
        </p:spPr>
        <p:txBody>
          <a:bodyPr spcFirstLastPara="1" wrap="square" lIns="0" tIns="0" rIns="0" bIns="0" anchor="t" anchorCtr="0">
            <a:normAutofit/>
          </a:bodyPr>
          <a:lstStyle>
            <a:lvl1pPr marL="609585" marR="0" lvl="0" indent="-440256" algn="l" rtl="0">
              <a:lnSpc>
                <a:spcPct val="100000"/>
              </a:lnSpc>
              <a:spcBef>
                <a:spcPts val="0"/>
              </a:spcBef>
              <a:spcAft>
                <a:spcPts val="0"/>
              </a:spcAft>
              <a:buClr>
                <a:srgbClr val="000000"/>
              </a:buClr>
              <a:buSzPts val="1600"/>
              <a:buChar char="●"/>
              <a:defRPr sz="2133" b="1" i="0" u="none" strike="noStrike" cap="none">
                <a:solidFill>
                  <a:srgbClr val="000000"/>
                </a:solidFill>
              </a:defRPr>
            </a:lvl1pPr>
            <a:lvl2pPr marL="1219170" marR="0" lvl="1"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2pPr>
            <a:lvl3pPr marL="1828754" marR="0" lvl="2"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3pPr>
            <a:lvl4pPr marL="2438339" marR="0" lvl="3"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4pPr>
            <a:lvl5pPr marL="3047924" marR="0" lvl="4"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5pPr>
            <a:lvl6pPr marL="3657509" marR="0" lvl="5"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6pPr>
            <a:lvl7pPr marL="4267093" marR="0" lvl="6"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7pPr>
            <a:lvl8pPr marL="4876678" marR="0" lvl="7" indent="-440256" algn="l" rtl="0">
              <a:lnSpc>
                <a:spcPct val="100000"/>
              </a:lnSpc>
              <a:spcBef>
                <a:spcPts val="533"/>
              </a:spcBef>
              <a:spcAft>
                <a:spcPts val="0"/>
              </a:spcAft>
              <a:buClr>
                <a:srgbClr val="000000"/>
              </a:buClr>
              <a:buSzPts val="1600"/>
              <a:buChar char="○"/>
              <a:defRPr sz="2133" i="0" u="none" strike="noStrike" cap="none">
                <a:solidFill>
                  <a:srgbClr val="000000"/>
                </a:solidFill>
              </a:defRPr>
            </a:lvl8pPr>
            <a:lvl9pPr marL="5486263" marR="0" lvl="8" indent="-440256" algn="l" rtl="0">
              <a:lnSpc>
                <a:spcPct val="100000"/>
              </a:lnSpc>
              <a:spcBef>
                <a:spcPts val="533"/>
              </a:spcBef>
              <a:spcAft>
                <a:spcPts val="533"/>
              </a:spcAft>
              <a:buClr>
                <a:srgbClr val="000000"/>
              </a:buClr>
              <a:buSzPts val="1600"/>
              <a:buChar char="■"/>
              <a:defRPr sz="2133" i="0" u="none" strike="noStrike" cap="none">
                <a:solidFill>
                  <a:srgbClr val="000000"/>
                </a:solidFill>
              </a:defRPr>
            </a:lvl9pPr>
          </a:lstStyle>
          <a:p>
            <a:endParaRPr/>
          </a:p>
        </p:txBody>
      </p:sp>
    </p:spTree>
    <p:extLst>
      <p:ext uri="{BB962C8B-B14F-4D97-AF65-F5344CB8AC3E}">
        <p14:creationId xmlns:p14="http://schemas.microsoft.com/office/powerpoint/2010/main" val="208477719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23: Title, text, 4 column, good for facts — black">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560833" y="2285667"/>
            <a:ext cx="2601200" cy="22540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2400">
                <a:highlight>
                  <a:schemeClr val="accent1"/>
                </a:highlight>
              </a:defRPr>
            </a:lvl1pPr>
            <a:lvl2pPr lvl="1" rtl="0">
              <a:lnSpc>
                <a:spcPct val="90000"/>
              </a:lnSpc>
              <a:spcBef>
                <a:spcPts val="0"/>
              </a:spcBef>
              <a:spcAft>
                <a:spcPts val="0"/>
              </a:spcAft>
              <a:buSzPts val="1800"/>
              <a:buNone/>
              <a:defRPr sz="2400">
                <a:highlight>
                  <a:schemeClr val="accent1"/>
                </a:highlight>
              </a:defRPr>
            </a:lvl2pPr>
            <a:lvl3pPr lvl="2" rtl="0">
              <a:lnSpc>
                <a:spcPct val="90000"/>
              </a:lnSpc>
              <a:spcBef>
                <a:spcPts val="0"/>
              </a:spcBef>
              <a:spcAft>
                <a:spcPts val="0"/>
              </a:spcAft>
              <a:buSzPts val="1800"/>
              <a:buNone/>
              <a:defRPr sz="2400">
                <a:highlight>
                  <a:schemeClr val="accent1"/>
                </a:highlight>
              </a:defRPr>
            </a:lvl3pPr>
            <a:lvl4pPr lvl="3" rtl="0">
              <a:lnSpc>
                <a:spcPct val="90000"/>
              </a:lnSpc>
              <a:spcBef>
                <a:spcPts val="0"/>
              </a:spcBef>
              <a:spcAft>
                <a:spcPts val="0"/>
              </a:spcAft>
              <a:buSzPts val="1800"/>
              <a:buNone/>
              <a:defRPr sz="2400">
                <a:highlight>
                  <a:schemeClr val="accent1"/>
                </a:highlight>
              </a:defRPr>
            </a:lvl4pPr>
            <a:lvl5pPr lvl="4" rtl="0">
              <a:lnSpc>
                <a:spcPct val="90000"/>
              </a:lnSpc>
              <a:spcBef>
                <a:spcPts val="0"/>
              </a:spcBef>
              <a:spcAft>
                <a:spcPts val="0"/>
              </a:spcAft>
              <a:buSzPts val="1800"/>
              <a:buNone/>
              <a:defRPr sz="2400">
                <a:highlight>
                  <a:schemeClr val="accent1"/>
                </a:highlight>
              </a:defRPr>
            </a:lvl5pPr>
            <a:lvl6pPr lvl="5" rtl="0">
              <a:lnSpc>
                <a:spcPct val="90000"/>
              </a:lnSpc>
              <a:spcBef>
                <a:spcPts val="0"/>
              </a:spcBef>
              <a:spcAft>
                <a:spcPts val="0"/>
              </a:spcAft>
              <a:buSzPts val="1800"/>
              <a:buNone/>
              <a:defRPr sz="2400">
                <a:highlight>
                  <a:schemeClr val="accent1"/>
                </a:highlight>
              </a:defRPr>
            </a:lvl6pPr>
            <a:lvl7pPr lvl="6" rtl="0">
              <a:lnSpc>
                <a:spcPct val="90000"/>
              </a:lnSpc>
              <a:spcBef>
                <a:spcPts val="0"/>
              </a:spcBef>
              <a:spcAft>
                <a:spcPts val="0"/>
              </a:spcAft>
              <a:buSzPts val="1800"/>
              <a:buNone/>
              <a:defRPr sz="2400">
                <a:highlight>
                  <a:schemeClr val="accent1"/>
                </a:highlight>
              </a:defRPr>
            </a:lvl7pPr>
            <a:lvl8pPr lvl="7" rtl="0">
              <a:lnSpc>
                <a:spcPct val="90000"/>
              </a:lnSpc>
              <a:spcBef>
                <a:spcPts val="0"/>
              </a:spcBef>
              <a:spcAft>
                <a:spcPts val="0"/>
              </a:spcAft>
              <a:buSzPts val="1800"/>
              <a:buNone/>
              <a:defRPr sz="2400">
                <a:highlight>
                  <a:schemeClr val="accent1"/>
                </a:highlight>
              </a:defRPr>
            </a:lvl8pPr>
            <a:lvl9pPr lvl="8" rtl="0">
              <a:lnSpc>
                <a:spcPct val="90000"/>
              </a:lnSpc>
              <a:spcBef>
                <a:spcPts val="0"/>
              </a:spcBef>
              <a:spcAft>
                <a:spcPts val="0"/>
              </a:spcAft>
              <a:buSzPts val="1800"/>
              <a:buNone/>
              <a:defRPr sz="2400">
                <a:highlight>
                  <a:schemeClr val="accent1"/>
                </a:highlight>
              </a:defRPr>
            </a:lvl9pPr>
          </a:lstStyle>
          <a:p>
            <a:endParaRPr/>
          </a:p>
        </p:txBody>
      </p:sp>
      <p:sp>
        <p:nvSpPr>
          <p:cNvPr id="2329" name="Google Shape;2329;p76"/>
          <p:cNvSpPr txBox="1">
            <a:spLocks noGrp="1"/>
          </p:cNvSpPr>
          <p:nvPr>
            <p:ph type="body" idx="1"/>
          </p:nvPr>
        </p:nvSpPr>
        <p:spPr>
          <a:xfrm>
            <a:off x="560833" y="36047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330" name="Google Shape;2330;p76"/>
          <p:cNvSpPr txBox="1">
            <a:spLocks noGrp="1"/>
          </p:cNvSpPr>
          <p:nvPr>
            <p:ph type="title" idx="2"/>
          </p:nvPr>
        </p:nvSpPr>
        <p:spPr>
          <a:xfrm>
            <a:off x="8948467" y="2298967"/>
            <a:ext cx="2601200" cy="22540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2400">
                <a:highlight>
                  <a:schemeClr val="accent1"/>
                </a:highlight>
              </a:defRPr>
            </a:lvl1pPr>
            <a:lvl2pPr lvl="1" rtl="0">
              <a:lnSpc>
                <a:spcPct val="90000"/>
              </a:lnSpc>
              <a:spcBef>
                <a:spcPts val="0"/>
              </a:spcBef>
              <a:spcAft>
                <a:spcPts val="0"/>
              </a:spcAft>
              <a:buSzPts val="1800"/>
              <a:buNone/>
              <a:defRPr sz="2400">
                <a:highlight>
                  <a:schemeClr val="accent1"/>
                </a:highlight>
              </a:defRPr>
            </a:lvl2pPr>
            <a:lvl3pPr lvl="2" rtl="0">
              <a:lnSpc>
                <a:spcPct val="90000"/>
              </a:lnSpc>
              <a:spcBef>
                <a:spcPts val="0"/>
              </a:spcBef>
              <a:spcAft>
                <a:spcPts val="0"/>
              </a:spcAft>
              <a:buSzPts val="1800"/>
              <a:buNone/>
              <a:defRPr sz="2400">
                <a:highlight>
                  <a:schemeClr val="accent1"/>
                </a:highlight>
              </a:defRPr>
            </a:lvl3pPr>
            <a:lvl4pPr lvl="3" rtl="0">
              <a:lnSpc>
                <a:spcPct val="90000"/>
              </a:lnSpc>
              <a:spcBef>
                <a:spcPts val="0"/>
              </a:spcBef>
              <a:spcAft>
                <a:spcPts val="0"/>
              </a:spcAft>
              <a:buSzPts val="1800"/>
              <a:buNone/>
              <a:defRPr sz="2400">
                <a:highlight>
                  <a:schemeClr val="accent1"/>
                </a:highlight>
              </a:defRPr>
            </a:lvl4pPr>
            <a:lvl5pPr lvl="4" rtl="0">
              <a:lnSpc>
                <a:spcPct val="90000"/>
              </a:lnSpc>
              <a:spcBef>
                <a:spcPts val="0"/>
              </a:spcBef>
              <a:spcAft>
                <a:spcPts val="0"/>
              </a:spcAft>
              <a:buSzPts val="1800"/>
              <a:buNone/>
              <a:defRPr sz="2400">
                <a:highlight>
                  <a:schemeClr val="accent1"/>
                </a:highlight>
              </a:defRPr>
            </a:lvl5pPr>
            <a:lvl6pPr lvl="5" rtl="0">
              <a:lnSpc>
                <a:spcPct val="90000"/>
              </a:lnSpc>
              <a:spcBef>
                <a:spcPts val="0"/>
              </a:spcBef>
              <a:spcAft>
                <a:spcPts val="0"/>
              </a:spcAft>
              <a:buSzPts val="1800"/>
              <a:buNone/>
              <a:defRPr sz="2400">
                <a:highlight>
                  <a:schemeClr val="accent1"/>
                </a:highlight>
              </a:defRPr>
            </a:lvl6pPr>
            <a:lvl7pPr lvl="6" rtl="0">
              <a:lnSpc>
                <a:spcPct val="90000"/>
              </a:lnSpc>
              <a:spcBef>
                <a:spcPts val="0"/>
              </a:spcBef>
              <a:spcAft>
                <a:spcPts val="0"/>
              </a:spcAft>
              <a:buSzPts val="1800"/>
              <a:buNone/>
              <a:defRPr sz="2400">
                <a:highlight>
                  <a:schemeClr val="accent1"/>
                </a:highlight>
              </a:defRPr>
            </a:lvl7pPr>
            <a:lvl8pPr lvl="7" rtl="0">
              <a:lnSpc>
                <a:spcPct val="90000"/>
              </a:lnSpc>
              <a:spcBef>
                <a:spcPts val="0"/>
              </a:spcBef>
              <a:spcAft>
                <a:spcPts val="0"/>
              </a:spcAft>
              <a:buSzPts val="1800"/>
              <a:buNone/>
              <a:defRPr sz="2400">
                <a:highlight>
                  <a:schemeClr val="accent1"/>
                </a:highlight>
              </a:defRPr>
            </a:lvl8pPr>
            <a:lvl9pPr lvl="8" rtl="0">
              <a:lnSpc>
                <a:spcPct val="90000"/>
              </a:lnSpc>
              <a:spcBef>
                <a:spcPts val="0"/>
              </a:spcBef>
              <a:spcAft>
                <a:spcPts val="0"/>
              </a:spcAft>
              <a:buSzPts val="1800"/>
              <a:buNone/>
              <a:defRPr sz="2400">
                <a:highlight>
                  <a:schemeClr val="accent1"/>
                </a:highlight>
              </a:defRPr>
            </a:lvl9pPr>
          </a:lstStyle>
          <a:p>
            <a:endParaRPr/>
          </a:p>
        </p:txBody>
      </p:sp>
      <p:sp>
        <p:nvSpPr>
          <p:cNvPr id="2331" name="Google Shape;2331;p76"/>
          <p:cNvSpPr txBox="1">
            <a:spLocks noGrp="1"/>
          </p:cNvSpPr>
          <p:nvPr>
            <p:ph type="body" idx="3"/>
          </p:nvPr>
        </p:nvSpPr>
        <p:spPr>
          <a:xfrm>
            <a:off x="8948933" y="36180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332" name="Google Shape;2332;p76"/>
          <p:cNvSpPr txBox="1">
            <a:spLocks noGrp="1"/>
          </p:cNvSpPr>
          <p:nvPr>
            <p:ph type="title" idx="4"/>
          </p:nvPr>
        </p:nvSpPr>
        <p:spPr>
          <a:xfrm>
            <a:off x="6174700" y="2285667"/>
            <a:ext cx="2601200" cy="22540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2400">
                <a:highlight>
                  <a:schemeClr val="accent1"/>
                </a:highlight>
              </a:defRPr>
            </a:lvl1pPr>
            <a:lvl2pPr lvl="1" rtl="0">
              <a:lnSpc>
                <a:spcPct val="90000"/>
              </a:lnSpc>
              <a:spcBef>
                <a:spcPts val="0"/>
              </a:spcBef>
              <a:spcAft>
                <a:spcPts val="0"/>
              </a:spcAft>
              <a:buSzPts val="1800"/>
              <a:buNone/>
              <a:defRPr sz="2400">
                <a:highlight>
                  <a:schemeClr val="accent1"/>
                </a:highlight>
              </a:defRPr>
            </a:lvl2pPr>
            <a:lvl3pPr lvl="2" rtl="0">
              <a:lnSpc>
                <a:spcPct val="90000"/>
              </a:lnSpc>
              <a:spcBef>
                <a:spcPts val="0"/>
              </a:spcBef>
              <a:spcAft>
                <a:spcPts val="0"/>
              </a:spcAft>
              <a:buSzPts val="1800"/>
              <a:buNone/>
              <a:defRPr sz="2400">
                <a:highlight>
                  <a:schemeClr val="accent1"/>
                </a:highlight>
              </a:defRPr>
            </a:lvl3pPr>
            <a:lvl4pPr lvl="3" rtl="0">
              <a:lnSpc>
                <a:spcPct val="90000"/>
              </a:lnSpc>
              <a:spcBef>
                <a:spcPts val="0"/>
              </a:spcBef>
              <a:spcAft>
                <a:spcPts val="0"/>
              </a:spcAft>
              <a:buSzPts val="1800"/>
              <a:buNone/>
              <a:defRPr sz="2400">
                <a:highlight>
                  <a:schemeClr val="accent1"/>
                </a:highlight>
              </a:defRPr>
            </a:lvl4pPr>
            <a:lvl5pPr lvl="4" rtl="0">
              <a:lnSpc>
                <a:spcPct val="90000"/>
              </a:lnSpc>
              <a:spcBef>
                <a:spcPts val="0"/>
              </a:spcBef>
              <a:spcAft>
                <a:spcPts val="0"/>
              </a:spcAft>
              <a:buSzPts val="1800"/>
              <a:buNone/>
              <a:defRPr sz="2400">
                <a:highlight>
                  <a:schemeClr val="accent1"/>
                </a:highlight>
              </a:defRPr>
            </a:lvl5pPr>
            <a:lvl6pPr lvl="5" rtl="0">
              <a:lnSpc>
                <a:spcPct val="90000"/>
              </a:lnSpc>
              <a:spcBef>
                <a:spcPts val="0"/>
              </a:spcBef>
              <a:spcAft>
                <a:spcPts val="0"/>
              </a:spcAft>
              <a:buSzPts val="1800"/>
              <a:buNone/>
              <a:defRPr sz="2400">
                <a:highlight>
                  <a:schemeClr val="accent1"/>
                </a:highlight>
              </a:defRPr>
            </a:lvl6pPr>
            <a:lvl7pPr lvl="6" rtl="0">
              <a:lnSpc>
                <a:spcPct val="90000"/>
              </a:lnSpc>
              <a:spcBef>
                <a:spcPts val="0"/>
              </a:spcBef>
              <a:spcAft>
                <a:spcPts val="0"/>
              </a:spcAft>
              <a:buSzPts val="1800"/>
              <a:buNone/>
              <a:defRPr sz="2400">
                <a:highlight>
                  <a:schemeClr val="accent1"/>
                </a:highlight>
              </a:defRPr>
            </a:lvl7pPr>
            <a:lvl8pPr lvl="7" rtl="0">
              <a:lnSpc>
                <a:spcPct val="90000"/>
              </a:lnSpc>
              <a:spcBef>
                <a:spcPts val="0"/>
              </a:spcBef>
              <a:spcAft>
                <a:spcPts val="0"/>
              </a:spcAft>
              <a:buSzPts val="1800"/>
              <a:buNone/>
              <a:defRPr sz="2400">
                <a:highlight>
                  <a:schemeClr val="accent1"/>
                </a:highlight>
              </a:defRPr>
            </a:lvl8pPr>
            <a:lvl9pPr lvl="8" rtl="0">
              <a:lnSpc>
                <a:spcPct val="90000"/>
              </a:lnSpc>
              <a:spcBef>
                <a:spcPts val="0"/>
              </a:spcBef>
              <a:spcAft>
                <a:spcPts val="0"/>
              </a:spcAft>
              <a:buSzPts val="1800"/>
              <a:buNone/>
              <a:defRPr sz="2400">
                <a:highlight>
                  <a:schemeClr val="accent1"/>
                </a:highlight>
              </a:defRPr>
            </a:lvl9pPr>
          </a:lstStyle>
          <a:p>
            <a:endParaRPr/>
          </a:p>
        </p:txBody>
      </p:sp>
      <p:sp>
        <p:nvSpPr>
          <p:cNvPr id="2333" name="Google Shape;2333;p76"/>
          <p:cNvSpPr txBox="1">
            <a:spLocks noGrp="1"/>
          </p:cNvSpPr>
          <p:nvPr>
            <p:ph type="body" idx="5"/>
          </p:nvPr>
        </p:nvSpPr>
        <p:spPr>
          <a:xfrm>
            <a:off x="6174700" y="36047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334" name="Google Shape;2334;p76"/>
          <p:cNvSpPr txBox="1">
            <a:spLocks noGrp="1"/>
          </p:cNvSpPr>
          <p:nvPr>
            <p:ph type="title" idx="6"/>
          </p:nvPr>
        </p:nvSpPr>
        <p:spPr>
          <a:xfrm>
            <a:off x="3354200" y="2302000"/>
            <a:ext cx="2601200" cy="22540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2400">
                <a:highlight>
                  <a:schemeClr val="accent1"/>
                </a:highlight>
              </a:defRPr>
            </a:lvl1pPr>
            <a:lvl2pPr lvl="1" rtl="0">
              <a:lnSpc>
                <a:spcPct val="90000"/>
              </a:lnSpc>
              <a:spcBef>
                <a:spcPts val="0"/>
              </a:spcBef>
              <a:spcAft>
                <a:spcPts val="0"/>
              </a:spcAft>
              <a:buSzPts val="1800"/>
              <a:buNone/>
              <a:defRPr sz="2400">
                <a:highlight>
                  <a:schemeClr val="accent1"/>
                </a:highlight>
              </a:defRPr>
            </a:lvl2pPr>
            <a:lvl3pPr lvl="2" rtl="0">
              <a:lnSpc>
                <a:spcPct val="90000"/>
              </a:lnSpc>
              <a:spcBef>
                <a:spcPts val="0"/>
              </a:spcBef>
              <a:spcAft>
                <a:spcPts val="0"/>
              </a:spcAft>
              <a:buSzPts val="1800"/>
              <a:buNone/>
              <a:defRPr sz="2400">
                <a:highlight>
                  <a:schemeClr val="accent1"/>
                </a:highlight>
              </a:defRPr>
            </a:lvl3pPr>
            <a:lvl4pPr lvl="3" rtl="0">
              <a:lnSpc>
                <a:spcPct val="90000"/>
              </a:lnSpc>
              <a:spcBef>
                <a:spcPts val="0"/>
              </a:spcBef>
              <a:spcAft>
                <a:spcPts val="0"/>
              </a:spcAft>
              <a:buSzPts val="1800"/>
              <a:buNone/>
              <a:defRPr sz="2400">
                <a:highlight>
                  <a:schemeClr val="accent1"/>
                </a:highlight>
              </a:defRPr>
            </a:lvl4pPr>
            <a:lvl5pPr lvl="4" rtl="0">
              <a:lnSpc>
                <a:spcPct val="90000"/>
              </a:lnSpc>
              <a:spcBef>
                <a:spcPts val="0"/>
              </a:spcBef>
              <a:spcAft>
                <a:spcPts val="0"/>
              </a:spcAft>
              <a:buSzPts val="1800"/>
              <a:buNone/>
              <a:defRPr sz="2400">
                <a:highlight>
                  <a:schemeClr val="accent1"/>
                </a:highlight>
              </a:defRPr>
            </a:lvl5pPr>
            <a:lvl6pPr lvl="5" rtl="0">
              <a:lnSpc>
                <a:spcPct val="90000"/>
              </a:lnSpc>
              <a:spcBef>
                <a:spcPts val="0"/>
              </a:spcBef>
              <a:spcAft>
                <a:spcPts val="0"/>
              </a:spcAft>
              <a:buSzPts val="1800"/>
              <a:buNone/>
              <a:defRPr sz="2400">
                <a:highlight>
                  <a:schemeClr val="accent1"/>
                </a:highlight>
              </a:defRPr>
            </a:lvl6pPr>
            <a:lvl7pPr lvl="6" rtl="0">
              <a:lnSpc>
                <a:spcPct val="90000"/>
              </a:lnSpc>
              <a:spcBef>
                <a:spcPts val="0"/>
              </a:spcBef>
              <a:spcAft>
                <a:spcPts val="0"/>
              </a:spcAft>
              <a:buSzPts val="1800"/>
              <a:buNone/>
              <a:defRPr sz="2400">
                <a:highlight>
                  <a:schemeClr val="accent1"/>
                </a:highlight>
              </a:defRPr>
            </a:lvl7pPr>
            <a:lvl8pPr lvl="7" rtl="0">
              <a:lnSpc>
                <a:spcPct val="90000"/>
              </a:lnSpc>
              <a:spcBef>
                <a:spcPts val="0"/>
              </a:spcBef>
              <a:spcAft>
                <a:spcPts val="0"/>
              </a:spcAft>
              <a:buSzPts val="1800"/>
              <a:buNone/>
              <a:defRPr sz="2400">
                <a:highlight>
                  <a:schemeClr val="accent1"/>
                </a:highlight>
              </a:defRPr>
            </a:lvl8pPr>
            <a:lvl9pPr lvl="8" rtl="0">
              <a:lnSpc>
                <a:spcPct val="90000"/>
              </a:lnSpc>
              <a:spcBef>
                <a:spcPts val="0"/>
              </a:spcBef>
              <a:spcAft>
                <a:spcPts val="0"/>
              </a:spcAft>
              <a:buSzPts val="1800"/>
              <a:buNone/>
              <a:defRPr sz="2400">
                <a:highlight>
                  <a:schemeClr val="accent1"/>
                </a:highlight>
              </a:defRPr>
            </a:lvl9pPr>
          </a:lstStyle>
          <a:p>
            <a:endParaRPr/>
          </a:p>
        </p:txBody>
      </p:sp>
      <p:sp>
        <p:nvSpPr>
          <p:cNvPr id="2335" name="Google Shape;2335;p76"/>
          <p:cNvSpPr txBox="1">
            <a:spLocks noGrp="1"/>
          </p:cNvSpPr>
          <p:nvPr>
            <p:ph type="body" idx="7"/>
          </p:nvPr>
        </p:nvSpPr>
        <p:spPr>
          <a:xfrm>
            <a:off x="3354200" y="3621033"/>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1067"/>
              </a:spcBef>
              <a:spcAft>
                <a:spcPts val="0"/>
              </a:spcAft>
              <a:buSzPts val="1200"/>
              <a:buChar char="○"/>
              <a:defRPr sz="1600"/>
            </a:lvl2pPr>
            <a:lvl3pPr marL="1828754" lvl="2" indent="-406390" rtl="0">
              <a:spcBef>
                <a:spcPts val="1067"/>
              </a:spcBef>
              <a:spcAft>
                <a:spcPts val="0"/>
              </a:spcAft>
              <a:buSzPts val="1200"/>
              <a:buChar char="■"/>
              <a:defRPr sz="1600"/>
            </a:lvl3pPr>
            <a:lvl4pPr marL="2438339" lvl="3" indent="-406390" rtl="0">
              <a:spcBef>
                <a:spcPts val="1067"/>
              </a:spcBef>
              <a:spcAft>
                <a:spcPts val="0"/>
              </a:spcAft>
              <a:buSzPts val="1200"/>
              <a:buChar char="●"/>
              <a:defRPr sz="1600"/>
            </a:lvl4pPr>
            <a:lvl5pPr marL="3047924" lvl="4" indent="-406390" rtl="0">
              <a:spcBef>
                <a:spcPts val="1067"/>
              </a:spcBef>
              <a:spcAft>
                <a:spcPts val="0"/>
              </a:spcAft>
              <a:buSzPts val="1200"/>
              <a:buChar char="○"/>
              <a:defRPr sz="1600"/>
            </a:lvl5pPr>
            <a:lvl6pPr marL="3657509" lvl="5" indent="-406390" rtl="0">
              <a:spcBef>
                <a:spcPts val="1067"/>
              </a:spcBef>
              <a:spcAft>
                <a:spcPts val="0"/>
              </a:spcAft>
              <a:buSzPts val="1200"/>
              <a:buChar char="■"/>
              <a:defRPr sz="1600"/>
            </a:lvl6pPr>
            <a:lvl7pPr marL="4267093" lvl="6" indent="-406390" rtl="0">
              <a:spcBef>
                <a:spcPts val="1067"/>
              </a:spcBef>
              <a:spcAft>
                <a:spcPts val="0"/>
              </a:spcAft>
              <a:buSzPts val="1200"/>
              <a:buChar char="●"/>
              <a:defRPr sz="1600"/>
            </a:lvl7pPr>
            <a:lvl8pPr marL="4876678" lvl="7" indent="-406390" rtl="0">
              <a:spcBef>
                <a:spcPts val="1067"/>
              </a:spcBef>
              <a:spcAft>
                <a:spcPts val="0"/>
              </a:spcAft>
              <a:buSzPts val="1200"/>
              <a:buChar char="○"/>
              <a:defRPr sz="1600"/>
            </a:lvl8pPr>
            <a:lvl9pPr marL="5486263" lvl="8" indent="-406390" rtl="0">
              <a:spcBef>
                <a:spcPts val="1067"/>
              </a:spcBef>
              <a:spcAft>
                <a:spcPts val="1067"/>
              </a:spcAft>
              <a:buSzPts val="1200"/>
              <a:buChar char="■"/>
              <a:defRPr sz="1600"/>
            </a:lvl9pPr>
          </a:lstStyle>
          <a:p>
            <a:endParaRPr/>
          </a:p>
        </p:txBody>
      </p:sp>
      <p:sp>
        <p:nvSpPr>
          <p:cNvPr id="2336" name="Google Shape;2336;p76"/>
          <p:cNvSpPr txBox="1">
            <a:spLocks noGrp="1"/>
          </p:cNvSpPr>
          <p:nvPr>
            <p:ph type="title" idx="8"/>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Tree>
    <p:extLst>
      <p:ext uri="{BB962C8B-B14F-4D97-AF65-F5344CB8AC3E}">
        <p14:creationId xmlns:p14="http://schemas.microsoft.com/office/powerpoint/2010/main" val="380700638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23: Title, text, 4 column, good for facts — photo background">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12300"/>
            <a:ext cx="12192000" cy="6858000"/>
          </a:xfrm>
          <a:prstGeom prst="rect">
            <a:avLst/>
          </a:prstGeom>
          <a:noFill/>
          <a:ln>
            <a:noFill/>
          </a:ln>
        </p:spPr>
      </p:sp>
      <p:sp>
        <p:nvSpPr>
          <p:cNvPr id="2339" name="Google Shape;2339;p77"/>
          <p:cNvSpPr txBox="1">
            <a:spLocks noGrp="1"/>
          </p:cNvSpPr>
          <p:nvPr>
            <p:ph type="title"/>
          </p:nvPr>
        </p:nvSpPr>
        <p:spPr>
          <a:xfrm>
            <a:off x="560833" y="2285667"/>
            <a:ext cx="2601200" cy="22540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2400">
                <a:highlight>
                  <a:schemeClr val="accent1"/>
                </a:highlight>
              </a:defRPr>
            </a:lvl1pPr>
            <a:lvl2pPr lvl="1" rtl="0">
              <a:spcBef>
                <a:spcPts val="0"/>
              </a:spcBef>
              <a:spcAft>
                <a:spcPts val="0"/>
              </a:spcAft>
              <a:buSzPts val="1800"/>
              <a:buNone/>
              <a:defRPr sz="2400">
                <a:highlight>
                  <a:schemeClr val="accent1"/>
                </a:highlight>
              </a:defRPr>
            </a:lvl2pPr>
            <a:lvl3pPr lvl="2" rtl="0">
              <a:spcBef>
                <a:spcPts val="1067"/>
              </a:spcBef>
              <a:spcAft>
                <a:spcPts val="0"/>
              </a:spcAft>
              <a:buSzPts val="1800"/>
              <a:buNone/>
              <a:defRPr sz="2400">
                <a:highlight>
                  <a:schemeClr val="accent1"/>
                </a:highlight>
              </a:defRPr>
            </a:lvl3pPr>
            <a:lvl4pPr lvl="3" rtl="0">
              <a:spcBef>
                <a:spcPts val="1067"/>
              </a:spcBef>
              <a:spcAft>
                <a:spcPts val="0"/>
              </a:spcAft>
              <a:buSzPts val="1800"/>
              <a:buNone/>
              <a:defRPr sz="2400">
                <a:highlight>
                  <a:schemeClr val="accent1"/>
                </a:highlight>
              </a:defRPr>
            </a:lvl4pPr>
            <a:lvl5pPr lvl="4" rtl="0">
              <a:spcBef>
                <a:spcPts val="1067"/>
              </a:spcBef>
              <a:spcAft>
                <a:spcPts val="0"/>
              </a:spcAft>
              <a:buSzPts val="1800"/>
              <a:buNone/>
              <a:defRPr sz="2400">
                <a:highlight>
                  <a:schemeClr val="accent1"/>
                </a:highlight>
              </a:defRPr>
            </a:lvl5pPr>
            <a:lvl6pPr lvl="5" rtl="0">
              <a:spcBef>
                <a:spcPts val="1067"/>
              </a:spcBef>
              <a:spcAft>
                <a:spcPts val="0"/>
              </a:spcAft>
              <a:buSzPts val="1800"/>
              <a:buNone/>
              <a:defRPr sz="2400">
                <a:highlight>
                  <a:schemeClr val="accent1"/>
                </a:highlight>
              </a:defRPr>
            </a:lvl6pPr>
            <a:lvl7pPr lvl="6" rtl="0">
              <a:spcBef>
                <a:spcPts val="1067"/>
              </a:spcBef>
              <a:spcAft>
                <a:spcPts val="0"/>
              </a:spcAft>
              <a:buSzPts val="1800"/>
              <a:buNone/>
              <a:defRPr sz="2400">
                <a:highlight>
                  <a:schemeClr val="accent1"/>
                </a:highlight>
              </a:defRPr>
            </a:lvl7pPr>
            <a:lvl8pPr lvl="7" rtl="0">
              <a:spcBef>
                <a:spcPts val="1067"/>
              </a:spcBef>
              <a:spcAft>
                <a:spcPts val="0"/>
              </a:spcAft>
              <a:buSzPts val="1800"/>
              <a:buNone/>
              <a:defRPr sz="2400">
                <a:highlight>
                  <a:schemeClr val="accent1"/>
                </a:highlight>
              </a:defRPr>
            </a:lvl8pPr>
            <a:lvl9pPr lvl="8" rtl="0">
              <a:spcBef>
                <a:spcPts val="1067"/>
              </a:spcBef>
              <a:spcAft>
                <a:spcPts val="1067"/>
              </a:spcAft>
              <a:buSzPts val="1800"/>
              <a:buNone/>
              <a:defRPr sz="2400">
                <a:highlight>
                  <a:schemeClr val="accent1"/>
                </a:highlight>
              </a:defRPr>
            </a:lvl9pPr>
          </a:lstStyle>
          <a:p>
            <a:endParaRPr/>
          </a:p>
        </p:txBody>
      </p:sp>
      <p:sp>
        <p:nvSpPr>
          <p:cNvPr id="2340" name="Google Shape;2340;p77"/>
          <p:cNvSpPr txBox="1">
            <a:spLocks noGrp="1"/>
          </p:cNvSpPr>
          <p:nvPr>
            <p:ph type="title" idx="3"/>
          </p:nvPr>
        </p:nvSpPr>
        <p:spPr>
          <a:xfrm>
            <a:off x="8948467" y="2298967"/>
            <a:ext cx="2601200" cy="22540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2400">
                <a:highlight>
                  <a:schemeClr val="accent1"/>
                </a:highlight>
              </a:defRPr>
            </a:lvl1pPr>
            <a:lvl2pPr lvl="1" rtl="0">
              <a:spcBef>
                <a:spcPts val="0"/>
              </a:spcBef>
              <a:spcAft>
                <a:spcPts val="0"/>
              </a:spcAft>
              <a:buSzPts val="1800"/>
              <a:buNone/>
              <a:defRPr sz="2400">
                <a:highlight>
                  <a:schemeClr val="accent1"/>
                </a:highlight>
              </a:defRPr>
            </a:lvl2pPr>
            <a:lvl3pPr lvl="2" rtl="0">
              <a:spcBef>
                <a:spcPts val="1067"/>
              </a:spcBef>
              <a:spcAft>
                <a:spcPts val="0"/>
              </a:spcAft>
              <a:buSzPts val="1800"/>
              <a:buNone/>
              <a:defRPr sz="2400">
                <a:highlight>
                  <a:schemeClr val="accent1"/>
                </a:highlight>
              </a:defRPr>
            </a:lvl3pPr>
            <a:lvl4pPr lvl="3" rtl="0">
              <a:spcBef>
                <a:spcPts val="1067"/>
              </a:spcBef>
              <a:spcAft>
                <a:spcPts val="0"/>
              </a:spcAft>
              <a:buSzPts val="1800"/>
              <a:buNone/>
              <a:defRPr sz="2400">
                <a:highlight>
                  <a:schemeClr val="accent1"/>
                </a:highlight>
              </a:defRPr>
            </a:lvl4pPr>
            <a:lvl5pPr lvl="4" rtl="0">
              <a:spcBef>
                <a:spcPts val="1067"/>
              </a:spcBef>
              <a:spcAft>
                <a:spcPts val="0"/>
              </a:spcAft>
              <a:buSzPts val="1800"/>
              <a:buNone/>
              <a:defRPr sz="2400">
                <a:highlight>
                  <a:schemeClr val="accent1"/>
                </a:highlight>
              </a:defRPr>
            </a:lvl5pPr>
            <a:lvl6pPr lvl="5" rtl="0">
              <a:spcBef>
                <a:spcPts val="1067"/>
              </a:spcBef>
              <a:spcAft>
                <a:spcPts val="0"/>
              </a:spcAft>
              <a:buSzPts val="1800"/>
              <a:buNone/>
              <a:defRPr sz="2400">
                <a:highlight>
                  <a:schemeClr val="accent1"/>
                </a:highlight>
              </a:defRPr>
            </a:lvl6pPr>
            <a:lvl7pPr lvl="6" rtl="0">
              <a:spcBef>
                <a:spcPts val="1067"/>
              </a:spcBef>
              <a:spcAft>
                <a:spcPts val="0"/>
              </a:spcAft>
              <a:buSzPts val="1800"/>
              <a:buNone/>
              <a:defRPr sz="2400">
                <a:highlight>
                  <a:schemeClr val="accent1"/>
                </a:highlight>
              </a:defRPr>
            </a:lvl7pPr>
            <a:lvl8pPr lvl="7" rtl="0">
              <a:spcBef>
                <a:spcPts val="1067"/>
              </a:spcBef>
              <a:spcAft>
                <a:spcPts val="0"/>
              </a:spcAft>
              <a:buSzPts val="1800"/>
              <a:buNone/>
              <a:defRPr sz="2400">
                <a:highlight>
                  <a:schemeClr val="accent1"/>
                </a:highlight>
              </a:defRPr>
            </a:lvl8pPr>
            <a:lvl9pPr lvl="8" rtl="0">
              <a:spcBef>
                <a:spcPts val="1067"/>
              </a:spcBef>
              <a:spcAft>
                <a:spcPts val="1067"/>
              </a:spcAft>
              <a:buSzPts val="1800"/>
              <a:buNone/>
              <a:defRPr sz="2400">
                <a:highlight>
                  <a:schemeClr val="accent1"/>
                </a:highlight>
              </a:defRPr>
            </a:lvl9pPr>
          </a:lstStyle>
          <a:p>
            <a:endParaRPr/>
          </a:p>
        </p:txBody>
      </p:sp>
      <p:sp>
        <p:nvSpPr>
          <p:cNvPr id="2341" name="Google Shape;2341;p77"/>
          <p:cNvSpPr txBox="1">
            <a:spLocks noGrp="1"/>
          </p:cNvSpPr>
          <p:nvPr>
            <p:ph type="title" idx="4"/>
          </p:nvPr>
        </p:nvSpPr>
        <p:spPr>
          <a:xfrm>
            <a:off x="6174700" y="2285667"/>
            <a:ext cx="2601200" cy="22540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2400">
                <a:highlight>
                  <a:schemeClr val="accent1"/>
                </a:highlight>
              </a:defRPr>
            </a:lvl1pPr>
            <a:lvl2pPr lvl="1" rtl="0">
              <a:spcBef>
                <a:spcPts val="0"/>
              </a:spcBef>
              <a:spcAft>
                <a:spcPts val="0"/>
              </a:spcAft>
              <a:buSzPts val="1800"/>
              <a:buNone/>
              <a:defRPr sz="2400">
                <a:highlight>
                  <a:schemeClr val="accent1"/>
                </a:highlight>
              </a:defRPr>
            </a:lvl2pPr>
            <a:lvl3pPr lvl="2" rtl="0">
              <a:spcBef>
                <a:spcPts val="1067"/>
              </a:spcBef>
              <a:spcAft>
                <a:spcPts val="0"/>
              </a:spcAft>
              <a:buSzPts val="1800"/>
              <a:buNone/>
              <a:defRPr sz="2400">
                <a:highlight>
                  <a:schemeClr val="accent1"/>
                </a:highlight>
              </a:defRPr>
            </a:lvl3pPr>
            <a:lvl4pPr lvl="3" rtl="0">
              <a:spcBef>
                <a:spcPts val="1067"/>
              </a:spcBef>
              <a:spcAft>
                <a:spcPts val="0"/>
              </a:spcAft>
              <a:buSzPts val="1800"/>
              <a:buNone/>
              <a:defRPr sz="2400">
                <a:highlight>
                  <a:schemeClr val="accent1"/>
                </a:highlight>
              </a:defRPr>
            </a:lvl4pPr>
            <a:lvl5pPr lvl="4" rtl="0">
              <a:spcBef>
                <a:spcPts val="1067"/>
              </a:spcBef>
              <a:spcAft>
                <a:spcPts val="0"/>
              </a:spcAft>
              <a:buSzPts val="1800"/>
              <a:buNone/>
              <a:defRPr sz="2400">
                <a:highlight>
                  <a:schemeClr val="accent1"/>
                </a:highlight>
              </a:defRPr>
            </a:lvl5pPr>
            <a:lvl6pPr lvl="5" rtl="0">
              <a:spcBef>
                <a:spcPts val="1067"/>
              </a:spcBef>
              <a:spcAft>
                <a:spcPts val="0"/>
              </a:spcAft>
              <a:buSzPts val="1800"/>
              <a:buNone/>
              <a:defRPr sz="2400">
                <a:highlight>
                  <a:schemeClr val="accent1"/>
                </a:highlight>
              </a:defRPr>
            </a:lvl6pPr>
            <a:lvl7pPr lvl="6" rtl="0">
              <a:spcBef>
                <a:spcPts val="1067"/>
              </a:spcBef>
              <a:spcAft>
                <a:spcPts val="0"/>
              </a:spcAft>
              <a:buSzPts val="1800"/>
              <a:buNone/>
              <a:defRPr sz="2400">
                <a:highlight>
                  <a:schemeClr val="accent1"/>
                </a:highlight>
              </a:defRPr>
            </a:lvl7pPr>
            <a:lvl8pPr lvl="7" rtl="0">
              <a:spcBef>
                <a:spcPts val="1067"/>
              </a:spcBef>
              <a:spcAft>
                <a:spcPts val="0"/>
              </a:spcAft>
              <a:buSzPts val="1800"/>
              <a:buNone/>
              <a:defRPr sz="2400">
                <a:highlight>
                  <a:schemeClr val="accent1"/>
                </a:highlight>
              </a:defRPr>
            </a:lvl8pPr>
            <a:lvl9pPr lvl="8" rtl="0">
              <a:spcBef>
                <a:spcPts val="1067"/>
              </a:spcBef>
              <a:spcAft>
                <a:spcPts val="1067"/>
              </a:spcAft>
              <a:buSzPts val="1800"/>
              <a:buNone/>
              <a:defRPr sz="2400">
                <a:highlight>
                  <a:schemeClr val="accent1"/>
                </a:highlight>
              </a:defRPr>
            </a:lvl9pPr>
          </a:lstStyle>
          <a:p>
            <a:endParaRPr/>
          </a:p>
        </p:txBody>
      </p:sp>
      <p:sp>
        <p:nvSpPr>
          <p:cNvPr id="2342" name="Google Shape;2342;p77"/>
          <p:cNvSpPr txBox="1">
            <a:spLocks noGrp="1"/>
          </p:cNvSpPr>
          <p:nvPr>
            <p:ph type="title" idx="5"/>
          </p:nvPr>
        </p:nvSpPr>
        <p:spPr>
          <a:xfrm>
            <a:off x="3354200" y="2302000"/>
            <a:ext cx="2601200" cy="22540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2400">
                <a:highlight>
                  <a:schemeClr val="accent1"/>
                </a:highlight>
              </a:defRPr>
            </a:lvl1pPr>
            <a:lvl2pPr lvl="1" rtl="0">
              <a:spcBef>
                <a:spcPts val="0"/>
              </a:spcBef>
              <a:spcAft>
                <a:spcPts val="0"/>
              </a:spcAft>
              <a:buSzPts val="1800"/>
              <a:buNone/>
              <a:defRPr sz="2400">
                <a:highlight>
                  <a:schemeClr val="accent1"/>
                </a:highlight>
              </a:defRPr>
            </a:lvl2pPr>
            <a:lvl3pPr lvl="2" rtl="0">
              <a:spcBef>
                <a:spcPts val="1067"/>
              </a:spcBef>
              <a:spcAft>
                <a:spcPts val="0"/>
              </a:spcAft>
              <a:buSzPts val="1800"/>
              <a:buNone/>
              <a:defRPr sz="2400">
                <a:highlight>
                  <a:schemeClr val="accent1"/>
                </a:highlight>
              </a:defRPr>
            </a:lvl3pPr>
            <a:lvl4pPr lvl="3" rtl="0">
              <a:spcBef>
                <a:spcPts val="1067"/>
              </a:spcBef>
              <a:spcAft>
                <a:spcPts val="0"/>
              </a:spcAft>
              <a:buSzPts val="1800"/>
              <a:buNone/>
              <a:defRPr sz="2400">
                <a:highlight>
                  <a:schemeClr val="accent1"/>
                </a:highlight>
              </a:defRPr>
            </a:lvl4pPr>
            <a:lvl5pPr lvl="4" rtl="0">
              <a:spcBef>
                <a:spcPts val="1067"/>
              </a:spcBef>
              <a:spcAft>
                <a:spcPts val="0"/>
              </a:spcAft>
              <a:buSzPts val="1800"/>
              <a:buNone/>
              <a:defRPr sz="2400">
                <a:highlight>
                  <a:schemeClr val="accent1"/>
                </a:highlight>
              </a:defRPr>
            </a:lvl5pPr>
            <a:lvl6pPr lvl="5" rtl="0">
              <a:spcBef>
                <a:spcPts val="1067"/>
              </a:spcBef>
              <a:spcAft>
                <a:spcPts val="0"/>
              </a:spcAft>
              <a:buSzPts val="1800"/>
              <a:buNone/>
              <a:defRPr sz="2400">
                <a:highlight>
                  <a:schemeClr val="accent1"/>
                </a:highlight>
              </a:defRPr>
            </a:lvl6pPr>
            <a:lvl7pPr lvl="6" rtl="0">
              <a:spcBef>
                <a:spcPts val="1067"/>
              </a:spcBef>
              <a:spcAft>
                <a:spcPts val="0"/>
              </a:spcAft>
              <a:buSzPts val="1800"/>
              <a:buNone/>
              <a:defRPr sz="2400">
                <a:highlight>
                  <a:schemeClr val="accent1"/>
                </a:highlight>
              </a:defRPr>
            </a:lvl7pPr>
            <a:lvl8pPr lvl="7" rtl="0">
              <a:spcBef>
                <a:spcPts val="1067"/>
              </a:spcBef>
              <a:spcAft>
                <a:spcPts val="0"/>
              </a:spcAft>
              <a:buSzPts val="1800"/>
              <a:buNone/>
              <a:defRPr sz="2400">
                <a:highlight>
                  <a:schemeClr val="accent1"/>
                </a:highlight>
              </a:defRPr>
            </a:lvl8pPr>
            <a:lvl9pPr lvl="8" rtl="0">
              <a:spcBef>
                <a:spcPts val="1067"/>
              </a:spcBef>
              <a:spcAft>
                <a:spcPts val="1067"/>
              </a:spcAft>
              <a:buSzPts val="1800"/>
              <a:buNone/>
              <a:defRPr sz="2400">
                <a:highlight>
                  <a:schemeClr val="accent1"/>
                </a:highlight>
              </a:defRPr>
            </a:lvl9pPr>
          </a:lstStyle>
          <a:p>
            <a:endParaRPr/>
          </a:p>
        </p:txBody>
      </p:sp>
      <p:sp>
        <p:nvSpPr>
          <p:cNvPr id="2343" name="Google Shape;2343;p77"/>
          <p:cNvSpPr txBox="1">
            <a:spLocks noGrp="1"/>
          </p:cNvSpPr>
          <p:nvPr>
            <p:ph type="title" idx="6"/>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344" name="Google Shape;2344;p77"/>
          <p:cNvSpPr txBox="1">
            <a:spLocks noGrp="1"/>
          </p:cNvSpPr>
          <p:nvPr>
            <p:ph type="body" idx="1"/>
          </p:nvPr>
        </p:nvSpPr>
        <p:spPr>
          <a:xfrm>
            <a:off x="560833" y="36047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45" name="Google Shape;2345;p77"/>
          <p:cNvSpPr txBox="1">
            <a:spLocks noGrp="1"/>
          </p:cNvSpPr>
          <p:nvPr>
            <p:ph type="body" idx="7"/>
          </p:nvPr>
        </p:nvSpPr>
        <p:spPr>
          <a:xfrm>
            <a:off x="8948933" y="36180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46" name="Google Shape;2346;p77"/>
          <p:cNvSpPr txBox="1">
            <a:spLocks noGrp="1"/>
          </p:cNvSpPr>
          <p:nvPr>
            <p:ph type="body" idx="8"/>
          </p:nvPr>
        </p:nvSpPr>
        <p:spPr>
          <a:xfrm>
            <a:off x="6174700" y="3604700"/>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47" name="Google Shape;2347;p77"/>
          <p:cNvSpPr txBox="1">
            <a:spLocks noGrp="1"/>
          </p:cNvSpPr>
          <p:nvPr>
            <p:ph type="body" idx="9"/>
          </p:nvPr>
        </p:nvSpPr>
        <p:spPr>
          <a:xfrm>
            <a:off x="3354200" y="3621033"/>
            <a:ext cx="2601200" cy="934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Tree>
    <p:extLst>
      <p:ext uri="{BB962C8B-B14F-4D97-AF65-F5344CB8AC3E}">
        <p14:creationId xmlns:p14="http://schemas.microsoft.com/office/powerpoint/2010/main" val="136937790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23: Title, text, 3 column, good for facts — white">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560833" y="2295000"/>
            <a:ext cx="2782400" cy="4772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50" name="Google Shape;2350;p78"/>
          <p:cNvSpPr txBox="1">
            <a:spLocks noGrp="1"/>
          </p:cNvSpPr>
          <p:nvPr>
            <p:ph type="body" idx="1"/>
          </p:nvPr>
        </p:nvSpPr>
        <p:spPr>
          <a:xfrm>
            <a:off x="560833" y="2952633"/>
            <a:ext cx="2782400" cy="34848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51" name="Google Shape;2351;p78"/>
          <p:cNvSpPr txBox="1">
            <a:spLocks noGrp="1"/>
          </p:cNvSpPr>
          <p:nvPr>
            <p:ph type="title" idx="2"/>
          </p:nvPr>
        </p:nvSpPr>
        <p:spPr>
          <a:xfrm>
            <a:off x="8393600" y="2295000"/>
            <a:ext cx="2782400" cy="4772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52" name="Google Shape;2352;p78"/>
          <p:cNvSpPr txBox="1">
            <a:spLocks noGrp="1"/>
          </p:cNvSpPr>
          <p:nvPr>
            <p:ph type="body" idx="3"/>
          </p:nvPr>
        </p:nvSpPr>
        <p:spPr>
          <a:xfrm>
            <a:off x="8409900" y="2952633"/>
            <a:ext cx="2782400" cy="34848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53" name="Google Shape;2353;p78"/>
          <p:cNvSpPr txBox="1">
            <a:spLocks noGrp="1"/>
          </p:cNvSpPr>
          <p:nvPr>
            <p:ph type="title" idx="4"/>
          </p:nvPr>
        </p:nvSpPr>
        <p:spPr>
          <a:xfrm>
            <a:off x="4477235" y="2295000"/>
            <a:ext cx="2782400" cy="4772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54" name="Google Shape;2354;p78"/>
          <p:cNvSpPr txBox="1">
            <a:spLocks noGrp="1"/>
          </p:cNvSpPr>
          <p:nvPr>
            <p:ph type="body" idx="5"/>
          </p:nvPr>
        </p:nvSpPr>
        <p:spPr>
          <a:xfrm>
            <a:off x="4486600" y="3020365"/>
            <a:ext cx="2782400" cy="3417200"/>
          </a:xfrm>
          <a:prstGeom prst="rect">
            <a:avLst/>
          </a:prstGeom>
        </p:spPr>
        <p:txBody>
          <a:bodyPr spcFirstLastPara="1" wrap="square" lIns="0" tIns="0" rIns="0" bIns="0"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55" name="Google Shape;2355;p78"/>
          <p:cNvSpPr txBox="1">
            <a:spLocks noGrp="1"/>
          </p:cNvSpPr>
          <p:nvPr>
            <p:ph type="title" idx="6"/>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Tree>
    <p:extLst>
      <p:ext uri="{BB962C8B-B14F-4D97-AF65-F5344CB8AC3E}">
        <p14:creationId xmlns:p14="http://schemas.microsoft.com/office/powerpoint/2010/main" val="326196305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23: Title, text, 3 column, good for facts — black">
    <p:bg>
      <p:bgPr>
        <a:solidFill>
          <a:schemeClr val="dk1"/>
        </a:solidFill>
        <a:effectLst/>
      </p:bgPr>
    </p:bg>
    <p:spTree>
      <p:nvGrpSpPr>
        <p:cNvPr id="1" name="Shape 2356"/>
        <p:cNvGrpSpPr/>
        <p:nvPr/>
      </p:nvGrpSpPr>
      <p:grpSpPr>
        <a:xfrm>
          <a:off x="0" y="0"/>
          <a:ext cx="0" cy="0"/>
          <a:chOff x="0" y="0"/>
          <a:chExt cx="0" cy="0"/>
        </a:xfrm>
      </p:grpSpPr>
      <p:sp>
        <p:nvSpPr>
          <p:cNvPr id="2357" name="Google Shape;2357;p79"/>
          <p:cNvSpPr txBox="1">
            <a:spLocks noGrp="1"/>
          </p:cNvSpPr>
          <p:nvPr>
            <p:ph type="title"/>
          </p:nvPr>
        </p:nvSpPr>
        <p:spPr>
          <a:xfrm>
            <a:off x="560833" y="2294967"/>
            <a:ext cx="3202000" cy="1872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58" name="Google Shape;2358;p79"/>
          <p:cNvSpPr txBox="1">
            <a:spLocks noGrp="1"/>
          </p:cNvSpPr>
          <p:nvPr>
            <p:ph type="body" idx="1"/>
          </p:nvPr>
        </p:nvSpPr>
        <p:spPr>
          <a:xfrm>
            <a:off x="560833" y="2952633"/>
            <a:ext cx="3228000" cy="1190800"/>
          </a:xfrm>
          <a:prstGeom prst="rect">
            <a:avLst/>
          </a:prstGeom>
        </p:spPr>
        <p:txBody>
          <a:bodyPr spcFirstLastPara="1" wrap="square" lIns="9142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59" name="Google Shape;2359;p79"/>
          <p:cNvSpPr txBox="1">
            <a:spLocks noGrp="1"/>
          </p:cNvSpPr>
          <p:nvPr>
            <p:ph type="title" idx="2"/>
          </p:nvPr>
        </p:nvSpPr>
        <p:spPr>
          <a:xfrm>
            <a:off x="8393600" y="2294967"/>
            <a:ext cx="3202000" cy="1872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60" name="Google Shape;2360;p79"/>
          <p:cNvSpPr txBox="1">
            <a:spLocks noGrp="1"/>
          </p:cNvSpPr>
          <p:nvPr>
            <p:ph type="body" idx="3"/>
          </p:nvPr>
        </p:nvSpPr>
        <p:spPr>
          <a:xfrm>
            <a:off x="8409900" y="2952633"/>
            <a:ext cx="3202000" cy="1190800"/>
          </a:xfrm>
          <a:prstGeom prst="rect">
            <a:avLst/>
          </a:prstGeom>
        </p:spPr>
        <p:txBody>
          <a:bodyPr spcFirstLastPara="1" wrap="square" lIns="9142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61" name="Google Shape;2361;p79"/>
          <p:cNvSpPr txBox="1">
            <a:spLocks noGrp="1"/>
          </p:cNvSpPr>
          <p:nvPr>
            <p:ph type="title" idx="4"/>
          </p:nvPr>
        </p:nvSpPr>
        <p:spPr>
          <a:xfrm>
            <a:off x="4477233" y="2294967"/>
            <a:ext cx="3228000" cy="1872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highlight>
                  <a:schemeClr val="accent1"/>
                </a:highlight>
              </a:defRPr>
            </a:lvl2pPr>
            <a:lvl3pPr lvl="2" rtl="0">
              <a:spcBef>
                <a:spcPts val="1067"/>
              </a:spcBef>
              <a:spcAft>
                <a:spcPts val="0"/>
              </a:spcAft>
              <a:buSzPts val="2400"/>
              <a:buNone/>
              <a:defRPr sz="3200">
                <a:highlight>
                  <a:schemeClr val="accent1"/>
                </a:highlight>
              </a:defRPr>
            </a:lvl3pPr>
            <a:lvl4pPr lvl="3" rtl="0">
              <a:spcBef>
                <a:spcPts val="1067"/>
              </a:spcBef>
              <a:spcAft>
                <a:spcPts val="0"/>
              </a:spcAft>
              <a:buSzPts val="2400"/>
              <a:buNone/>
              <a:defRPr sz="3200">
                <a:highlight>
                  <a:schemeClr val="accent1"/>
                </a:highlight>
              </a:defRPr>
            </a:lvl4pPr>
            <a:lvl5pPr lvl="4" rtl="0">
              <a:spcBef>
                <a:spcPts val="1067"/>
              </a:spcBef>
              <a:spcAft>
                <a:spcPts val="0"/>
              </a:spcAft>
              <a:buSzPts val="2400"/>
              <a:buNone/>
              <a:defRPr sz="3200">
                <a:highlight>
                  <a:schemeClr val="accent1"/>
                </a:highlight>
              </a:defRPr>
            </a:lvl5pPr>
            <a:lvl6pPr lvl="5" rtl="0">
              <a:spcBef>
                <a:spcPts val="1067"/>
              </a:spcBef>
              <a:spcAft>
                <a:spcPts val="0"/>
              </a:spcAft>
              <a:buSzPts val="2400"/>
              <a:buNone/>
              <a:defRPr sz="3200">
                <a:highlight>
                  <a:schemeClr val="accent1"/>
                </a:highlight>
              </a:defRPr>
            </a:lvl6pPr>
            <a:lvl7pPr lvl="6" rtl="0">
              <a:spcBef>
                <a:spcPts val="1067"/>
              </a:spcBef>
              <a:spcAft>
                <a:spcPts val="0"/>
              </a:spcAft>
              <a:buSzPts val="2400"/>
              <a:buNone/>
              <a:defRPr sz="3200">
                <a:highlight>
                  <a:schemeClr val="accent1"/>
                </a:highlight>
              </a:defRPr>
            </a:lvl7pPr>
            <a:lvl8pPr lvl="7" rtl="0">
              <a:spcBef>
                <a:spcPts val="1067"/>
              </a:spcBef>
              <a:spcAft>
                <a:spcPts val="0"/>
              </a:spcAft>
              <a:buSzPts val="2400"/>
              <a:buNone/>
              <a:defRPr sz="3200">
                <a:highlight>
                  <a:schemeClr val="accent1"/>
                </a:highlight>
              </a:defRPr>
            </a:lvl8pPr>
            <a:lvl9pPr lvl="8" rtl="0">
              <a:spcBef>
                <a:spcPts val="1067"/>
              </a:spcBef>
              <a:spcAft>
                <a:spcPts val="1067"/>
              </a:spcAft>
              <a:buSzPts val="2400"/>
              <a:buNone/>
              <a:defRPr sz="3200">
                <a:highlight>
                  <a:schemeClr val="accent1"/>
                </a:highlight>
              </a:defRPr>
            </a:lvl9pPr>
          </a:lstStyle>
          <a:p>
            <a:endParaRPr/>
          </a:p>
        </p:txBody>
      </p:sp>
      <p:sp>
        <p:nvSpPr>
          <p:cNvPr id="2362" name="Google Shape;2362;p79"/>
          <p:cNvSpPr txBox="1">
            <a:spLocks noGrp="1"/>
          </p:cNvSpPr>
          <p:nvPr>
            <p:ph type="body" idx="5"/>
          </p:nvPr>
        </p:nvSpPr>
        <p:spPr>
          <a:xfrm>
            <a:off x="4486600" y="2976236"/>
            <a:ext cx="3202000" cy="1190800"/>
          </a:xfrm>
          <a:prstGeom prst="rect">
            <a:avLst/>
          </a:prstGeom>
        </p:spPr>
        <p:txBody>
          <a:bodyPr spcFirstLastPara="1" wrap="square" lIns="9142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63" name="Google Shape;2363;p79"/>
          <p:cNvSpPr txBox="1">
            <a:spLocks noGrp="1"/>
          </p:cNvSpPr>
          <p:nvPr>
            <p:ph type="title" idx="6"/>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Tree>
    <p:extLst>
      <p:ext uri="{BB962C8B-B14F-4D97-AF65-F5344CB8AC3E}">
        <p14:creationId xmlns:p14="http://schemas.microsoft.com/office/powerpoint/2010/main" val="23131759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23: Title, text, images, 3 column">
  <p:cSld name="23: Title, text, images, 3 column">
    <p:spTree>
      <p:nvGrpSpPr>
        <p:cNvPr id="1" name="Shape 2364"/>
        <p:cNvGrpSpPr/>
        <p:nvPr/>
      </p:nvGrpSpPr>
      <p:grpSpPr>
        <a:xfrm>
          <a:off x="0" y="0"/>
          <a:ext cx="0" cy="0"/>
          <a:chOff x="0" y="0"/>
          <a:chExt cx="0" cy="0"/>
        </a:xfrm>
      </p:grpSpPr>
      <p:sp>
        <p:nvSpPr>
          <p:cNvPr id="2365" name="Google Shape;2365;p80"/>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366" name="Google Shape;2366;p80"/>
          <p:cNvSpPr txBox="1">
            <a:spLocks noGrp="1"/>
          </p:cNvSpPr>
          <p:nvPr>
            <p:ph type="subTitle" idx="1"/>
          </p:nvPr>
        </p:nvSpPr>
        <p:spPr>
          <a:xfrm>
            <a:off x="571233" y="1326067"/>
            <a:ext cx="3201200" cy="51104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24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7" name="Google Shape;2367;p80"/>
          <p:cNvSpPr txBox="1">
            <a:spLocks noGrp="1"/>
          </p:cNvSpPr>
          <p:nvPr>
            <p:ph type="body" idx="2"/>
          </p:nvPr>
        </p:nvSpPr>
        <p:spPr>
          <a:xfrm>
            <a:off x="559567" y="3887800"/>
            <a:ext cx="3201200" cy="2548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68" name="Google Shape;2368;p80"/>
          <p:cNvSpPr>
            <a:spLocks noGrp="1"/>
          </p:cNvSpPr>
          <p:nvPr>
            <p:ph type="pic" idx="3"/>
          </p:nvPr>
        </p:nvSpPr>
        <p:spPr>
          <a:xfrm>
            <a:off x="578233" y="1331467"/>
            <a:ext cx="3194400" cy="1777600"/>
          </a:xfrm>
          <a:prstGeom prst="rect">
            <a:avLst/>
          </a:prstGeom>
          <a:solidFill>
            <a:schemeClr val="tx2"/>
          </a:solidFill>
          <a:ln>
            <a:noFill/>
          </a:ln>
        </p:spPr>
      </p:sp>
      <p:sp>
        <p:nvSpPr>
          <p:cNvPr id="2369" name="Google Shape;2369;p80"/>
          <p:cNvSpPr txBox="1">
            <a:spLocks noGrp="1"/>
          </p:cNvSpPr>
          <p:nvPr>
            <p:ph type="subTitle" idx="4"/>
          </p:nvPr>
        </p:nvSpPr>
        <p:spPr>
          <a:xfrm>
            <a:off x="4487197" y="1326000"/>
            <a:ext cx="3201200" cy="51104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24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0" name="Google Shape;2370;p80"/>
          <p:cNvSpPr txBox="1">
            <a:spLocks noGrp="1"/>
          </p:cNvSpPr>
          <p:nvPr>
            <p:ph type="body" idx="5"/>
          </p:nvPr>
        </p:nvSpPr>
        <p:spPr>
          <a:xfrm>
            <a:off x="4475531" y="3887740"/>
            <a:ext cx="3194400" cy="2548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71" name="Google Shape;2371;p80"/>
          <p:cNvSpPr>
            <a:spLocks noGrp="1"/>
          </p:cNvSpPr>
          <p:nvPr>
            <p:ph type="pic" idx="6"/>
          </p:nvPr>
        </p:nvSpPr>
        <p:spPr>
          <a:xfrm>
            <a:off x="4494197" y="1331400"/>
            <a:ext cx="3194400" cy="1777600"/>
          </a:xfrm>
          <a:prstGeom prst="rect">
            <a:avLst/>
          </a:prstGeom>
          <a:solidFill>
            <a:schemeClr val="tx2"/>
          </a:solidFill>
          <a:ln>
            <a:noFill/>
          </a:ln>
        </p:spPr>
      </p:sp>
      <p:sp>
        <p:nvSpPr>
          <p:cNvPr id="2372" name="Google Shape;2372;p80"/>
          <p:cNvSpPr txBox="1">
            <a:spLocks noGrp="1"/>
          </p:cNvSpPr>
          <p:nvPr>
            <p:ph type="subTitle" idx="7"/>
          </p:nvPr>
        </p:nvSpPr>
        <p:spPr>
          <a:xfrm>
            <a:off x="8389667" y="1325933"/>
            <a:ext cx="3201200" cy="51104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24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3" name="Google Shape;2373;p80"/>
          <p:cNvSpPr txBox="1">
            <a:spLocks noGrp="1"/>
          </p:cNvSpPr>
          <p:nvPr>
            <p:ph type="body" idx="8"/>
          </p:nvPr>
        </p:nvSpPr>
        <p:spPr>
          <a:xfrm>
            <a:off x="8378000" y="3887667"/>
            <a:ext cx="3194400" cy="2548800"/>
          </a:xfrm>
          <a:prstGeom prst="rect">
            <a:avLst/>
          </a:prstGeom>
        </p:spPr>
        <p:txBody>
          <a:bodyPr spcFirstLastPara="1" wrap="square" lIns="182875" tIns="0" rIns="91425" bIns="91425" anchor="t" anchorCtr="0">
            <a:noAutofit/>
          </a:bodyPr>
          <a:lstStyle>
            <a:lvl1pPr marL="609585" lvl="0" indent="-406390" rtl="0">
              <a:spcBef>
                <a:spcPts val="0"/>
              </a:spcBef>
              <a:spcAft>
                <a:spcPts val="0"/>
              </a:spcAft>
              <a:buSzPts val="1200"/>
              <a:buChar char="●"/>
              <a:defRPr sz="1600"/>
            </a:lvl1pPr>
            <a:lvl2pPr marL="1219170" lvl="1" indent="-406390" rtl="0">
              <a:spcBef>
                <a:spcPts val="533"/>
              </a:spcBef>
              <a:spcAft>
                <a:spcPts val="0"/>
              </a:spcAft>
              <a:buSzPts val="1200"/>
              <a:buChar char="○"/>
              <a:defRPr sz="1600"/>
            </a:lvl2pPr>
            <a:lvl3pPr marL="1828754" lvl="2" indent="-406390" rtl="0">
              <a:spcBef>
                <a:spcPts val="533"/>
              </a:spcBef>
              <a:spcAft>
                <a:spcPts val="0"/>
              </a:spcAft>
              <a:buSzPts val="1200"/>
              <a:buChar char="■"/>
              <a:defRPr sz="1600"/>
            </a:lvl3pPr>
            <a:lvl4pPr marL="2438339" lvl="3" indent="-406390" rtl="0">
              <a:spcBef>
                <a:spcPts val="533"/>
              </a:spcBef>
              <a:spcAft>
                <a:spcPts val="0"/>
              </a:spcAft>
              <a:buSzPts val="1200"/>
              <a:buChar char="●"/>
              <a:defRPr sz="1600"/>
            </a:lvl4pPr>
            <a:lvl5pPr marL="3047924" lvl="4" indent="-406390" rtl="0">
              <a:spcBef>
                <a:spcPts val="533"/>
              </a:spcBef>
              <a:spcAft>
                <a:spcPts val="0"/>
              </a:spcAft>
              <a:buSzPts val="1200"/>
              <a:buChar char="○"/>
              <a:defRPr sz="1600"/>
            </a:lvl5pPr>
            <a:lvl6pPr marL="3657509" lvl="5" indent="-406390" rtl="0">
              <a:spcBef>
                <a:spcPts val="533"/>
              </a:spcBef>
              <a:spcAft>
                <a:spcPts val="0"/>
              </a:spcAft>
              <a:buSzPts val="1200"/>
              <a:buChar char="■"/>
              <a:defRPr sz="1600"/>
            </a:lvl6pPr>
            <a:lvl7pPr marL="4267093" lvl="6" indent="-406390" rtl="0">
              <a:spcBef>
                <a:spcPts val="533"/>
              </a:spcBef>
              <a:spcAft>
                <a:spcPts val="0"/>
              </a:spcAft>
              <a:buSzPts val="1200"/>
              <a:buChar char="●"/>
              <a:defRPr sz="1600"/>
            </a:lvl7pPr>
            <a:lvl8pPr marL="4876678" lvl="7" indent="-406390" rtl="0">
              <a:spcBef>
                <a:spcPts val="533"/>
              </a:spcBef>
              <a:spcAft>
                <a:spcPts val="0"/>
              </a:spcAft>
              <a:buSzPts val="1200"/>
              <a:buChar char="○"/>
              <a:defRPr sz="1600"/>
            </a:lvl8pPr>
            <a:lvl9pPr marL="5486263" lvl="8" indent="-406390" rtl="0">
              <a:spcBef>
                <a:spcPts val="533"/>
              </a:spcBef>
              <a:spcAft>
                <a:spcPts val="533"/>
              </a:spcAft>
              <a:buSzPts val="1200"/>
              <a:buChar char="■"/>
              <a:defRPr sz="1600"/>
            </a:lvl9pPr>
          </a:lstStyle>
          <a:p>
            <a:endParaRPr/>
          </a:p>
        </p:txBody>
      </p:sp>
      <p:sp>
        <p:nvSpPr>
          <p:cNvPr id="2374" name="Google Shape;2374;p80"/>
          <p:cNvSpPr>
            <a:spLocks noGrp="1"/>
          </p:cNvSpPr>
          <p:nvPr>
            <p:ph type="pic" idx="9"/>
          </p:nvPr>
        </p:nvSpPr>
        <p:spPr>
          <a:xfrm>
            <a:off x="8396667" y="1331333"/>
            <a:ext cx="3194400" cy="1777600"/>
          </a:xfrm>
          <a:prstGeom prst="rect">
            <a:avLst/>
          </a:prstGeom>
          <a:solidFill>
            <a:schemeClr val="tx2"/>
          </a:solidFill>
          <a:ln>
            <a:noFill/>
          </a:ln>
        </p:spPr>
      </p:sp>
    </p:spTree>
    <p:extLst>
      <p:ext uri="{BB962C8B-B14F-4D97-AF65-F5344CB8AC3E}">
        <p14:creationId xmlns:p14="http://schemas.microsoft.com/office/powerpoint/2010/main" val="293398429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23: Title, text, images, with preheader, 3 column">
    <p:spTree>
      <p:nvGrpSpPr>
        <p:cNvPr id="1" name="Shape 2375"/>
        <p:cNvGrpSpPr/>
        <p:nvPr/>
      </p:nvGrpSpPr>
      <p:grpSpPr>
        <a:xfrm>
          <a:off x="0" y="0"/>
          <a:ext cx="0" cy="0"/>
          <a:chOff x="0" y="0"/>
          <a:chExt cx="0" cy="0"/>
        </a:xfrm>
      </p:grpSpPr>
      <p:sp>
        <p:nvSpPr>
          <p:cNvPr id="2376" name="Google Shape;2376;p81"/>
          <p:cNvSpPr/>
          <p:nvPr/>
        </p:nvSpPr>
        <p:spPr>
          <a:xfrm>
            <a:off x="560833" y="1182633"/>
            <a:ext cx="3657600" cy="5256400"/>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7" name="Google Shape;2377;p81"/>
          <p:cNvSpPr>
            <a:spLocks noGrp="1"/>
          </p:cNvSpPr>
          <p:nvPr>
            <p:ph type="pic" idx="2"/>
          </p:nvPr>
        </p:nvSpPr>
        <p:spPr>
          <a:xfrm>
            <a:off x="560833" y="1182633"/>
            <a:ext cx="3657600" cy="2450000"/>
          </a:xfrm>
          <a:prstGeom prst="rect">
            <a:avLst/>
          </a:prstGeom>
          <a:solidFill>
            <a:schemeClr val="tx2"/>
          </a:solidFill>
          <a:ln>
            <a:noFill/>
          </a:ln>
        </p:spPr>
      </p:sp>
      <p:sp>
        <p:nvSpPr>
          <p:cNvPr id="2378" name="Google Shape;2378;p81"/>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379" name="Google Shape;2379;p81"/>
          <p:cNvSpPr txBox="1">
            <a:spLocks noGrp="1"/>
          </p:cNvSpPr>
          <p:nvPr>
            <p:ph type="title" idx="3"/>
          </p:nvPr>
        </p:nvSpPr>
        <p:spPr>
          <a:xfrm>
            <a:off x="719167" y="3067332"/>
            <a:ext cx="3352800" cy="33700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600"/>
            </a:lvl1pPr>
            <a:lvl2pPr lvl="1" rtl="0">
              <a:lnSpc>
                <a:spcPct val="90000"/>
              </a:lnSpc>
              <a:spcBef>
                <a:spcPts val="533"/>
              </a:spcBef>
              <a:spcAft>
                <a:spcPts val="0"/>
              </a:spcAft>
              <a:buSzPts val="1200"/>
              <a:buNone/>
              <a:defRPr sz="1600"/>
            </a:lvl2pPr>
            <a:lvl3pPr lvl="2" rtl="0">
              <a:lnSpc>
                <a:spcPct val="90000"/>
              </a:lnSpc>
              <a:spcBef>
                <a:spcPts val="533"/>
              </a:spcBef>
              <a:spcAft>
                <a:spcPts val="0"/>
              </a:spcAft>
              <a:buSzPts val="1200"/>
              <a:buNone/>
              <a:defRPr sz="1600"/>
            </a:lvl3pPr>
            <a:lvl4pPr lvl="3" rtl="0">
              <a:lnSpc>
                <a:spcPct val="90000"/>
              </a:lnSpc>
              <a:spcBef>
                <a:spcPts val="533"/>
              </a:spcBef>
              <a:spcAft>
                <a:spcPts val="0"/>
              </a:spcAft>
              <a:buSzPts val="1200"/>
              <a:buNone/>
              <a:defRPr sz="1600"/>
            </a:lvl4pPr>
            <a:lvl5pPr lvl="4" rtl="0">
              <a:lnSpc>
                <a:spcPct val="90000"/>
              </a:lnSpc>
              <a:spcBef>
                <a:spcPts val="533"/>
              </a:spcBef>
              <a:spcAft>
                <a:spcPts val="0"/>
              </a:spcAft>
              <a:buSzPts val="1200"/>
              <a:buNone/>
              <a:defRPr sz="1600"/>
            </a:lvl5pPr>
            <a:lvl6pPr lvl="5" rtl="0">
              <a:lnSpc>
                <a:spcPct val="90000"/>
              </a:lnSpc>
              <a:spcBef>
                <a:spcPts val="533"/>
              </a:spcBef>
              <a:spcAft>
                <a:spcPts val="0"/>
              </a:spcAft>
              <a:buSzPts val="1200"/>
              <a:buNone/>
              <a:defRPr sz="1600"/>
            </a:lvl6pPr>
            <a:lvl7pPr lvl="6" rtl="0">
              <a:lnSpc>
                <a:spcPct val="90000"/>
              </a:lnSpc>
              <a:spcBef>
                <a:spcPts val="533"/>
              </a:spcBef>
              <a:spcAft>
                <a:spcPts val="0"/>
              </a:spcAft>
              <a:buSzPts val="1200"/>
              <a:buNone/>
              <a:defRPr sz="1600"/>
            </a:lvl7pPr>
            <a:lvl8pPr lvl="7" rtl="0">
              <a:lnSpc>
                <a:spcPct val="90000"/>
              </a:lnSpc>
              <a:spcBef>
                <a:spcPts val="533"/>
              </a:spcBef>
              <a:spcAft>
                <a:spcPts val="0"/>
              </a:spcAft>
              <a:buSzPts val="1200"/>
              <a:buNone/>
              <a:defRPr sz="1600"/>
            </a:lvl8pPr>
            <a:lvl9pPr lvl="8" rtl="0">
              <a:lnSpc>
                <a:spcPct val="90000"/>
              </a:lnSpc>
              <a:spcBef>
                <a:spcPts val="533"/>
              </a:spcBef>
              <a:spcAft>
                <a:spcPts val="533"/>
              </a:spcAft>
              <a:buSzPts val="1200"/>
              <a:buNone/>
              <a:defRPr sz="1600"/>
            </a:lvl9pPr>
          </a:lstStyle>
          <a:p>
            <a:endParaRPr/>
          </a:p>
        </p:txBody>
      </p:sp>
      <p:sp>
        <p:nvSpPr>
          <p:cNvPr id="2380" name="Google Shape;2380;p81"/>
          <p:cNvSpPr txBox="1">
            <a:spLocks noGrp="1"/>
          </p:cNvSpPr>
          <p:nvPr>
            <p:ph type="body" idx="1"/>
          </p:nvPr>
        </p:nvSpPr>
        <p:spPr>
          <a:xfrm>
            <a:off x="719167" y="2819908"/>
            <a:ext cx="3352800" cy="164212"/>
          </a:xfrm>
          <a:prstGeom prst="rect">
            <a:avLst/>
          </a:prstGeom>
          <a:solidFill>
            <a:schemeClr val="lt1"/>
          </a:solidFill>
        </p:spPr>
        <p:txBody>
          <a:bodyPr spcFirstLastPara="1" wrap="square" lIns="0" tIns="0" rIns="0" bIns="0" anchor="b" anchorCtr="0">
            <a:spAutoFit/>
          </a:bodyPr>
          <a:lstStyle>
            <a:lvl1pPr marL="609585" lvl="0" indent="-372524" rtl="0">
              <a:lnSpc>
                <a:spcPct val="100000"/>
              </a:lnSpc>
              <a:spcBef>
                <a:spcPts val="0"/>
              </a:spcBef>
              <a:spcAft>
                <a:spcPts val="0"/>
              </a:spcAft>
              <a:buSzPts val="800"/>
              <a:buChar char="●"/>
              <a:defRPr sz="1067" b="1"/>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381" name="Google Shape;2381;p81"/>
          <p:cNvSpPr/>
          <p:nvPr/>
        </p:nvSpPr>
        <p:spPr>
          <a:xfrm>
            <a:off x="4372871" y="1182633"/>
            <a:ext cx="3657600" cy="5256400"/>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82" name="Google Shape;2382;p81"/>
          <p:cNvSpPr>
            <a:spLocks noGrp="1"/>
          </p:cNvSpPr>
          <p:nvPr>
            <p:ph type="pic" idx="4"/>
          </p:nvPr>
        </p:nvSpPr>
        <p:spPr>
          <a:xfrm>
            <a:off x="4372872" y="1182633"/>
            <a:ext cx="3657600" cy="2450000"/>
          </a:xfrm>
          <a:prstGeom prst="rect">
            <a:avLst/>
          </a:prstGeom>
          <a:solidFill>
            <a:schemeClr val="tx2"/>
          </a:solidFill>
          <a:ln>
            <a:noFill/>
          </a:ln>
        </p:spPr>
      </p:sp>
      <p:sp>
        <p:nvSpPr>
          <p:cNvPr id="2383" name="Google Shape;2383;p81"/>
          <p:cNvSpPr txBox="1">
            <a:spLocks noGrp="1"/>
          </p:cNvSpPr>
          <p:nvPr>
            <p:ph type="title" idx="5"/>
          </p:nvPr>
        </p:nvSpPr>
        <p:spPr>
          <a:xfrm>
            <a:off x="4531205" y="3067332"/>
            <a:ext cx="3352800" cy="33700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600"/>
            </a:lvl1pPr>
            <a:lvl2pPr lvl="1" rtl="0">
              <a:lnSpc>
                <a:spcPct val="90000"/>
              </a:lnSpc>
              <a:spcBef>
                <a:spcPts val="533"/>
              </a:spcBef>
              <a:spcAft>
                <a:spcPts val="0"/>
              </a:spcAft>
              <a:buSzPts val="1200"/>
              <a:buNone/>
              <a:defRPr sz="1600"/>
            </a:lvl2pPr>
            <a:lvl3pPr lvl="2" rtl="0">
              <a:lnSpc>
                <a:spcPct val="90000"/>
              </a:lnSpc>
              <a:spcBef>
                <a:spcPts val="533"/>
              </a:spcBef>
              <a:spcAft>
                <a:spcPts val="0"/>
              </a:spcAft>
              <a:buSzPts val="1200"/>
              <a:buNone/>
              <a:defRPr sz="1600"/>
            </a:lvl3pPr>
            <a:lvl4pPr lvl="3" rtl="0">
              <a:lnSpc>
                <a:spcPct val="90000"/>
              </a:lnSpc>
              <a:spcBef>
                <a:spcPts val="533"/>
              </a:spcBef>
              <a:spcAft>
                <a:spcPts val="0"/>
              </a:spcAft>
              <a:buSzPts val="1200"/>
              <a:buNone/>
              <a:defRPr sz="1600"/>
            </a:lvl4pPr>
            <a:lvl5pPr lvl="4" rtl="0">
              <a:lnSpc>
                <a:spcPct val="90000"/>
              </a:lnSpc>
              <a:spcBef>
                <a:spcPts val="533"/>
              </a:spcBef>
              <a:spcAft>
                <a:spcPts val="0"/>
              </a:spcAft>
              <a:buSzPts val="1200"/>
              <a:buNone/>
              <a:defRPr sz="1600"/>
            </a:lvl5pPr>
            <a:lvl6pPr lvl="5" rtl="0">
              <a:lnSpc>
                <a:spcPct val="90000"/>
              </a:lnSpc>
              <a:spcBef>
                <a:spcPts val="533"/>
              </a:spcBef>
              <a:spcAft>
                <a:spcPts val="0"/>
              </a:spcAft>
              <a:buSzPts val="1200"/>
              <a:buNone/>
              <a:defRPr sz="1600"/>
            </a:lvl6pPr>
            <a:lvl7pPr lvl="6" rtl="0">
              <a:lnSpc>
                <a:spcPct val="90000"/>
              </a:lnSpc>
              <a:spcBef>
                <a:spcPts val="533"/>
              </a:spcBef>
              <a:spcAft>
                <a:spcPts val="0"/>
              </a:spcAft>
              <a:buSzPts val="1200"/>
              <a:buNone/>
              <a:defRPr sz="1600"/>
            </a:lvl7pPr>
            <a:lvl8pPr lvl="7" rtl="0">
              <a:lnSpc>
                <a:spcPct val="90000"/>
              </a:lnSpc>
              <a:spcBef>
                <a:spcPts val="533"/>
              </a:spcBef>
              <a:spcAft>
                <a:spcPts val="0"/>
              </a:spcAft>
              <a:buSzPts val="1200"/>
              <a:buNone/>
              <a:defRPr sz="1600"/>
            </a:lvl8pPr>
            <a:lvl9pPr lvl="8" rtl="0">
              <a:lnSpc>
                <a:spcPct val="90000"/>
              </a:lnSpc>
              <a:spcBef>
                <a:spcPts val="533"/>
              </a:spcBef>
              <a:spcAft>
                <a:spcPts val="533"/>
              </a:spcAft>
              <a:buSzPts val="1200"/>
              <a:buNone/>
              <a:defRPr sz="1600"/>
            </a:lvl9pPr>
          </a:lstStyle>
          <a:p>
            <a:endParaRPr/>
          </a:p>
        </p:txBody>
      </p:sp>
      <p:sp>
        <p:nvSpPr>
          <p:cNvPr id="2384" name="Google Shape;2384;p81"/>
          <p:cNvSpPr txBox="1">
            <a:spLocks noGrp="1"/>
          </p:cNvSpPr>
          <p:nvPr>
            <p:ph type="body" idx="6"/>
          </p:nvPr>
        </p:nvSpPr>
        <p:spPr>
          <a:xfrm>
            <a:off x="4531204" y="2819908"/>
            <a:ext cx="3352800" cy="164212"/>
          </a:xfrm>
          <a:prstGeom prst="rect">
            <a:avLst/>
          </a:prstGeom>
          <a:solidFill>
            <a:schemeClr val="lt1"/>
          </a:solidFill>
        </p:spPr>
        <p:txBody>
          <a:bodyPr spcFirstLastPara="1" wrap="square" lIns="0" tIns="0" rIns="0" bIns="0" anchor="b" anchorCtr="0">
            <a:spAutoFit/>
          </a:bodyPr>
          <a:lstStyle>
            <a:lvl1pPr marL="609585" lvl="0" indent="-372524" rtl="0">
              <a:lnSpc>
                <a:spcPct val="100000"/>
              </a:lnSpc>
              <a:spcBef>
                <a:spcPts val="0"/>
              </a:spcBef>
              <a:spcAft>
                <a:spcPts val="0"/>
              </a:spcAft>
              <a:buSzPts val="800"/>
              <a:buChar char="●"/>
              <a:defRPr sz="1067" b="1"/>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
        <p:nvSpPr>
          <p:cNvPr id="2385" name="Google Shape;2385;p81"/>
          <p:cNvSpPr/>
          <p:nvPr/>
        </p:nvSpPr>
        <p:spPr>
          <a:xfrm>
            <a:off x="8186696" y="1182633"/>
            <a:ext cx="3657600" cy="5256400"/>
          </a:xfrm>
          <a:prstGeom prst="rect">
            <a:avLst/>
          </a:prstGeom>
          <a:no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86" name="Google Shape;2386;p81"/>
          <p:cNvSpPr>
            <a:spLocks noGrp="1"/>
          </p:cNvSpPr>
          <p:nvPr>
            <p:ph type="pic" idx="7"/>
          </p:nvPr>
        </p:nvSpPr>
        <p:spPr>
          <a:xfrm>
            <a:off x="8186699" y="1182633"/>
            <a:ext cx="3657600" cy="2450000"/>
          </a:xfrm>
          <a:prstGeom prst="rect">
            <a:avLst/>
          </a:prstGeom>
          <a:solidFill>
            <a:schemeClr val="tx2"/>
          </a:solidFill>
          <a:ln>
            <a:noFill/>
          </a:ln>
        </p:spPr>
      </p:sp>
      <p:sp>
        <p:nvSpPr>
          <p:cNvPr id="2387" name="Google Shape;2387;p81"/>
          <p:cNvSpPr txBox="1">
            <a:spLocks noGrp="1"/>
          </p:cNvSpPr>
          <p:nvPr>
            <p:ph type="title" idx="8"/>
          </p:nvPr>
        </p:nvSpPr>
        <p:spPr>
          <a:xfrm>
            <a:off x="8345032" y="3067332"/>
            <a:ext cx="3352800" cy="33700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600"/>
            </a:lvl1pPr>
            <a:lvl2pPr lvl="1" rtl="0">
              <a:lnSpc>
                <a:spcPct val="90000"/>
              </a:lnSpc>
              <a:spcBef>
                <a:spcPts val="533"/>
              </a:spcBef>
              <a:spcAft>
                <a:spcPts val="0"/>
              </a:spcAft>
              <a:buSzPts val="1200"/>
              <a:buNone/>
              <a:defRPr sz="1600"/>
            </a:lvl2pPr>
            <a:lvl3pPr lvl="2" rtl="0">
              <a:lnSpc>
                <a:spcPct val="90000"/>
              </a:lnSpc>
              <a:spcBef>
                <a:spcPts val="533"/>
              </a:spcBef>
              <a:spcAft>
                <a:spcPts val="0"/>
              </a:spcAft>
              <a:buSzPts val="1200"/>
              <a:buNone/>
              <a:defRPr sz="1600"/>
            </a:lvl3pPr>
            <a:lvl4pPr lvl="3" rtl="0">
              <a:lnSpc>
                <a:spcPct val="90000"/>
              </a:lnSpc>
              <a:spcBef>
                <a:spcPts val="533"/>
              </a:spcBef>
              <a:spcAft>
                <a:spcPts val="0"/>
              </a:spcAft>
              <a:buSzPts val="1200"/>
              <a:buNone/>
              <a:defRPr sz="1600"/>
            </a:lvl4pPr>
            <a:lvl5pPr lvl="4" rtl="0">
              <a:lnSpc>
                <a:spcPct val="90000"/>
              </a:lnSpc>
              <a:spcBef>
                <a:spcPts val="533"/>
              </a:spcBef>
              <a:spcAft>
                <a:spcPts val="0"/>
              </a:spcAft>
              <a:buSzPts val="1200"/>
              <a:buNone/>
              <a:defRPr sz="1600"/>
            </a:lvl5pPr>
            <a:lvl6pPr lvl="5" rtl="0">
              <a:lnSpc>
                <a:spcPct val="90000"/>
              </a:lnSpc>
              <a:spcBef>
                <a:spcPts val="533"/>
              </a:spcBef>
              <a:spcAft>
                <a:spcPts val="0"/>
              </a:spcAft>
              <a:buSzPts val="1200"/>
              <a:buNone/>
              <a:defRPr sz="1600"/>
            </a:lvl6pPr>
            <a:lvl7pPr lvl="6" rtl="0">
              <a:lnSpc>
                <a:spcPct val="90000"/>
              </a:lnSpc>
              <a:spcBef>
                <a:spcPts val="533"/>
              </a:spcBef>
              <a:spcAft>
                <a:spcPts val="0"/>
              </a:spcAft>
              <a:buSzPts val="1200"/>
              <a:buNone/>
              <a:defRPr sz="1600"/>
            </a:lvl7pPr>
            <a:lvl8pPr lvl="7" rtl="0">
              <a:lnSpc>
                <a:spcPct val="90000"/>
              </a:lnSpc>
              <a:spcBef>
                <a:spcPts val="533"/>
              </a:spcBef>
              <a:spcAft>
                <a:spcPts val="0"/>
              </a:spcAft>
              <a:buSzPts val="1200"/>
              <a:buNone/>
              <a:defRPr sz="1600"/>
            </a:lvl8pPr>
            <a:lvl9pPr lvl="8" rtl="0">
              <a:lnSpc>
                <a:spcPct val="90000"/>
              </a:lnSpc>
              <a:spcBef>
                <a:spcPts val="533"/>
              </a:spcBef>
              <a:spcAft>
                <a:spcPts val="533"/>
              </a:spcAft>
              <a:buSzPts val="1200"/>
              <a:buNone/>
              <a:defRPr sz="1600"/>
            </a:lvl9pPr>
          </a:lstStyle>
          <a:p>
            <a:endParaRPr/>
          </a:p>
        </p:txBody>
      </p:sp>
      <p:sp>
        <p:nvSpPr>
          <p:cNvPr id="2388" name="Google Shape;2388;p81"/>
          <p:cNvSpPr txBox="1">
            <a:spLocks noGrp="1"/>
          </p:cNvSpPr>
          <p:nvPr>
            <p:ph type="body" idx="9"/>
          </p:nvPr>
        </p:nvSpPr>
        <p:spPr>
          <a:xfrm>
            <a:off x="8345029" y="2819908"/>
            <a:ext cx="3352800" cy="164212"/>
          </a:xfrm>
          <a:prstGeom prst="rect">
            <a:avLst/>
          </a:prstGeom>
          <a:solidFill>
            <a:schemeClr val="lt1"/>
          </a:solidFill>
        </p:spPr>
        <p:txBody>
          <a:bodyPr spcFirstLastPara="1" wrap="square" lIns="0" tIns="0" rIns="0" bIns="0" anchor="b" anchorCtr="0">
            <a:spAutoFit/>
          </a:bodyPr>
          <a:lstStyle>
            <a:lvl1pPr marL="609585" lvl="0" indent="-372524" rtl="0">
              <a:lnSpc>
                <a:spcPct val="100000"/>
              </a:lnSpc>
              <a:spcBef>
                <a:spcPts val="0"/>
              </a:spcBef>
              <a:spcAft>
                <a:spcPts val="0"/>
              </a:spcAft>
              <a:buSzPts val="800"/>
              <a:buChar char="●"/>
              <a:defRPr sz="1067" b="1"/>
            </a:lvl1pPr>
            <a:lvl2pPr marL="1219170" lvl="1" indent="-372524" rtl="0">
              <a:lnSpc>
                <a:spcPct val="100000"/>
              </a:lnSpc>
              <a:spcBef>
                <a:spcPts val="0"/>
              </a:spcBef>
              <a:spcAft>
                <a:spcPts val="0"/>
              </a:spcAft>
              <a:buSzPts val="800"/>
              <a:buChar char="○"/>
              <a:defRPr sz="1067"/>
            </a:lvl2pPr>
            <a:lvl3pPr marL="1828754" lvl="2" indent="-372524" rtl="0">
              <a:lnSpc>
                <a:spcPct val="100000"/>
              </a:lnSpc>
              <a:spcBef>
                <a:spcPts val="0"/>
              </a:spcBef>
              <a:spcAft>
                <a:spcPts val="0"/>
              </a:spcAft>
              <a:buSzPts val="800"/>
              <a:buChar char="■"/>
              <a:defRPr sz="1067"/>
            </a:lvl3pPr>
            <a:lvl4pPr marL="2438339" lvl="3" indent="-372524" rtl="0">
              <a:lnSpc>
                <a:spcPct val="100000"/>
              </a:lnSpc>
              <a:spcBef>
                <a:spcPts val="0"/>
              </a:spcBef>
              <a:spcAft>
                <a:spcPts val="0"/>
              </a:spcAft>
              <a:buSzPts val="800"/>
              <a:buChar char="●"/>
              <a:defRPr sz="1067"/>
            </a:lvl4pPr>
            <a:lvl5pPr marL="3047924" lvl="4" indent="-372524" rtl="0">
              <a:lnSpc>
                <a:spcPct val="100000"/>
              </a:lnSpc>
              <a:spcBef>
                <a:spcPts val="0"/>
              </a:spcBef>
              <a:spcAft>
                <a:spcPts val="0"/>
              </a:spcAft>
              <a:buSzPts val="800"/>
              <a:buChar char="○"/>
              <a:defRPr sz="1067"/>
            </a:lvl5pPr>
            <a:lvl6pPr marL="3657509" lvl="5" indent="-372524" rtl="0">
              <a:lnSpc>
                <a:spcPct val="100000"/>
              </a:lnSpc>
              <a:spcBef>
                <a:spcPts val="0"/>
              </a:spcBef>
              <a:spcAft>
                <a:spcPts val="0"/>
              </a:spcAft>
              <a:buSzPts val="800"/>
              <a:buChar char="■"/>
              <a:defRPr sz="1067"/>
            </a:lvl6pPr>
            <a:lvl7pPr marL="4267093" lvl="6" indent="-372524" rtl="0">
              <a:lnSpc>
                <a:spcPct val="100000"/>
              </a:lnSpc>
              <a:spcBef>
                <a:spcPts val="0"/>
              </a:spcBef>
              <a:spcAft>
                <a:spcPts val="0"/>
              </a:spcAft>
              <a:buSzPts val="800"/>
              <a:buChar char="●"/>
              <a:defRPr sz="1067"/>
            </a:lvl7pPr>
            <a:lvl8pPr marL="4876678" lvl="7" indent="-372524" rtl="0">
              <a:lnSpc>
                <a:spcPct val="100000"/>
              </a:lnSpc>
              <a:spcBef>
                <a:spcPts val="0"/>
              </a:spcBef>
              <a:spcAft>
                <a:spcPts val="0"/>
              </a:spcAft>
              <a:buSzPts val="800"/>
              <a:buChar char="○"/>
              <a:defRPr sz="1067"/>
            </a:lvl8pPr>
            <a:lvl9pPr marL="5486263" lvl="8" indent="-372524" rtl="0">
              <a:lnSpc>
                <a:spcPct val="100000"/>
              </a:lnSpc>
              <a:spcBef>
                <a:spcPts val="0"/>
              </a:spcBef>
              <a:spcAft>
                <a:spcPts val="0"/>
              </a:spcAft>
              <a:buSzPts val="800"/>
              <a:buChar char="■"/>
              <a:defRPr sz="1067"/>
            </a:lvl9pPr>
          </a:lstStyle>
          <a:p>
            <a:endParaRPr/>
          </a:p>
        </p:txBody>
      </p:sp>
    </p:spTree>
    <p:extLst>
      <p:ext uri="{BB962C8B-B14F-4D97-AF65-F5344CB8AC3E}">
        <p14:creationId xmlns:p14="http://schemas.microsoft.com/office/powerpoint/2010/main" val="104542101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23: Title only slide options divider (choose from following templates →) 1">
  <p:cSld name="23: Title only slide options divider (choose from following templates →) 1">
    <p:bg>
      <p:bgPr>
        <a:solidFill>
          <a:schemeClr val="lt2"/>
        </a:solidFill>
        <a:effectLst/>
      </p:bgPr>
    </p:bg>
    <p:spTree>
      <p:nvGrpSpPr>
        <p:cNvPr id="1" name="Shape 2389"/>
        <p:cNvGrpSpPr/>
        <p:nvPr/>
      </p:nvGrpSpPr>
      <p:grpSpPr>
        <a:xfrm>
          <a:off x="0" y="0"/>
          <a:ext cx="0" cy="0"/>
          <a:chOff x="0" y="0"/>
          <a:chExt cx="0" cy="0"/>
        </a:xfrm>
      </p:grpSpPr>
      <p:sp>
        <p:nvSpPr>
          <p:cNvPr id="2390" name="Google Shape;2390;p82"/>
          <p:cNvSpPr txBox="1"/>
          <p:nvPr/>
        </p:nvSpPr>
        <p:spPr>
          <a:xfrm>
            <a:off x="3215633" y="2107071"/>
            <a:ext cx="8384400" cy="265919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chemeClr val="dk1"/>
                </a:highlight>
              </a:rPr>
              <a:t>Title only slide options</a:t>
            </a:r>
            <a:endParaRPr sz="9600" b="1">
              <a:solidFill>
                <a:srgbClr val="FFFFFF"/>
              </a:solidFill>
              <a:highlight>
                <a:schemeClr val="dk1"/>
              </a:highlight>
            </a:endParaRPr>
          </a:p>
        </p:txBody>
      </p:sp>
      <p:sp>
        <p:nvSpPr>
          <p:cNvPr id="2391" name="Google Shape;2391;p82"/>
          <p:cNvSpPr/>
          <p:nvPr/>
        </p:nvSpPr>
        <p:spPr>
          <a:xfrm>
            <a:off x="0" y="0"/>
            <a:ext cx="2891200" cy="68580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720182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2: z-Blank with logo, black">
  <p:cSld name="22: z-Blank with logo, black">
    <p:bg>
      <p:bgPr>
        <a:solidFill>
          <a:schemeClr val="dk1"/>
        </a:solidFill>
        <a:effectLst/>
      </p:bgPr>
    </p:bg>
    <p:spTree>
      <p:nvGrpSpPr>
        <p:cNvPr id="1" name="Shape 38"/>
        <p:cNvGrpSpPr/>
        <p:nvPr/>
      </p:nvGrpSpPr>
      <p:grpSpPr>
        <a:xfrm>
          <a:off x="0" y="0"/>
          <a:ext cx="0" cy="0"/>
          <a:chOff x="0" y="0"/>
          <a:chExt cx="0" cy="0"/>
        </a:xfrm>
      </p:grpSpPr>
      <p:pic>
        <p:nvPicPr>
          <p:cNvPr id="39" name="Google Shape;39;p1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17755399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23: Title only — white">
  <p:cSld name="23: Title only — white">
    <p:spTree>
      <p:nvGrpSpPr>
        <p:cNvPr id="1" name="Shape 2392"/>
        <p:cNvGrpSpPr/>
        <p:nvPr/>
      </p:nvGrpSpPr>
      <p:grpSpPr>
        <a:xfrm>
          <a:off x="0" y="0"/>
          <a:ext cx="0" cy="0"/>
          <a:chOff x="0" y="0"/>
          <a:chExt cx="0" cy="0"/>
        </a:xfrm>
      </p:grpSpPr>
      <p:sp>
        <p:nvSpPr>
          <p:cNvPr id="2393" name="Google Shape;2393;p83"/>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Tree>
    <p:extLst>
      <p:ext uri="{BB962C8B-B14F-4D97-AF65-F5344CB8AC3E}">
        <p14:creationId xmlns:p14="http://schemas.microsoft.com/office/powerpoint/2010/main" val="309893343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23: Title only, 1 column — white">
  <p:cSld name="23: Title only, 1 column — white">
    <p:spTree>
      <p:nvGrpSpPr>
        <p:cNvPr id="1" name="Shape 2394"/>
        <p:cNvGrpSpPr/>
        <p:nvPr/>
      </p:nvGrpSpPr>
      <p:grpSpPr>
        <a:xfrm>
          <a:off x="0" y="0"/>
          <a:ext cx="0" cy="0"/>
          <a:chOff x="0" y="0"/>
          <a:chExt cx="0" cy="0"/>
        </a:xfrm>
      </p:grpSpPr>
      <p:sp>
        <p:nvSpPr>
          <p:cNvPr id="2395" name="Google Shape;2395;p84"/>
          <p:cNvSpPr txBox="1">
            <a:spLocks noGrp="1"/>
          </p:cNvSpPr>
          <p:nvPr>
            <p:ph type="title"/>
          </p:nvPr>
        </p:nvSpPr>
        <p:spPr>
          <a:xfrm>
            <a:off x="560833" y="426733"/>
            <a:ext cx="3218800" cy="6010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Tree>
    <p:extLst>
      <p:ext uri="{BB962C8B-B14F-4D97-AF65-F5344CB8AC3E}">
        <p14:creationId xmlns:p14="http://schemas.microsoft.com/office/powerpoint/2010/main" val="131791505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23: Title only, 1 column — white">
  <p:cSld name="1_23: Title only, 1 column — white">
    <p:spTree>
      <p:nvGrpSpPr>
        <p:cNvPr id="1" name="Shape 2396"/>
        <p:cNvGrpSpPr/>
        <p:nvPr/>
      </p:nvGrpSpPr>
      <p:grpSpPr>
        <a:xfrm>
          <a:off x="0" y="0"/>
          <a:ext cx="0" cy="0"/>
          <a:chOff x="0" y="0"/>
          <a:chExt cx="0" cy="0"/>
        </a:xfrm>
      </p:grpSpPr>
      <p:sp>
        <p:nvSpPr>
          <p:cNvPr id="2397" name="Google Shape;2397;p85"/>
          <p:cNvSpPr txBox="1">
            <a:spLocks noGrp="1"/>
          </p:cNvSpPr>
          <p:nvPr>
            <p:ph type="title"/>
          </p:nvPr>
        </p:nvSpPr>
        <p:spPr>
          <a:xfrm>
            <a:off x="560833" y="426733"/>
            <a:ext cx="3218800" cy="6010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dirty="0"/>
          </a:p>
        </p:txBody>
      </p:sp>
    </p:spTree>
    <p:extLst>
      <p:ext uri="{BB962C8B-B14F-4D97-AF65-F5344CB8AC3E}">
        <p14:creationId xmlns:p14="http://schemas.microsoft.com/office/powerpoint/2010/main" val="180404681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23: Title only, image, 1 column">
  <p:cSld name="23: Title only, image, 1 column">
    <p:spTree>
      <p:nvGrpSpPr>
        <p:cNvPr id="1" name="Shape 2398"/>
        <p:cNvGrpSpPr/>
        <p:nvPr/>
      </p:nvGrpSpPr>
      <p:grpSpPr>
        <a:xfrm>
          <a:off x="0" y="0"/>
          <a:ext cx="0" cy="0"/>
          <a:chOff x="0" y="0"/>
          <a:chExt cx="0" cy="0"/>
        </a:xfrm>
      </p:grpSpPr>
      <p:sp>
        <p:nvSpPr>
          <p:cNvPr id="2399" name="Google Shape;2399;p86"/>
          <p:cNvSpPr txBox="1">
            <a:spLocks noGrp="1"/>
          </p:cNvSpPr>
          <p:nvPr>
            <p:ph type="title"/>
          </p:nvPr>
        </p:nvSpPr>
        <p:spPr>
          <a:xfrm>
            <a:off x="560833" y="426733"/>
            <a:ext cx="2658000" cy="756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400" name="Google Shape;2400;p86"/>
          <p:cNvSpPr>
            <a:spLocks noGrp="1"/>
          </p:cNvSpPr>
          <p:nvPr>
            <p:ph type="pic" idx="2"/>
          </p:nvPr>
        </p:nvSpPr>
        <p:spPr>
          <a:xfrm>
            <a:off x="3352800" y="0"/>
            <a:ext cx="8839600" cy="6858000"/>
          </a:xfrm>
          <a:prstGeom prst="rect">
            <a:avLst/>
          </a:prstGeom>
          <a:noFill/>
          <a:ln>
            <a:noFill/>
          </a:ln>
        </p:spPr>
      </p:sp>
    </p:spTree>
    <p:extLst>
      <p:ext uri="{BB962C8B-B14F-4D97-AF65-F5344CB8AC3E}">
        <p14:creationId xmlns:p14="http://schemas.microsoft.com/office/powerpoint/2010/main" val="251998764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23: Title only, image, 1 column">
  <p:cSld name="1_23: Title only, image, 1 column">
    <p:spTree>
      <p:nvGrpSpPr>
        <p:cNvPr id="1" name="Shape 2401"/>
        <p:cNvGrpSpPr/>
        <p:nvPr/>
      </p:nvGrpSpPr>
      <p:grpSpPr>
        <a:xfrm>
          <a:off x="0" y="0"/>
          <a:ext cx="0" cy="0"/>
          <a:chOff x="0" y="0"/>
          <a:chExt cx="0" cy="0"/>
        </a:xfrm>
      </p:grpSpPr>
      <p:sp>
        <p:nvSpPr>
          <p:cNvPr id="2402" name="Google Shape;2402;p87"/>
          <p:cNvSpPr txBox="1">
            <a:spLocks noGrp="1"/>
          </p:cNvSpPr>
          <p:nvPr>
            <p:ph type="title"/>
          </p:nvPr>
        </p:nvSpPr>
        <p:spPr>
          <a:xfrm>
            <a:off x="560833" y="426733"/>
            <a:ext cx="3218800" cy="6010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403" name="Google Shape;2403;p87"/>
          <p:cNvSpPr>
            <a:spLocks noGrp="1"/>
          </p:cNvSpPr>
          <p:nvPr>
            <p:ph type="pic" idx="2"/>
          </p:nvPr>
        </p:nvSpPr>
        <p:spPr>
          <a:xfrm>
            <a:off x="3913633" y="0"/>
            <a:ext cx="8278800" cy="6858000"/>
          </a:xfrm>
          <a:prstGeom prst="rect">
            <a:avLst/>
          </a:prstGeom>
          <a:noFill/>
          <a:ln>
            <a:noFill/>
          </a:ln>
        </p:spPr>
      </p:sp>
    </p:spTree>
    <p:extLst>
      <p:ext uri="{BB962C8B-B14F-4D97-AF65-F5344CB8AC3E}">
        <p14:creationId xmlns:p14="http://schemas.microsoft.com/office/powerpoint/2010/main" val="114632352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3: Title only, image, 1 col — black">
  <p:cSld name="23: Title only, image, 1 col — black">
    <p:spTree>
      <p:nvGrpSpPr>
        <p:cNvPr id="1" name="Shape 2404"/>
        <p:cNvGrpSpPr/>
        <p:nvPr/>
      </p:nvGrpSpPr>
      <p:grpSpPr>
        <a:xfrm>
          <a:off x="0" y="0"/>
          <a:ext cx="0" cy="0"/>
          <a:chOff x="0" y="0"/>
          <a:chExt cx="0" cy="0"/>
        </a:xfrm>
      </p:grpSpPr>
      <p:sp>
        <p:nvSpPr>
          <p:cNvPr id="2405" name="Google Shape;2405;p88"/>
          <p:cNvSpPr txBox="1">
            <a:spLocks noGrp="1"/>
          </p:cNvSpPr>
          <p:nvPr>
            <p:ph type="title"/>
          </p:nvPr>
        </p:nvSpPr>
        <p:spPr>
          <a:xfrm>
            <a:off x="560833" y="426733"/>
            <a:ext cx="2658000" cy="6010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highlight>
                  <a:schemeClr val="accent1"/>
                </a:highlight>
              </a:defRPr>
            </a:lvl1pPr>
            <a:lvl2pPr lvl="1" rtl="0">
              <a:spcBef>
                <a:spcPts val="0"/>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endParaRPr/>
          </a:p>
        </p:txBody>
      </p:sp>
      <p:sp>
        <p:nvSpPr>
          <p:cNvPr id="2406" name="Google Shape;2406;p88"/>
          <p:cNvSpPr/>
          <p:nvPr/>
        </p:nvSpPr>
        <p:spPr>
          <a:xfrm>
            <a:off x="3352800" y="-67"/>
            <a:ext cx="8839200" cy="6858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047906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23: Title only, subtitle, 1 column — background image">
    <p:spTree>
      <p:nvGrpSpPr>
        <p:cNvPr id="1" name="Shape 2407"/>
        <p:cNvGrpSpPr/>
        <p:nvPr/>
      </p:nvGrpSpPr>
      <p:grpSpPr>
        <a:xfrm>
          <a:off x="0" y="0"/>
          <a:ext cx="0" cy="0"/>
          <a:chOff x="0" y="0"/>
          <a:chExt cx="0" cy="0"/>
        </a:xfrm>
      </p:grpSpPr>
      <p:sp>
        <p:nvSpPr>
          <p:cNvPr id="2408" name="Google Shape;2408;p89"/>
          <p:cNvSpPr>
            <a:spLocks noGrp="1"/>
          </p:cNvSpPr>
          <p:nvPr>
            <p:ph type="pic" idx="2"/>
          </p:nvPr>
        </p:nvSpPr>
        <p:spPr>
          <a:xfrm>
            <a:off x="12300" y="-12300"/>
            <a:ext cx="12192000" cy="6858000"/>
          </a:xfrm>
          <a:prstGeom prst="rect">
            <a:avLst/>
          </a:prstGeom>
          <a:solidFill>
            <a:schemeClr val="tx2"/>
          </a:solidFill>
          <a:ln>
            <a:noFill/>
          </a:ln>
        </p:spPr>
      </p:sp>
      <p:sp>
        <p:nvSpPr>
          <p:cNvPr id="2409" name="Google Shape;2409;p89"/>
          <p:cNvSpPr txBox="1">
            <a:spLocks noGrp="1"/>
          </p:cNvSpPr>
          <p:nvPr>
            <p:ph type="title"/>
          </p:nvPr>
        </p:nvSpPr>
        <p:spPr>
          <a:xfrm>
            <a:off x="426900" y="426733"/>
            <a:ext cx="3352800" cy="11592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4267">
                <a:highlight>
                  <a:schemeClr val="accent1"/>
                </a:highlight>
              </a:defRPr>
            </a:lvl2pPr>
            <a:lvl3pPr lvl="2" rtl="0">
              <a:lnSpc>
                <a:spcPct val="90000"/>
              </a:lnSpc>
              <a:spcBef>
                <a:spcPts val="1067"/>
              </a:spcBef>
              <a:spcAft>
                <a:spcPts val="0"/>
              </a:spcAft>
              <a:buSzPts val="3200"/>
              <a:buNone/>
              <a:defRPr sz="4267">
                <a:highlight>
                  <a:schemeClr val="accent1"/>
                </a:highlight>
              </a:defRPr>
            </a:lvl3pPr>
            <a:lvl4pPr lvl="3" rtl="0">
              <a:lnSpc>
                <a:spcPct val="90000"/>
              </a:lnSpc>
              <a:spcBef>
                <a:spcPts val="1067"/>
              </a:spcBef>
              <a:spcAft>
                <a:spcPts val="0"/>
              </a:spcAft>
              <a:buSzPts val="3200"/>
              <a:buNone/>
              <a:defRPr sz="4267">
                <a:highlight>
                  <a:schemeClr val="accent1"/>
                </a:highlight>
              </a:defRPr>
            </a:lvl4pPr>
            <a:lvl5pPr lvl="4" rtl="0">
              <a:lnSpc>
                <a:spcPct val="90000"/>
              </a:lnSpc>
              <a:spcBef>
                <a:spcPts val="1067"/>
              </a:spcBef>
              <a:spcAft>
                <a:spcPts val="0"/>
              </a:spcAft>
              <a:buSzPts val="3200"/>
              <a:buNone/>
              <a:defRPr sz="4267">
                <a:highlight>
                  <a:schemeClr val="accent1"/>
                </a:highlight>
              </a:defRPr>
            </a:lvl5pPr>
            <a:lvl6pPr lvl="5" rtl="0">
              <a:lnSpc>
                <a:spcPct val="90000"/>
              </a:lnSpc>
              <a:spcBef>
                <a:spcPts val="1067"/>
              </a:spcBef>
              <a:spcAft>
                <a:spcPts val="0"/>
              </a:spcAft>
              <a:buSzPts val="3200"/>
              <a:buNone/>
              <a:defRPr sz="4267">
                <a:highlight>
                  <a:schemeClr val="accent1"/>
                </a:highlight>
              </a:defRPr>
            </a:lvl6pPr>
            <a:lvl7pPr lvl="6" rtl="0">
              <a:lnSpc>
                <a:spcPct val="90000"/>
              </a:lnSpc>
              <a:spcBef>
                <a:spcPts val="1067"/>
              </a:spcBef>
              <a:spcAft>
                <a:spcPts val="0"/>
              </a:spcAft>
              <a:buSzPts val="3200"/>
              <a:buNone/>
              <a:defRPr sz="4267">
                <a:highlight>
                  <a:schemeClr val="accent1"/>
                </a:highlight>
              </a:defRPr>
            </a:lvl7pPr>
            <a:lvl8pPr lvl="7" rtl="0">
              <a:lnSpc>
                <a:spcPct val="90000"/>
              </a:lnSpc>
              <a:spcBef>
                <a:spcPts val="1067"/>
              </a:spcBef>
              <a:spcAft>
                <a:spcPts val="0"/>
              </a:spcAft>
              <a:buSzPts val="3200"/>
              <a:buNone/>
              <a:defRPr sz="4267">
                <a:highlight>
                  <a:schemeClr val="accent1"/>
                </a:highlight>
              </a:defRPr>
            </a:lvl8pPr>
            <a:lvl9pPr lvl="8" rtl="0">
              <a:lnSpc>
                <a:spcPct val="90000"/>
              </a:lnSpc>
              <a:spcBef>
                <a:spcPts val="1067"/>
              </a:spcBef>
              <a:spcAft>
                <a:spcPts val="1067"/>
              </a:spcAft>
              <a:buSzPts val="3200"/>
              <a:buNone/>
              <a:defRPr sz="4267">
                <a:highlight>
                  <a:schemeClr val="accent1"/>
                </a:highlight>
              </a:defRPr>
            </a:lvl9pPr>
          </a:lstStyle>
          <a:p>
            <a:endParaRPr/>
          </a:p>
        </p:txBody>
      </p:sp>
      <p:sp>
        <p:nvSpPr>
          <p:cNvPr id="2410" name="Google Shape;2410;p89"/>
          <p:cNvSpPr txBox="1">
            <a:spLocks noGrp="1"/>
          </p:cNvSpPr>
          <p:nvPr>
            <p:ph type="subTitle" idx="1"/>
          </p:nvPr>
        </p:nvSpPr>
        <p:spPr>
          <a:xfrm>
            <a:off x="426733" y="1585933"/>
            <a:ext cx="3352800" cy="1600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1067"/>
              </a:spcBef>
              <a:spcAft>
                <a:spcPts val="0"/>
              </a:spcAft>
              <a:buClr>
                <a:schemeClr val="lt1"/>
              </a:buClr>
              <a:buSzPts val="2000"/>
              <a:buNone/>
              <a:defRPr b="1">
                <a:solidFill>
                  <a:schemeClr val="lt1"/>
                </a:solidFill>
                <a:highlight>
                  <a:schemeClr val="dk1"/>
                </a:highlight>
              </a:defRPr>
            </a:lvl2pPr>
            <a:lvl3pPr lvl="2" rtl="0">
              <a:lnSpc>
                <a:spcPct val="90000"/>
              </a:lnSpc>
              <a:spcBef>
                <a:spcPts val="1067"/>
              </a:spcBef>
              <a:spcAft>
                <a:spcPts val="0"/>
              </a:spcAft>
              <a:buClr>
                <a:schemeClr val="lt1"/>
              </a:buClr>
              <a:buSzPts val="2000"/>
              <a:buNone/>
              <a:defRPr b="1">
                <a:solidFill>
                  <a:schemeClr val="lt1"/>
                </a:solidFill>
                <a:highlight>
                  <a:schemeClr val="dk1"/>
                </a:highlight>
              </a:defRPr>
            </a:lvl3pPr>
            <a:lvl4pPr lvl="3" rtl="0">
              <a:lnSpc>
                <a:spcPct val="90000"/>
              </a:lnSpc>
              <a:spcBef>
                <a:spcPts val="1067"/>
              </a:spcBef>
              <a:spcAft>
                <a:spcPts val="0"/>
              </a:spcAft>
              <a:buClr>
                <a:schemeClr val="lt1"/>
              </a:buClr>
              <a:buSzPts val="2000"/>
              <a:buNone/>
              <a:defRPr b="1">
                <a:solidFill>
                  <a:schemeClr val="lt1"/>
                </a:solidFill>
                <a:highlight>
                  <a:schemeClr val="dk1"/>
                </a:highlight>
              </a:defRPr>
            </a:lvl4pPr>
            <a:lvl5pPr lvl="4" rtl="0">
              <a:lnSpc>
                <a:spcPct val="90000"/>
              </a:lnSpc>
              <a:spcBef>
                <a:spcPts val="1067"/>
              </a:spcBef>
              <a:spcAft>
                <a:spcPts val="0"/>
              </a:spcAft>
              <a:buClr>
                <a:schemeClr val="lt1"/>
              </a:buClr>
              <a:buSzPts val="2000"/>
              <a:buNone/>
              <a:defRPr b="1">
                <a:solidFill>
                  <a:schemeClr val="lt1"/>
                </a:solidFill>
                <a:highlight>
                  <a:schemeClr val="dk1"/>
                </a:highlight>
              </a:defRPr>
            </a:lvl5pPr>
            <a:lvl6pPr lvl="5" rtl="0">
              <a:lnSpc>
                <a:spcPct val="90000"/>
              </a:lnSpc>
              <a:spcBef>
                <a:spcPts val="1067"/>
              </a:spcBef>
              <a:spcAft>
                <a:spcPts val="0"/>
              </a:spcAft>
              <a:buClr>
                <a:schemeClr val="lt1"/>
              </a:buClr>
              <a:buSzPts val="2000"/>
              <a:buNone/>
              <a:defRPr b="1">
                <a:solidFill>
                  <a:schemeClr val="lt1"/>
                </a:solidFill>
                <a:highlight>
                  <a:schemeClr val="dk1"/>
                </a:highlight>
              </a:defRPr>
            </a:lvl6pPr>
            <a:lvl7pPr lvl="6" rtl="0">
              <a:lnSpc>
                <a:spcPct val="90000"/>
              </a:lnSpc>
              <a:spcBef>
                <a:spcPts val="1067"/>
              </a:spcBef>
              <a:spcAft>
                <a:spcPts val="0"/>
              </a:spcAft>
              <a:buClr>
                <a:schemeClr val="lt1"/>
              </a:buClr>
              <a:buSzPts val="2000"/>
              <a:buNone/>
              <a:defRPr b="1">
                <a:solidFill>
                  <a:schemeClr val="lt1"/>
                </a:solidFill>
                <a:highlight>
                  <a:schemeClr val="dk1"/>
                </a:highlight>
              </a:defRPr>
            </a:lvl7pPr>
            <a:lvl8pPr lvl="7" rtl="0">
              <a:lnSpc>
                <a:spcPct val="90000"/>
              </a:lnSpc>
              <a:spcBef>
                <a:spcPts val="1067"/>
              </a:spcBef>
              <a:spcAft>
                <a:spcPts val="0"/>
              </a:spcAft>
              <a:buClr>
                <a:schemeClr val="lt1"/>
              </a:buClr>
              <a:buSzPts val="2000"/>
              <a:buNone/>
              <a:defRPr b="1">
                <a:solidFill>
                  <a:schemeClr val="lt1"/>
                </a:solidFill>
                <a:highlight>
                  <a:schemeClr val="dk1"/>
                </a:highlight>
              </a:defRPr>
            </a:lvl8pPr>
            <a:lvl9pPr lvl="8" rtl="0">
              <a:lnSpc>
                <a:spcPct val="90000"/>
              </a:lnSpc>
              <a:spcBef>
                <a:spcPts val="1067"/>
              </a:spcBef>
              <a:spcAft>
                <a:spcPts val="1067"/>
              </a:spcAft>
              <a:buClr>
                <a:schemeClr val="lt1"/>
              </a:buClr>
              <a:buSzPts val="2000"/>
              <a:buNone/>
              <a:defRPr b="1">
                <a:solidFill>
                  <a:schemeClr val="lt1"/>
                </a:solidFill>
                <a:highlight>
                  <a:schemeClr val="dk1"/>
                </a:highlight>
              </a:defRPr>
            </a:lvl9pPr>
          </a:lstStyle>
          <a:p>
            <a:endParaRPr/>
          </a:p>
        </p:txBody>
      </p:sp>
    </p:spTree>
    <p:extLst>
      <p:ext uri="{BB962C8B-B14F-4D97-AF65-F5344CB8AC3E}">
        <p14:creationId xmlns:p14="http://schemas.microsoft.com/office/powerpoint/2010/main" val="72628025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23: Quote slide options divider (choose from following templates →)">
  <p:cSld name="23: Quote slide options divider (choose from following templates →)">
    <p:bg>
      <p:bgPr>
        <a:solidFill>
          <a:schemeClr val="lt2"/>
        </a:solidFill>
        <a:effectLst/>
      </p:bgPr>
    </p:bg>
    <p:spTree>
      <p:nvGrpSpPr>
        <p:cNvPr id="1" name="Shape 2411"/>
        <p:cNvGrpSpPr/>
        <p:nvPr/>
      </p:nvGrpSpPr>
      <p:grpSpPr>
        <a:xfrm>
          <a:off x="0" y="0"/>
          <a:ext cx="0" cy="0"/>
          <a:chOff x="0" y="0"/>
          <a:chExt cx="0" cy="0"/>
        </a:xfrm>
      </p:grpSpPr>
      <p:sp>
        <p:nvSpPr>
          <p:cNvPr id="2412" name="Google Shape;2412;p90"/>
          <p:cNvSpPr txBox="1"/>
          <p:nvPr/>
        </p:nvSpPr>
        <p:spPr>
          <a:xfrm>
            <a:off x="3215633" y="2107071"/>
            <a:ext cx="8384400" cy="265919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chemeClr val="dk1"/>
                </a:highlight>
              </a:rPr>
              <a:t>Quote slide options</a:t>
            </a:r>
            <a:endParaRPr sz="9600" b="1">
              <a:solidFill>
                <a:srgbClr val="FFFFFF"/>
              </a:solidFill>
              <a:highlight>
                <a:schemeClr val="dk1"/>
              </a:highlight>
            </a:endParaRPr>
          </a:p>
        </p:txBody>
      </p:sp>
      <p:sp>
        <p:nvSpPr>
          <p:cNvPr id="2413" name="Google Shape;2413;p90"/>
          <p:cNvSpPr/>
          <p:nvPr/>
        </p:nvSpPr>
        <p:spPr>
          <a:xfrm>
            <a:off x="0" y="0"/>
            <a:ext cx="2891200" cy="68580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40111194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23: Quote slide: Text, title — black">
  <p:cSld name="23: Quote slide: Text, title — black">
    <p:spTree>
      <p:nvGrpSpPr>
        <p:cNvPr id="1" name="Shape 2414"/>
        <p:cNvGrpSpPr/>
        <p:nvPr/>
      </p:nvGrpSpPr>
      <p:grpSpPr>
        <a:xfrm>
          <a:off x="0" y="0"/>
          <a:ext cx="0" cy="0"/>
          <a:chOff x="0" y="0"/>
          <a:chExt cx="0" cy="0"/>
        </a:xfrm>
      </p:grpSpPr>
      <p:sp>
        <p:nvSpPr>
          <p:cNvPr id="2415" name="Google Shape;2415;p91"/>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1067"/>
              </a:spcBef>
              <a:spcAft>
                <a:spcPts val="0"/>
              </a:spcAft>
              <a:buSzPts val="2800"/>
              <a:buNone/>
              <a:defRPr>
                <a:highlight>
                  <a:schemeClr val="accent1"/>
                </a:highlight>
              </a:defRPr>
            </a:lvl3pPr>
            <a:lvl4pPr lvl="3" rtl="0">
              <a:spcBef>
                <a:spcPts val="1067"/>
              </a:spcBef>
              <a:spcAft>
                <a:spcPts val="0"/>
              </a:spcAft>
              <a:buSzPts val="2800"/>
              <a:buNone/>
              <a:defRPr>
                <a:highlight>
                  <a:schemeClr val="accent1"/>
                </a:highlight>
              </a:defRPr>
            </a:lvl4pPr>
            <a:lvl5pPr lvl="4" rtl="0">
              <a:spcBef>
                <a:spcPts val="1067"/>
              </a:spcBef>
              <a:spcAft>
                <a:spcPts val="0"/>
              </a:spcAft>
              <a:buSzPts val="2800"/>
              <a:buNone/>
              <a:defRPr>
                <a:highlight>
                  <a:schemeClr val="accent1"/>
                </a:highlight>
              </a:defRPr>
            </a:lvl5pPr>
            <a:lvl6pPr lvl="5" rtl="0">
              <a:spcBef>
                <a:spcPts val="1067"/>
              </a:spcBef>
              <a:spcAft>
                <a:spcPts val="0"/>
              </a:spcAft>
              <a:buSzPts val="2800"/>
              <a:buNone/>
              <a:defRPr>
                <a:highlight>
                  <a:schemeClr val="accent1"/>
                </a:highlight>
              </a:defRPr>
            </a:lvl6pPr>
            <a:lvl7pPr lvl="6" rtl="0">
              <a:spcBef>
                <a:spcPts val="1067"/>
              </a:spcBef>
              <a:spcAft>
                <a:spcPts val="0"/>
              </a:spcAft>
              <a:buSzPts val="2800"/>
              <a:buNone/>
              <a:defRPr>
                <a:highlight>
                  <a:schemeClr val="accent1"/>
                </a:highlight>
              </a:defRPr>
            </a:lvl7pPr>
            <a:lvl8pPr lvl="7" rtl="0">
              <a:spcBef>
                <a:spcPts val="1067"/>
              </a:spcBef>
              <a:spcAft>
                <a:spcPts val="0"/>
              </a:spcAft>
              <a:buSzPts val="2800"/>
              <a:buNone/>
              <a:defRPr>
                <a:highlight>
                  <a:schemeClr val="accent1"/>
                </a:highlight>
              </a:defRPr>
            </a:lvl8pPr>
            <a:lvl9pPr lvl="8" rtl="0">
              <a:spcBef>
                <a:spcPts val="1067"/>
              </a:spcBef>
              <a:spcAft>
                <a:spcPts val="1067"/>
              </a:spcAft>
              <a:buSzPts val="2800"/>
              <a:buNone/>
              <a:defRPr>
                <a:highlight>
                  <a:schemeClr val="accent1"/>
                </a:highlight>
              </a:defRPr>
            </a:lvl9pPr>
          </a:lstStyle>
          <a:p>
            <a:endParaRPr/>
          </a:p>
        </p:txBody>
      </p:sp>
      <p:sp>
        <p:nvSpPr>
          <p:cNvPr id="2416" name="Google Shape;2416;p91"/>
          <p:cNvSpPr txBox="1">
            <a:spLocks noGrp="1"/>
          </p:cNvSpPr>
          <p:nvPr>
            <p:ph type="body" idx="1"/>
          </p:nvPr>
        </p:nvSpPr>
        <p:spPr>
          <a:xfrm>
            <a:off x="1682500" y="2295169"/>
            <a:ext cx="7683600" cy="41544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b="1"/>
            </a:lvl1pPr>
            <a:lvl2pPr marL="1219170" lvl="1" indent="-474121" rtl="0">
              <a:spcBef>
                <a:spcPts val="1067"/>
              </a:spcBef>
              <a:spcAft>
                <a:spcPts val="0"/>
              </a:spcAft>
              <a:buSzPts val="2000"/>
              <a:buChar char="○"/>
              <a:defRPr b="1"/>
            </a:lvl2pPr>
            <a:lvl3pPr marL="1828754" lvl="2" indent="-474121" rtl="0">
              <a:spcBef>
                <a:spcPts val="1067"/>
              </a:spcBef>
              <a:spcAft>
                <a:spcPts val="0"/>
              </a:spcAft>
              <a:buSzPts val="2000"/>
              <a:buChar char="■"/>
              <a:defRPr b="1"/>
            </a:lvl3pPr>
            <a:lvl4pPr marL="2438339" lvl="3" indent="-474121" rtl="0">
              <a:spcBef>
                <a:spcPts val="1067"/>
              </a:spcBef>
              <a:spcAft>
                <a:spcPts val="0"/>
              </a:spcAft>
              <a:buSzPts val="2000"/>
              <a:buChar char="●"/>
              <a:defRPr b="1"/>
            </a:lvl4pPr>
            <a:lvl5pPr marL="3047924" lvl="4" indent="-474121" rtl="0">
              <a:spcBef>
                <a:spcPts val="1067"/>
              </a:spcBef>
              <a:spcAft>
                <a:spcPts val="0"/>
              </a:spcAft>
              <a:buSzPts val="2000"/>
              <a:buChar char="○"/>
              <a:defRPr b="1"/>
            </a:lvl5pPr>
            <a:lvl6pPr marL="3657509" lvl="5" indent="-474121" rtl="0">
              <a:spcBef>
                <a:spcPts val="1067"/>
              </a:spcBef>
              <a:spcAft>
                <a:spcPts val="0"/>
              </a:spcAft>
              <a:buSzPts val="2000"/>
              <a:buChar char="■"/>
              <a:defRPr b="1"/>
            </a:lvl6pPr>
            <a:lvl7pPr marL="4267093" lvl="6" indent="-474121" rtl="0">
              <a:spcBef>
                <a:spcPts val="1067"/>
              </a:spcBef>
              <a:spcAft>
                <a:spcPts val="0"/>
              </a:spcAft>
              <a:buSzPts val="2000"/>
              <a:buChar char="●"/>
              <a:defRPr b="1"/>
            </a:lvl7pPr>
            <a:lvl8pPr marL="4876678" lvl="7" indent="-474121" rtl="0">
              <a:spcBef>
                <a:spcPts val="1067"/>
              </a:spcBef>
              <a:spcAft>
                <a:spcPts val="0"/>
              </a:spcAft>
              <a:buSzPts val="2000"/>
              <a:buChar char="○"/>
              <a:defRPr b="1"/>
            </a:lvl8pPr>
            <a:lvl9pPr marL="5486263" lvl="8" indent="-474121" rtl="0">
              <a:spcBef>
                <a:spcPts val="1067"/>
              </a:spcBef>
              <a:spcAft>
                <a:spcPts val="1067"/>
              </a:spcAft>
              <a:buSzPts val="2000"/>
              <a:buChar char="■"/>
              <a:defRPr b="1"/>
            </a:lvl9pPr>
          </a:lstStyle>
          <a:p>
            <a:endParaRPr/>
          </a:p>
        </p:txBody>
      </p:sp>
      <p:sp>
        <p:nvSpPr>
          <p:cNvPr id="2417" name="Google Shape;2417;p91"/>
          <p:cNvSpPr txBox="1"/>
          <p:nvPr/>
        </p:nvSpPr>
        <p:spPr>
          <a:xfrm>
            <a:off x="288688" y="1223379"/>
            <a:ext cx="1492000" cy="1047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20000" b="1" i="0" u="none" strike="noStrike" cap="none">
                <a:solidFill>
                  <a:schemeClr val="dk1"/>
                </a:solidFill>
                <a:latin typeface="Arial"/>
                <a:ea typeface="Arial"/>
                <a:cs typeface="Arial"/>
                <a:sym typeface="Arial"/>
              </a:rPr>
              <a:t>“</a:t>
            </a:r>
            <a:endParaRPr sz="20000" b="1"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13812370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23: Quote slide: Text, title — gold">
  <p:cSld name="23: Quote slide: Text, title — gold">
    <p:spTree>
      <p:nvGrpSpPr>
        <p:cNvPr id="1" name="Shape 2418"/>
        <p:cNvGrpSpPr/>
        <p:nvPr/>
      </p:nvGrpSpPr>
      <p:grpSpPr>
        <a:xfrm>
          <a:off x="0" y="0"/>
          <a:ext cx="0" cy="0"/>
          <a:chOff x="0" y="0"/>
          <a:chExt cx="0" cy="0"/>
        </a:xfrm>
      </p:grpSpPr>
      <p:sp>
        <p:nvSpPr>
          <p:cNvPr id="2419" name="Google Shape;2419;p92"/>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420" name="Google Shape;2420;p92"/>
          <p:cNvSpPr txBox="1"/>
          <p:nvPr/>
        </p:nvSpPr>
        <p:spPr>
          <a:xfrm>
            <a:off x="288688" y="1223379"/>
            <a:ext cx="1492000" cy="1047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20000" b="1" i="0" u="none" strike="noStrike" cap="none">
                <a:solidFill>
                  <a:srgbClr val="FFC627"/>
                </a:solidFill>
                <a:latin typeface="Arial"/>
                <a:ea typeface="Arial"/>
                <a:cs typeface="Arial"/>
                <a:sym typeface="Arial"/>
              </a:rPr>
              <a:t>“</a:t>
            </a:r>
            <a:endParaRPr sz="20000" b="1" i="0" u="none" strike="noStrike" cap="none">
              <a:solidFill>
                <a:srgbClr val="FFC627"/>
              </a:solidFill>
              <a:latin typeface="Arial"/>
              <a:ea typeface="Arial"/>
              <a:cs typeface="Arial"/>
              <a:sym typeface="Arial"/>
            </a:endParaRPr>
          </a:p>
        </p:txBody>
      </p:sp>
      <p:sp>
        <p:nvSpPr>
          <p:cNvPr id="2421" name="Google Shape;2421;p92"/>
          <p:cNvSpPr txBox="1">
            <a:spLocks noGrp="1"/>
          </p:cNvSpPr>
          <p:nvPr>
            <p:ph type="body" idx="1"/>
          </p:nvPr>
        </p:nvSpPr>
        <p:spPr>
          <a:xfrm>
            <a:off x="1682500" y="2295169"/>
            <a:ext cx="7683600" cy="41544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b="1"/>
            </a:lvl1pPr>
            <a:lvl2pPr marL="1219170" lvl="1" indent="-474121" rtl="0">
              <a:spcBef>
                <a:spcPts val="1067"/>
              </a:spcBef>
              <a:spcAft>
                <a:spcPts val="0"/>
              </a:spcAft>
              <a:buSzPts val="2000"/>
              <a:buChar char="○"/>
              <a:defRPr b="1"/>
            </a:lvl2pPr>
            <a:lvl3pPr marL="1828754" lvl="2" indent="-474121" rtl="0">
              <a:spcBef>
                <a:spcPts val="1067"/>
              </a:spcBef>
              <a:spcAft>
                <a:spcPts val="0"/>
              </a:spcAft>
              <a:buSzPts val="2000"/>
              <a:buChar char="■"/>
              <a:defRPr b="1"/>
            </a:lvl3pPr>
            <a:lvl4pPr marL="2438339" lvl="3" indent="-474121" rtl="0">
              <a:spcBef>
                <a:spcPts val="1067"/>
              </a:spcBef>
              <a:spcAft>
                <a:spcPts val="0"/>
              </a:spcAft>
              <a:buSzPts val="2000"/>
              <a:buChar char="●"/>
              <a:defRPr b="1"/>
            </a:lvl4pPr>
            <a:lvl5pPr marL="3047924" lvl="4" indent="-474121" rtl="0">
              <a:spcBef>
                <a:spcPts val="1067"/>
              </a:spcBef>
              <a:spcAft>
                <a:spcPts val="0"/>
              </a:spcAft>
              <a:buSzPts val="2000"/>
              <a:buChar char="○"/>
              <a:defRPr b="1"/>
            </a:lvl5pPr>
            <a:lvl6pPr marL="3657509" lvl="5" indent="-474121" rtl="0">
              <a:spcBef>
                <a:spcPts val="1067"/>
              </a:spcBef>
              <a:spcAft>
                <a:spcPts val="0"/>
              </a:spcAft>
              <a:buSzPts val="2000"/>
              <a:buChar char="■"/>
              <a:defRPr b="1"/>
            </a:lvl6pPr>
            <a:lvl7pPr marL="4267093" lvl="6" indent="-474121" rtl="0">
              <a:spcBef>
                <a:spcPts val="1067"/>
              </a:spcBef>
              <a:spcAft>
                <a:spcPts val="0"/>
              </a:spcAft>
              <a:buSzPts val="2000"/>
              <a:buChar char="●"/>
              <a:defRPr b="1"/>
            </a:lvl7pPr>
            <a:lvl8pPr marL="4876678" lvl="7" indent="-474121" rtl="0">
              <a:spcBef>
                <a:spcPts val="1067"/>
              </a:spcBef>
              <a:spcAft>
                <a:spcPts val="0"/>
              </a:spcAft>
              <a:buSzPts val="2000"/>
              <a:buChar char="○"/>
              <a:defRPr b="1"/>
            </a:lvl8pPr>
            <a:lvl9pPr marL="5486263" lvl="8" indent="-474121" rtl="0">
              <a:spcBef>
                <a:spcPts val="1067"/>
              </a:spcBef>
              <a:spcAft>
                <a:spcPts val="1067"/>
              </a:spcAft>
              <a:buSzPts val="2000"/>
              <a:buChar char="■"/>
              <a:defRPr b="1"/>
            </a:lvl9pPr>
          </a:lstStyle>
          <a:p>
            <a:endParaRPr/>
          </a:p>
        </p:txBody>
      </p:sp>
    </p:spTree>
    <p:extLst>
      <p:ext uri="{BB962C8B-B14F-4D97-AF65-F5344CB8AC3E}">
        <p14:creationId xmlns:p14="http://schemas.microsoft.com/office/powerpoint/2010/main" val="29715677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2: z-Blank, image background">
  <p:cSld name="22: z-Blank, image background">
    <p:bg>
      <p:bgPr>
        <a:solidFill>
          <a:schemeClr val="dk1"/>
        </a:solidFill>
        <a:effectLst/>
      </p:bgPr>
    </p:bg>
    <p:spTree>
      <p:nvGrpSpPr>
        <p:cNvPr id="1" name="Shape 40"/>
        <p:cNvGrpSpPr/>
        <p:nvPr/>
      </p:nvGrpSpPr>
      <p:grpSpPr>
        <a:xfrm>
          <a:off x="0" y="0"/>
          <a:ext cx="0" cy="0"/>
          <a:chOff x="0" y="0"/>
          <a:chExt cx="0" cy="0"/>
        </a:xfrm>
      </p:grpSpPr>
      <p:sp>
        <p:nvSpPr>
          <p:cNvPr id="41" name="Google Shape;41;p12"/>
          <p:cNvSpPr>
            <a:spLocks noGrp="1"/>
          </p:cNvSpPr>
          <p:nvPr>
            <p:ph type="pic" idx="2"/>
          </p:nvPr>
        </p:nvSpPr>
        <p:spPr>
          <a:xfrm>
            <a:off x="-6300" y="-3733"/>
            <a:ext cx="12192000" cy="6858000"/>
          </a:xfrm>
          <a:prstGeom prst="rect">
            <a:avLst/>
          </a:prstGeom>
          <a:noFill/>
          <a:ln>
            <a:noFill/>
          </a:ln>
        </p:spPr>
      </p:sp>
    </p:spTree>
    <p:extLst>
      <p:ext uri="{BB962C8B-B14F-4D97-AF65-F5344CB8AC3E}">
        <p14:creationId xmlns:p14="http://schemas.microsoft.com/office/powerpoint/2010/main" val="244009079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23: Quote slide: Text, title — maroon">
  <p:cSld name="23: Quote slide: Text, title — maroon">
    <p:spTree>
      <p:nvGrpSpPr>
        <p:cNvPr id="1" name="Shape 2422"/>
        <p:cNvGrpSpPr/>
        <p:nvPr/>
      </p:nvGrpSpPr>
      <p:grpSpPr>
        <a:xfrm>
          <a:off x="0" y="0"/>
          <a:ext cx="0" cy="0"/>
          <a:chOff x="0" y="0"/>
          <a:chExt cx="0" cy="0"/>
        </a:xfrm>
      </p:grpSpPr>
      <p:sp>
        <p:nvSpPr>
          <p:cNvPr id="2423" name="Google Shape;2423;p93"/>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2424" name="Google Shape;2424;p93"/>
          <p:cNvSpPr txBox="1"/>
          <p:nvPr/>
        </p:nvSpPr>
        <p:spPr>
          <a:xfrm>
            <a:off x="288688" y="1223379"/>
            <a:ext cx="1492000" cy="1047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20000" b="1" i="0" u="none" strike="noStrike" cap="none">
                <a:solidFill>
                  <a:schemeClr val="accent2"/>
                </a:solidFill>
                <a:latin typeface="Arial"/>
                <a:ea typeface="Arial"/>
                <a:cs typeface="Arial"/>
                <a:sym typeface="Arial"/>
              </a:rPr>
              <a:t>“</a:t>
            </a:r>
            <a:endParaRPr sz="20000" b="1" i="0" u="none" strike="noStrike" cap="none">
              <a:solidFill>
                <a:schemeClr val="accent2"/>
              </a:solidFill>
              <a:latin typeface="Arial"/>
              <a:ea typeface="Arial"/>
              <a:cs typeface="Arial"/>
              <a:sym typeface="Arial"/>
            </a:endParaRPr>
          </a:p>
        </p:txBody>
      </p:sp>
      <p:sp>
        <p:nvSpPr>
          <p:cNvPr id="2425" name="Google Shape;2425;p93"/>
          <p:cNvSpPr txBox="1">
            <a:spLocks noGrp="1"/>
          </p:cNvSpPr>
          <p:nvPr>
            <p:ph type="body" idx="1"/>
          </p:nvPr>
        </p:nvSpPr>
        <p:spPr>
          <a:xfrm>
            <a:off x="1682500" y="2295169"/>
            <a:ext cx="7683600" cy="4154400"/>
          </a:xfrm>
          <a:prstGeom prst="rect">
            <a:avLst/>
          </a:prstGeom>
        </p:spPr>
        <p:txBody>
          <a:bodyPr spcFirstLastPara="1" wrap="square" lIns="0" tIns="0" rIns="0" bIns="0" anchor="t" anchorCtr="0">
            <a:noAutofit/>
          </a:bodyPr>
          <a:lstStyle>
            <a:lvl1pPr marL="609585" lvl="0" indent="-474121" rtl="0">
              <a:spcBef>
                <a:spcPts val="0"/>
              </a:spcBef>
              <a:spcAft>
                <a:spcPts val="0"/>
              </a:spcAft>
              <a:buSzPts val="2000"/>
              <a:buChar char="●"/>
              <a:defRPr b="1"/>
            </a:lvl1pPr>
            <a:lvl2pPr marL="1219170" lvl="1" indent="-474121" rtl="0">
              <a:spcBef>
                <a:spcPts val="1067"/>
              </a:spcBef>
              <a:spcAft>
                <a:spcPts val="0"/>
              </a:spcAft>
              <a:buSzPts val="2000"/>
              <a:buChar char="○"/>
              <a:defRPr b="1"/>
            </a:lvl2pPr>
            <a:lvl3pPr marL="1828754" lvl="2" indent="-474121" rtl="0">
              <a:spcBef>
                <a:spcPts val="1067"/>
              </a:spcBef>
              <a:spcAft>
                <a:spcPts val="0"/>
              </a:spcAft>
              <a:buSzPts val="2000"/>
              <a:buChar char="■"/>
              <a:defRPr b="1"/>
            </a:lvl3pPr>
            <a:lvl4pPr marL="2438339" lvl="3" indent="-474121" rtl="0">
              <a:spcBef>
                <a:spcPts val="1067"/>
              </a:spcBef>
              <a:spcAft>
                <a:spcPts val="0"/>
              </a:spcAft>
              <a:buSzPts val="2000"/>
              <a:buChar char="●"/>
              <a:defRPr b="1"/>
            </a:lvl4pPr>
            <a:lvl5pPr marL="3047924" lvl="4" indent="-474121" rtl="0">
              <a:spcBef>
                <a:spcPts val="1067"/>
              </a:spcBef>
              <a:spcAft>
                <a:spcPts val="0"/>
              </a:spcAft>
              <a:buSzPts val="2000"/>
              <a:buChar char="○"/>
              <a:defRPr b="1"/>
            </a:lvl5pPr>
            <a:lvl6pPr marL="3657509" lvl="5" indent="-474121" rtl="0">
              <a:spcBef>
                <a:spcPts val="1067"/>
              </a:spcBef>
              <a:spcAft>
                <a:spcPts val="0"/>
              </a:spcAft>
              <a:buSzPts val="2000"/>
              <a:buChar char="■"/>
              <a:defRPr b="1"/>
            </a:lvl6pPr>
            <a:lvl7pPr marL="4267093" lvl="6" indent="-474121" rtl="0">
              <a:spcBef>
                <a:spcPts val="1067"/>
              </a:spcBef>
              <a:spcAft>
                <a:spcPts val="0"/>
              </a:spcAft>
              <a:buSzPts val="2000"/>
              <a:buChar char="●"/>
              <a:defRPr b="1"/>
            </a:lvl7pPr>
            <a:lvl8pPr marL="4876678" lvl="7" indent="-474121" rtl="0">
              <a:spcBef>
                <a:spcPts val="1067"/>
              </a:spcBef>
              <a:spcAft>
                <a:spcPts val="0"/>
              </a:spcAft>
              <a:buSzPts val="2000"/>
              <a:buChar char="○"/>
              <a:defRPr b="1"/>
            </a:lvl8pPr>
            <a:lvl9pPr marL="5486263" lvl="8" indent="-474121" rtl="0">
              <a:spcBef>
                <a:spcPts val="1067"/>
              </a:spcBef>
              <a:spcAft>
                <a:spcPts val="1067"/>
              </a:spcAft>
              <a:buSzPts val="2000"/>
              <a:buChar char="■"/>
              <a:defRPr b="1"/>
            </a:lvl9pPr>
          </a:lstStyle>
          <a:p>
            <a:endParaRPr/>
          </a:p>
        </p:txBody>
      </p:sp>
    </p:spTree>
    <p:extLst>
      <p:ext uri="{BB962C8B-B14F-4D97-AF65-F5344CB8AC3E}">
        <p14:creationId xmlns:p14="http://schemas.microsoft.com/office/powerpoint/2010/main" val="102637617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23: Quote slide: Text, title, left — photo background">
    <p:spTree>
      <p:nvGrpSpPr>
        <p:cNvPr id="1" name="Shape 2426"/>
        <p:cNvGrpSpPr/>
        <p:nvPr/>
      </p:nvGrpSpPr>
      <p:grpSpPr>
        <a:xfrm>
          <a:off x="0" y="0"/>
          <a:ext cx="0" cy="0"/>
          <a:chOff x="0" y="0"/>
          <a:chExt cx="0" cy="0"/>
        </a:xfrm>
      </p:grpSpPr>
      <p:sp>
        <p:nvSpPr>
          <p:cNvPr id="2427" name="Google Shape;2427;p94"/>
          <p:cNvSpPr>
            <a:spLocks noGrp="1"/>
          </p:cNvSpPr>
          <p:nvPr>
            <p:ph type="pic" idx="2"/>
          </p:nvPr>
        </p:nvSpPr>
        <p:spPr>
          <a:xfrm>
            <a:off x="-54933" y="-50100"/>
            <a:ext cx="12337600" cy="6939600"/>
          </a:xfrm>
          <a:prstGeom prst="rect">
            <a:avLst/>
          </a:prstGeom>
          <a:solidFill>
            <a:schemeClr val="tx2"/>
          </a:solidFill>
          <a:ln>
            <a:noFill/>
          </a:ln>
        </p:spPr>
      </p:sp>
      <p:sp>
        <p:nvSpPr>
          <p:cNvPr id="2428" name="Google Shape;2428;p94"/>
          <p:cNvSpPr txBox="1">
            <a:spLocks noGrp="1"/>
          </p:cNvSpPr>
          <p:nvPr>
            <p:ph type="body" idx="1"/>
          </p:nvPr>
        </p:nvSpPr>
        <p:spPr>
          <a:xfrm>
            <a:off x="566524" y="651551"/>
            <a:ext cx="5163200" cy="4724400"/>
          </a:xfrm>
          <a:prstGeom prst="rect">
            <a:avLst/>
          </a:prstGeom>
          <a:solidFill>
            <a:srgbClr val="191919">
              <a:alpha val="74300"/>
            </a:srgbClr>
          </a:solidFill>
        </p:spPr>
        <p:txBody>
          <a:bodyPr spcFirstLastPara="1" wrap="square" lIns="365750" tIns="182875" rIns="91425" bIns="182875" anchor="t" anchorCtr="0">
            <a:noAutofit/>
          </a:bodyPr>
          <a:lstStyle>
            <a:lvl1pPr marL="609585" lvl="0" indent="-440256" rtl="0">
              <a:spcBef>
                <a:spcPts val="0"/>
              </a:spcBef>
              <a:spcAft>
                <a:spcPts val="0"/>
              </a:spcAft>
              <a:buClr>
                <a:schemeClr val="lt1"/>
              </a:buClr>
              <a:buSzPts val="1600"/>
              <a:buChar char="●"/>
              <a:defRPr sz="2133" b="1">
                <a:solidFill>
                  <a:schemeClr val="lt1"/>
                </a:solidFill>
              </a:defRPr>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429" name="Google Shape;2429;p94"/>
          <p:cNvSpPr txBox="1"/>
          <p:nvPr/>
        </p:nvSpPr>
        <p:spPr>
          <a:xfrm>
            <a:off x="-137864" y="-300621"/>
            <a:ext cx="1492000" cy="1047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20000" b="1" i="0" u="none" strike="noStrike" cap="none">
                <a:solidFill>
                  <a:schemeClr val="lt2"/>
                </a:solidFill>
                <a:latin typeface="Arial"/>
                <a:ea typeface="Arial"/>
                <a:cs typeface="Arial"/>
                <a:sym typeface="Arial"/>
              </a:rPr>
              <a:t>“</a:t>
            </a:r>
            <a:endParaRPr sz="20000" b="1" i="0" u="none" strike="noStrike" cap="none">
              <a:solidFill>
                <a:schemeClr val="lt2"/>
              </a:solidFill>
              <a:latin typeface="Arial"/>
              <a:ea typeface="Arial"/>
              <a:cs typeface="Arial"/>
              <a:sym typeface="Arial"/>
            </a:endParaRPr>
          </a:p>
        </p:txBody>
      </p:sp>
    </p:spTree>
    <p:extLst>
      <p:ext uri="{BB962C8B-B14F-4D97-AF65-F5344CB8AC3E}">
        <p14:creationId xmlns:p14="http://schemas.microsoft.com/office/powerpoint/2010/main" val="30483115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23: Quote slide: Text, title, right — photo background">
    <p:spTree>
      <p:nvGrpSpPr>
        <p:cNvPr id="1" name="Shape 2430"/>
        <p:cNvGrpSpPr/>
        <p:nvPr/>
      </p:nvGrpSpPr>
      <p:grpSpPr>
        <a:xfrm>
          <a:off x="0" y="0"/>
          <a:ext cx="0" cy="0"/>
          <a:chOff x="0" y="0"/>
          <a:chExt cx="0" cy="0"/>
        </a:xfrm>
      </p:grpSpPr>
      <p:sp>
        <p:nvSpPr>
          <p:cNvPr id="2431" name="Google Shape;2431;p95"/>
          <p:cNvSpPr>
            <a:spLocks noGrp="1"/>
          </p:cNvSpPr>
          <p:nvPr>
            <p:ph type="pic" idx="2"/>
          </p:nvPr>
        </p:nvSpPr>
        <p:spPr>
          <a:xfrm>
            <a:off x="-63500" y="-54933"/>
            <a:ext cx="12369600" cy="6958000"/>
          </a:xfrm>
          <a:prstGeom prst="rect">
            <a:avLst/>
          </a:prstGeom>
          <a:solidFill>
            <a:schemeClr val="tx2"/>
          </a:solidFill>
          <a:ln>
            <a:noFill/>
          </a:ln>
        </p:spPr>
      </p:sp>
      <p:sp>
        <p:nvSpPr>
          <p:cNvPr id="2432" name="Google Shape;2432;p95"/>
          <p:cNvSpPr txBox="1">
            <a:spLocks noGrp="1"/>
          </p:cNvSpPr>
          <p:nvPr>
            <p:ph type="body" idx="1"/>
          </p:nvPr>
        </p:nvSpPr>
        <p:spPr>
          <a:xfrm>
            <a:off x="6574359" y="651551"/>
            <a:ext cx="5163200" cy="4724400"/>
          </a:xfrm>
          <a:prstGeom prst="rect">
            <a:avLst/>
          </a:prstGeom>
          <a:solidFill>
            <a:srgbClr val="191919">
              <a:alpha val="74300"/>
            </a:srgbClr>
          </a:solidFill>
        </p:spPr>
        <p:txBody>
          <a:bodyPr spcFirstLastPara="1" wrap="square" lIns="365750" tIns="182875" rIns="91425" bIns="182875" anchor="t" anchorCtr="0">
            <a:noAutofit/>
          </a:bodyPr>
          <a:lstStyle>
            <a:lvl1pPr marL="609585" lvl="0" indent="-440256" rtl="0">
              <a:spcBef>
                <a:spcPts val="0"/>
              </a:spcBef>
              <a:spcAft>
                <a:spcPts val="0"/>
              </a:spcAft>
              <a:buClr>
                <a:schemeClr val="lt1"/>
              </a:buClr>
              <a:buSzPts val="1600"/>
              <a:buChar char="●"/>
              <a:defRPr sz="2133" b="1">
                <a:solidFill>
                  <a:schemeClr val="lt1"/>
                </a:solidFill>
              </a:defRPr>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2433" name="Google Shape;2433;p95"/>
          <p:cNvSpPr txBox="1"/>
          <p:nvPr/>
        </p:nvSpPr>
        <p:spPr>
          <a:xfrm>
            <a:off x="5869971" y="-300621"/>
            <a:ext cx="1492000" cy="1047200"/>
          </a:xfrm>
          <a:prstGeom prst="rect">
            <a:avLst/>
          </a:prstGeom>
          <a:noFill/>
          <a:ln>
            <a:noFill/>
          </a:ln>
        </p:spPr>
        <p:txBody>
          <a:bodyPr spcFirstLastPara="1" wrap="square" lIns="121900" tIns="121900" rIns="121900" bIns="121900"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20000" b="1" i="0" u="none" strike="noStrike" cap="none">
                <a:solidFill>
                  <a:schemeClr val="lt2"/>
                </a:solidFill>
                <a:latin typeface="Arial"/>
                <a:ea typeface="Arial"/>
                <a:cs typeface="Arial"/>
                <a:sym typeface="Arial"/>
              </a:rPr>
              <a:t>“</a:t>
            </a:r>
            <a:endParaRPr sz="20000" b="1" i="0" u="none" strike="noStrike" cap="none">
              <a:solidFill>
                <a:schemeClr val="lt2"/>
              </a:solidFill>
              <a:latin typeface="Arial"/>
              <a:ea typeface="Arial"/>
              <a:cs typeface="Arial"/>
              <a:sym typeface="Arial"/>
            </a:endParaRPr>
          </a:p>
        </p:txBody>
      </p:sp>
    </p:spTree>
    <p:extLst>
      <p:ext uri="{BB962C8B-B14F-4D97-AF65-F5344CB8AC3E}">
        <p14:creationId xmlns:p14="http://schemas.microsoft.com/office/powerpoint/2010/main" val="408752763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23: z-Blank slide options divider (choose from following templates →)">
  <p:cSld name="23: z-Blank slide options divider (choose from following templates →)">
    <p:bg>
      <p:bgPr>
        <a:solidFill>
          <a:schemeClr val="lt2"/>
        </a:solidFill>
        <a:effectLst/>
      </p:bgPr>
    </p:bg>
    <p:spTree>
      <p:nvGrpSpPr>
        <p:cNvPr id="1" name="Shape 2434"/>
        <p:cNvGrpSpPr/>
        <p:nvPr/>
      </p:nvGrpSpPr>
      <p:grpSpPr>
        <a:xfrm>
          <a:off x="0" y="0"/>
          <a:ext cx="0" cy="0"/>
          <a:chOff x="0" y="0"/>
          <a:chExt cx="0" cy="0"/>
        </a:xfrm>
      </p:grpSpPr>
      <p:sp>
        <p:nvSpPr>
          <p:cNvPr id="2435" name="Google Shape;2435;p96"/>
          <p:cNvSpPr txBox="1"/>
          <p:nvPr/>
        </p:nvSpPr>
        <p:spPr>
          <a:xfrm>
            <a:off x="3215633" y="2107071"/>
            <a:ext cx="8384400" cy="265919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9600" b="1">
                <a:solidFill>
                  <a:srgbClr val="FFFFFF"/>
                </a:solidFill>
                <a:highlight>
                  <a:schemeClr val="dk1"/>
                </a:highlight>
              </a:rPr>
              <a:t>Blank slide options</a:t>
            </a:r>
            <a:endParaRPr sz="9600" b="1">
              <a:solidFill>
                <a:srgbClr val="FFFFFF"/>
              </a:solidFill>
              <a:highlight>
                <a:schemeClr val="dk1"/>
              </a:highlight>
            </a:endParaRPr>
          </a:p>
        </p:txBody>
      </p:sp>
      <p:sp>
        <p:nvSpPr>
          <p:cNvPr id="2436" name="Google Shape;2436;p96"/>
          <p:cNvSpPr/>
          <p:nvPr/>
        </p:nvSpPr>
        <p:spPr>
          <a:xfrm>
            <a:off x="0" y="0"/>
            <a:ext cx="2891200" cy="68580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66451463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3: z-Blank — white">
  <p:cSld name="23: z-Blank — white">
    <p:spTree>
      <p:nvGrpSpPr>
        <p:cNvPr id="1" name="Shape 2437"/>
        <p:cNvGrpSpPr/>
        <p:nvPr/>
      </p:nvGrpSpPr>
      <p:grpSpPr>
        <a:xfrm>
          <a:off x="0" y="0"/>
          <a:ext cx="0" cy="0"/>
          <a:chOff x="0" y="0"/>
          <a:chExt cx="0" cy="0"/>
        </a:xfrm>
      </p:grpSpPr>
    </p:spTree>
    <p:extLst>
      <p:ext uri="{BB962C8B-B14F-4D97-AF65-F5344CB8AC3E}">
        <p14:creationId xmlns:p14="http://schemas.microsoft.com/office/powerpoint/2010/main" val="169547835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23: z-Blank — black">
  <p:cSld name="23: z-Blank — black">
    <p:bg>
      <p:bgPr>
        <a:solidFill>
          <a:schemeClr val="dk1"/>
        </a:solidFill>
        <a:effectLst/>
      </p:bgPr>
    </p:bg>
    <p:spTree>
      <p:nvGrpSpPr>
        <p:cNvPr id="1" name="Shape 2438"/>
        <p:cNvGrpSpPr/>
        <p:nvPr/>
      </p:nvGrpSpPr>
      <p:grpSpPr>
        <a:xfrm>
          <a:off x="0" y="0"/>
          <a:ext cx="0" cy="0"/>
          <a:chOff x="0" y="0"/>
          <a:chExt cx="0" cy="0"/>
        </a:xfrm>
      </p:grpSpPr>
    </p:spTree>
    <p:extLst>
      <p:ext uri="{BB962C8B-B14F-4D97-AF65-F5344CB8AC3E}">
        <p14:creationId xmlns:p14="http://schemas.microsoft.com/office/powerpoint/2010/main" val="352191919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23: z-Blank — gold">
  <p:cSld name="23: z-Blank — gold">
    <p:bg>
      <p:bgPr>
        <a:solidFill>
          <a:schemeClr val="accent1"/>
        </a:solidFill>
        <a:effectLst/>
      </p:bgPr>
    </p:bg>
    <p:spTree>
      <p:nvGrpSpPr>
        <p:cNvPr id="1" name="Shape 2439"/>
        <p:cNvGrpSpPr/>
        <p:nvPr/>
      </p:nvGrpSpPr>
      <p:grpSpPr>
        <a:xfrm>
          <a:off x="0" y="0"/>
          <a:ext cx="0" cy="0"/>
          <a:chOff x="0" y="0"/>
          <a:chExt cx="0" cy="0"/>
        </a:xfrm>
      </p:grpSpPr>
    </p:spTree>
    <p:extLst>
      <p:ext uri="{BB962C8B-B14F-4D97-AF65-F5344CB8AC3E}">
        <p14:creationId xmlns:p14="http://schemas.microsoft.com/office/powerpoint/2010/main" val="294033400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23: z-Blank — maroon">
  <p:cSld name="23: z-Blank — maroon">
    <p:bg>
      <p:bgPr>
        <a:solidFill>
          <a:schemeClr val="accent2"/>
        </a:solidFill>
        <a:effectLst/>
      </p:bgPr>
    </p:bg>
    <p:spTree>
      <p:nvGrpSpPr>
        <p:cNvPr id="1" name="Shape 2440"/>
        <p:cNvGrpSpPr/>
        <p:nvPr/>
      </p:nvGrpSpPr>
      <p:grpSpPr>
        <a:xfrm>
          <a:off x="0" y="0"/>
          <a:ext cx="0" cy="0"/>
          <a:chOff x="0" y="0"/>
          <a:chExt cx="0" cy="0"/>
        </a:xfrm>
      </p:grpSpPr>
    </p:spTree>
    <p:extLst>
      <p:ext uri="{BB962C8B-B14F-4D97-AF65-F5344CB8AC3E}">
        <p14:creationId xmlns:p14="http://schemas.microsoft.com/office/powerpoint/2010/main" val="206327021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23: z-Blank — photo background">
  <p:cSld name="23: z-Blank — photo background">
    <p:spTree>
      <p:nvGrpSpPr>
        <p:cNvPr id="1" name="Shape 2441"/>
        <p:cNvGrpSpPr/>
        <p:nvPr/>
      </p:nvGrpSpPr>
      <p:grpSpPr>
        <a:xfrm>
          <a:off x="0" y="0"/>
          <a:ext cx="0" cy="0"/>
          <a:chOff x="0" y="0"/>
          <a:chExt cx="0" cy="0"/>
        </a:xfrm>
      </p:grpSpPr>
      <p:sp>
        <p:nvSpPr>
          <p:cNvPr id="2442" name="Google Shape;2442;p101"/>
          <p:cNvSpPr>
            <a:spLocks noGrp="1"/>
          </p:cNvSpPr>
          <p:nvPr>
            <p:ph type="pic" idx="2"/>
          </p:nvPr>
        </p:nvSpPr>
        <p:spPr>
          <a:xfrm>
            <a:off x="-39067" y="-41200"/>
            <a:ext cx="12243200" cy="6886800"/>
          </a:xfrm>
          <a:prstGeom prst="rect">
            <a:avLst/>
          </a:prstGeom>
          <a:solidFill>
            <a:schemeClr val="tx2"/>
          </a:solidFill>
          <a:ln>
            <a:noFill/>
          </a:ln>
        </p:spPr>
      </p:sp>
    </p:spTree>
    <p:extLst>
      <p:ext uri="{BB962C8B-B14F-4D97-AF65-F5344CB8AC3E}">
        <p14:creationId xmlns:p14="http://schemas.microsoft.com/office/powerpoint/2010/main" val="264370177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23: z-Blank with logo — white">
  <p:cSld name="23: z-Blank with logo — white">
    <p:spTree>
      <p:nvGrpSpPr>
        <p:cNvPr id="1" name="Shape 2443"/>
        <p:cNvGrpSpPr/>
        <p:nvPr/>
      </p:nvGrpSpPr>
      <p:grpSpPr>
        <a:xfrm>
          <a:off x="0" y="0"/>
          <a:ext cx="0" cy="0"/>
          <a:chOff x="0" y="0"/>
          <a:chExt cx="0" cy="0"/>
        </a:xfrm>
      </p:grpSpPr>
      <p:pic>
        <p:nvPicPr>
          <p:cNvPr id="2444" name="Google Shape;2444;p102"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6677616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2: z-Blank, black">
  <p:cSld name="22: z-Blank, black">
    <p:bg>
      <p:bgPr>
        <a:solidFill>
          <a:schemeClr val="dk1"/>
        </a:solidFill>
        <a:effectLst/>
      </p:bgPr>
    </p:bg>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389640983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23: z-Blank with logo — black">
  <p:cSld name="23: z-Blank with logo — black">
    <p:bg>
      <p:bgPr>
        <a:solidFill>
          <a:schemeClr val="dk1"/>
        </a:solidFill>
        <a:effectLst/>
      </p:bgPr>
    </p:bg>
    <p:spTree>
      <p:nvGrpSpPr>
        <p:cNvPr id="1" name="Shape 2445"/>
        <p:cNvGrpSpPr/>
        <p:nvPr/>
      </p:nvGrpSpPr>
      <p:grpSpPr>
        <a:xfrm>
          <a:off x="0" y="0"/>
          <a:ext cx="0" cy="0"/>
          <a:chOff x="0" y="0"/>
          <a:chExt cx="0" cy="0"/>
        </a:xfrm>
      </p:grpSpPr>
      <p:pic>
        <p:nvPicPr>
          <p:cNvPr id="2446" name="Google Shape;2446;p10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619234" y="5905300"/>
            <a:ext cx="1240599" cy="652067"/>
          </a:xfrm>
          <a:prstGeom prst="rect">
            <a:avLst/>
          </a:prstGeom>
          <a:noFill/>
          <a:ln>
            <a:noFill/>
          </a:ln>
        </p:spPr>
      </p:pic>
    </p:spTree>
    <p:extLst>
      <p:ext uri="{BB962C8B-B14F-4D97-AF65-F5344CB8AC3E}">
        <p14:creationId xmlns:p14="http://schemas.microsoft.com/office/powerpoint/2010/main" val="192049278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23: z-Blank with logo — gold">
  <p:cSld name="23: z-Blank with logo — gold">
    <p:bg>
      <p:bgPr>
        <a:solidFill>
          <a:schemeClr val="accent1"/>
        </a:solidFill>
        <a:effectLst/>
      </p:bgPr>
    </p:bg>
    <p:spTree>
      <p:nvGrpSpPr>
        <p:cNvPr id="1" name="Shape 2447"/>
        <p:cNvGrpSpPr/>
        <p:nvPr/>
      </p:nvGrpSpPr>
      <p:grpSpPr>
        <a:xfrm>
          <a:off x="0" y="0"/>
          <a:ext cx="0" cy="0"/>
          <a:chOff x="0" y="0"/>
          <a:chExt cx="0" cy="0"/>
        </a:xfrm>
      </p:grpSpPr>
      <p:pic>
        <p:nvPicPr>
          <p:cNvPr id="2448" name="Google Shape;2448;p104"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92978102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23: z-Blank with logo — maroon">
  <p:cSld name="23: z-Blank with logo — maroon">
    <p:bg>
      <p:bgPr>
        <a:solidFill>
          <a:schemeClr val="accent2"/>
        </a:solidFill>
        <a:effectLst/>
      </p:bgPr>
    </p:bg>
    <p:spTree>
      <p:nvGrpSpPr>
        <p:cNvPr id="1" name="Shape 2449"/>
        <p:cNvGrpSpPr/>
        <p:nvPr/>
      </p:nvGrpSpPr>
      <p:grpSpPr>
        <a:xfrm>
          <a:off x="0" y="0"/>
          <a:ext cx="0" cy="0"/>
          <a:chOff x="0" y="0"/>
          <a:chExt cx="0" cy="0"/>
        </a:xfrm>
      </p:grpSpPr>
      <p:pic>
        <p:nvPicPr>
          <p:cNvPr id="2450" name="Google Shape;2450;p10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619234" y="5905300"/>
            <a:ext cx="1240599" cy="652067"/>
          </a:xfrm>
          <a:prstGeom prst="rect">
            <a:avLst/>
          </a:prstGeom>
          <a:noFill/>
          <a:ln>
            <a:noFill/>
          </a:ln>
        </p:spPr>
      </p:pic>
    </p:spTree>
    <p:extLst>
      <p:ext uri="{BB962C8B-B14F-4D97-AF65-F5344CB8AC3E}">
        <p14:creationId xmlns:p14="http://schemas.microsoft.com/office/powerpoint/2010/main" val="347699266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23: z-Blank with logo — photo background">
  <p:cSld name="23: z-Blank with logo — photo background">
    <p:spTree>
      <p:nvGrpSpPr>
        <p:cNvPr id="1" name="Shape 2451"/>
        <p:cNvGrpSpPr/>
        <p:nvPr/>
      </p:nvGrpSpPr>
      <p:grpSpPr>
        <a:xfrm>
          <a:off x="0" y="0"/>
          <a:ext cx="0" cy="0"/>
          <a:chOff x="0" y="0"/>
          <a:chExt cx="0" cy="0"/>
        </a:xfrm>
      </p:grpSpPr>
      <p:sp>
        <p:nvSpPr>
          <p:cNvPr id="2452" name="Google Shape;2452;p106"/>
          <p:cNvSpPr>
            <a:spLocks noGrp="1"/>
          </p:cNvSpPr>
          <p:nvPr>
            <p:ph type="pic" idx="2"/>
          </p:nvPr>
        </p:nvSpPr>
        <p:spPr>
          <a:xfrm>
            <a:off x="-63500" y="-54933"/>
            <a:ext cx="12268000" cy="6900800"/>
          </a:xfrm>
          <a:prstGeom prst="rect">
            <a:avLst/>
          </a:prstGeom>
          <a:solidFill>
            <a:schemeClr val="tx2"/>
          </a:solidFill>
          <a:ln>
            <a:noFill/>
          </a:ln>
        </p:spPr>
      </p:sp>
      <p:sp>
        <p:nvSpPr>
          <p:cNvPr id="2453" name="Google Shape;2453;p106"/>
          <p:cNvSpPr/>
          <p:nvPr/>
        </p:nvSpPr>
        <p:spPr>
          <a:xfrm>
            <a:off x="10504433" y="5866500"/>
            <a:ext cx="1712800" cy="7212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454" name="Google Shape;2454;p106"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416609383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23: z-Blank, A Mountain topographical map pattern — white">
    <p:spTree>
      <p:nvGrpSpPr>
        <p:cNvPr id="1" name="Shape 2455"/>
        <p:cNvGrpSpPr/>
        <p:nvPr/>
      </p:nvGrpSpPr>
      <p:grpSpPr>
        <a:xfrm>
          <a:off x="0" y="0"/>
          <a:ext cx="0" cy="0"/>
          <a:chOff x="0" y="0"/>
          <a:chExt cx="0" cy="0"/>
        </a:xfrm>
      </p:grpSpPr>
      <p:pic>
        <p:nvPicPr>
          <p:cNvPr id="2456" name="Google Shape;2456;p107"/>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Tree>
    <p:extLst>
      <p:ext uri="{BB962C8B-B14F-4D97-AF65-F5344CB8AC3E}">
        <p14:creationId xmlns:p14="http://schemas.microsoft.com/office/powerpoint/2010/main" val="229071617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23: z-Blank, Learn to Thrive Morse code pattern — white">
    <p:spTree>
      <p:nvGrpSpPr>
        <p:cNvPr id="1" name="Shape 2457"/>
        <p:cNvGrpSpPr/>
        <p:nvPr/>
      </p:nvGrpSpPr>
      <p:grpSpPr>
        <a:xfrm>
          <a:off x="0" y="0"/>
          <a:ext cx="0" cy="0"/>
          <a:chOff x="0" y="0"/>
          <a:chExt cx="0" cy="0"/>
        </a:xfrm>
      </p:grpSpPr>
      <p:pic>
        <p:nvPicPr>
          <p:cNvPr id="2458" name="Google Shape;2458;p108"/>
          <p:cNvPicPr preferRelativeResize="0"/>
          <p:nvPr/>
        </p:nvPicPr>
        <p:blipFill rotWithShape="1">
          <a:blip r:embed="rId2" cstate="screen">
            <a:alphaModFix/>
            <a:extLst>
              <a:ext uri="{28A0092B-C50C-407E-A947-70E740481C1C}">
                <a14:useLocalDpi xmlns:a14="http://schemas.microsoft.com/office/drawing/2010/main"/>
              </a:ext>
            </a:extLst>
          </a:blip>
          <a:srcRect l="19" r="29"/>
          <a:stretch/>
        </p:blipFill>
        <p:spPr>
          <a:xfrm>
            <a:off x="1" y="-2966"/>
            <a:ext cx="12192004" cy="6861265"/>
          </a:xfrm>
          <a:prstGeom prst="rect">
            <a:avLst/>
          </a:prstGeom>
          <a:noFill/>
          <a:ln>
            <a:noFill/>
          </a:ln>
        </p:spPr>
      </p:pic>
    </p:spTree>
    <p:extLst>
      <p:ext uri="{BB962C8B-B14F-4D97-AF65-F5344CB8AC3E}">
        <p14:creationId xmlns:p14="http://schemas.microsoft.com/office/powerpoint/2010/main" val="361810483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23: z-Blank, with network pattern, white">
  <p:cSld name="23: z-Blank, with network pattern, white">
    <p:spTree>
      <p:nvGrpSpPr>
        <p:cNvPr id="1" name="Shape 2459"/>
        <p:cNvGrpSpPr/>
        <p:nvPr/>
      </p:nvGrpSpPr>
      <p:grpSpPr>
        <a:xfrm>
          <a:off x="0" y="0"/>
          <a:ext cx="0" cy="0"/>
          <a:chOff x="0" y="0"/>
          <a:chExt cx="0" cy="0"/>
        </a:xfrm>
      </p:grpSpPr>
      <p:pic>
        <p:nvPicPr>
          <p:cNvPr id="2460" name="Google Shape;2460;p10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324507142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23: z-Blank, A Mountain topographical map pattern — black">
    <p:bg>
      <p:bgPr>
        <a:solidFill>
          <a:schemeClr val="dk1"/>
        </a:solidFill>
        <a:effectLst/>
      </p:bgPr>
    </p:bg>
    <p:spTree>
      <p:nvGrpSpPr>
        <p:cNvPr id="1" name="Shape 2461"/>
        <p:cNvGrpSpPr/>
        <p:nvPr/>
      </p:nvGrpSpPr>
      <p:grpSpPr>
        <a:xfrm>
          <a:off x="0" y="0"/>
          <a:ext cx="0" cy="0"/>
          <a:chOff x="0" y="0"/>
          <a:chExt cx="0" cy="0"/>
        </a:xfrm>
      </p:grpSpPr>
      <p:pic>
        <p:nvPicPr>
          <p:cNvPr id="2462" name="Google Shape;2462;p11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7449"/>
            <a:ext cx="12192004" cy="6866837"/>
          </a:xfrm>
          <a:prstGeom prst="rect">
            <a:avLst/>
          </a:prstGeom>
          <a:noFill/>
          <a:ln>
            <a:noFill/>
          </a:ln>
        </p:spPr>
      </p:pic>
    </p:spTree>
    <p:extLst>
      <p:ext uri="{BB962C8B-B14F-4D97-AF65-F5344CB8AC3E}">
        <p14:creationId xmlns:p14="http://schemas.microsoft.com/office/powerpoint/2010/main" val="32882695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23: z-Blank, Learn to Thrive Morse code pattern — black">
    <p:bg>
      <p:bgPr>
        <a:solidFill>
          <a:schemeClr val="dk1"/>
        </a:solidFill>
        <a:effectLst/>
      </p:bgPr>
    </p:bg>
    <p:spTree>
      <p:nvGrpSpPr>
        <p:cNvPr id="1" name="Shape 2463"/>
        <p:cNvGrpSpPr/>
        <p:nvPr/>
      </p:nvGrpSpPr>
      <p:grpSpPr>
        <a:xfrm>
          <a:off x="0" y="0"/>
          <a:ext cx="0" cy="0"/>
          <a:chOff x="0" y="0"/>
          <a:chExt cx="0" cy="0"/>
        </a:xfrm>
      </p:grpSpPr>
      <p:pic>
        <p:nvPicPr>
          <p:cNvPr id="2464" name="Google Shape;2464;p11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4169"/>
          </a:xfrm>
          <a:prstGeom prst="rect">
            <a:avLst/>
          </a:prstGeom>
          <a:noFill/>
          <a:ln>
            <a:noFill/>
          </a:ln>
        </p:spPr>
      </p:pic>
    </p:spTree>
    <p:extLst>
      <p:ext uri="{BB962C8B-B14F-4D97-AF65-F5344CB8AC3E}">
        <p14:creationId xmlns:p14="http://schemas.microsoft.com/office/powerpoint/2010/main" val="162160162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23: z-Blank, with network pattern, black">
  <p:cSld name="23: z-Blank, with network pattern, black">
    <p:bg>
      <p:bgPr>
        <a:solidFill>
          <a:schemeClr val="dk1"/>
        </a:solidFill>
        <a:effectLst/>
      </p:bgPr>
    </p:bg>
    <p:spTree>
      <p:nvGrpSpPr>
        <p:cNvPr id="1" name="Shape 2465"/>
        <p:cNvGrpSpPr/>
        <p:nvPr/>
      </p:nvGrpSpPr>
      <p:grpSpPr>
        <a:xfrm>
          <a:off x="0" y="0"/>
          <a:ext cx="0" cy="0"/>
          <a:chOff x="0" y="0"/>
          <a:chExt cx="0" cy="0"/>
        </a:xfrm>
      </p:grpSpPr>
      <p:pic>
        <p:nvPicPr>
          <p:cNvPr id="2466" name="Google Shape;2466;p112"/>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5501"/>
          </a:xfrm>
          <a:prstGeom prst="rect">
            <a:avLst/>
          </a:prstGeom>
          <a:noFill/>
          <a:ln>
            <a:noFill/>
          </a:ln>
        </p:spPr>
      </p:pic>
    </p:spTree>
    <p:extLst>
      <p:ext uri="{BB962C8B-B14F-4D97-AF65-F5344CB8AC3E}">
        <p14:creationId xmlns:p14="http://schemas.microsoft.com/office/powerpoint/2010/main" val="97313534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2: z-Blank, with A Mountain topo pattern, black">
  <p:cSld name="22: z-Blank, with A Mountain topo pattern, black">
    <p:bg>
      <p:bgPr>
        <a:solidFill>
          <a:schemeClr val="dk1"/>
        </a:solidFill>
        <a:effectLst/>
      </p:bgPr>
    </p:bg>
    <p:spTree>
      <p:nvGrpSpPr>
        <p:cNvPr id="1" name="Shape 43"/>
        <p:cNvGrpSpPr/>
        <p:nvPr/>
      </p:nvGrpSpPr>
      <p:grpSpPr>
        <a:xfrm>
          <a:off x="0" y="0"/>
          <a:ext cx="0" cy="0"/>
          <a:chOff x="0" y="0"/>
          <a:chExt cx="0" cy="0"/>
        </a:xfrm>
      </p:grpSpPr>
      <p:pic>
        <p:nvPicPr>
          <p:cNvPr id="44" name="Google Shape;44;p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6837"/>
          </a:xfrm>
          <a:prstGeom prst="rect">
            <a:avLst/>
          </a:prstGeom>
          <a:noFill/>
          <a:ln>
            <a:noFill/>
          </a:ln>
        </p:spPr>
      </p:pic>
    </p:spTree>
    <p:extLst>
      <p:ext uri="{BB962C8B-B14F-4D97-AF65-F5344CB8AC3E}">
        <p14:creationId xmlns:p14="http://schemas.microsoft.com/office/powerpoint/2010/main" val="35108721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23: z-Blank, with A Mountain topo pattern edges, white">
    <p:spTree>
      <p:nvGrpSpPr>
        <p:cNvPr id="1" name="Shape 2467"/>
        <p:cNvGrpSpPr/>
        <p:nvPr/>
      </p:nvGrpSpPr>
      <p:grpSpPr>
        <a:xfrm>
          <a:off x="0" y="0"/>
          <a:ext cx="0" cy="0"/>
          <a:chOff x="0" y="0"/>
          <a:chExt cx="0" cy="0"/>
        </a:xfrm>
      </p:grpSpPr>
      <p:grpSp>
        <p:nvGrpSpPr>
          <p:cNvPr id="2468" name="Google Shape;2468;p113"/>
          <p:cNvGrpSpPr/>
          <p:nvPr/>
        </p:nvGrpSpPr>
        <p:grpSpPr>
          <a:xfrm>
            <a:off x="6447084" y="-2947847"/>
            <a:ext cx="9525000" cy="6013067"/>
            <a:chOff x="238125" y="602600"/>
            <a:chExt cx="7143750" cy="4509800"/>
          </a:xfrm>
        </p:grpSpPr>
        <p:sp>
          <p:nvSpPr>
            <p:cNvPr id="2469" name="Google Shape;2469;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43" name="Google Shape;2943;p113"/>
          <p:cNvGrpSpPr/>
          <p:nvPr/>
        </p:nvGrpSpPr>
        <p:grpSpPr>
          <a:xfrm>
            <a:off x="-6324600" y="2625567"/>
            <a:ext cx="9525000" cy="6013067"/>
            <a:chOff x="238125" y="602600"/>
            <a:chExt cx="7143750" cy="4509800"/>
          </a:xfrm>
        </p:grpSpPr>
        <p:sp>
          <p:nvSpPr>
            <p:cNvPr id="2944" name="Google Shape;2944;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18" name="Google Shape;3418;p113"/>
          <p:cNvSpPr/>
          <p:nvPr/>
        </p:nvSpPr>
        <p:spPr>
          <a:xfrm>
            <a:off x="-6817700" y="6858000"/>
            <a:ext cx="13264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9" name="Google Shape;3419;p113"/>
          <p:cNvSpPr/>
          <p:nvPr/>
        </p:nvSpPr>
        <p:spPr>
          <a:xfrm>
            <a:off x="-6817700" y="-841700"/>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0" name="Google Shape;3420;p113"/>
          <p:cNvSpPr/>
          <p:nvPr/>
        </p:nvSpPr>
        <p:spPr>
          <a:xfrm>
            <a:off x="-727100" y="-4351509"/>
            <a:ext cx="166992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1" name="Google Shape;3421;p113"/>
          <p:cNvSpPr/>
          <p:nvPr/>
        </p:nvSpPr>
        <p:spPr>
          <a:xfrm>
            <a:off x="12192100" y="-16974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8083043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23: z-Blank, with ASU Learn to Thrive Morse code pattern edges, white">
    <p:spTree>
      <p:nvGrpSpPr>
        <p:cNvPr id="1" name="Shape 3422"/>
        <p:cNvGrpSpPr/>
        <p:nvPr/>
      </p:nvGrpSpPr>
      <p:grpSpPr>
        <a:xfrm>
          <a:off x="0" y="0"/>
          <a:ext cx="0" cy="0"/>
          <a:chOff x="0" y="0"/>
          <a:chExt cx="0" cy="0"/>
        </a:xfrm>
      </p:grpSpPr>
      <p:grpSp>
        <p:nvGrpSpPr>
          <p:cNvPr id="3423" name="Google Shape;3423;p114"/>
          <p:cNvGrpSpPr/>
          <p:nvPr/>
        </p:nvGrpSpPr>
        <p:grpSpPr>
          <a:xfrm>
            <a:off x="6096001" y="297402"/>
            <a:ext cx="12358731" cy="723572"/>
            <a:chOff x="-62524" y="217501"/>
            <a:chExt cx="9269048" cy="542679"/>
          </a:xfrm>
        </p:grpSpPr>
        <p:sp>
          <p:nvSpPr>
            <p:cNvPr id="3424" name="Google Shape;3424;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6" name="Google Shape;3426;p114"/>
          <p:cNvGrpSpPr/>
          <p:nvPr/>
        </p:nvGrpSpPr>
        <p:grpSpPr>
          <a:xfrm>
            <a:off x="-6262732" y="5837035"/>
            <a:ext cx="12358731" cy="723572"/>
            <a:chOff x="-62524" y="217501"/>
            <a:chExt cx="9269048" cy="542679"/>
          </a:xfrm>
        </p:grpSpPr>
        <p:sp>
          <p:nvSpPr>
            <p:cNvPr id="3427" name="Google Shape;3427;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29" name="Google Shape;3429;p114"/>
          <p:cNvSpPr/>
          <p:nvPr/>
        </p:nvSpPr>
        <p:spPr>
          <a:xfrm>
            <a:off x="-1426033" y="-4351033"/>
            <a:ext cx="176820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0" name="Google Shape;3430;p114"/>
          <p:cNvSpPr/>
          <p:nvPr/>
        </p:nvSpPr>
        <p:spPr>
          <a:xfrm>
            <a:off x="12192000" y="-17256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114"/>
          <p:cNvSpPr/>
          <p:nvPr/>
        </p:nvSpPr>
        <p:spPr>
          <a:xfrm>
            <a:off x="-6817700" y="6858000"/>
            <a:ext cx="192600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2" name="Google Shape;3432;p114"/>
          <p:cNvSpPr/>
          <p:nvPr/>
        </p:nvSpPr>
        <p:spPr>
          <a:xfrm>
            <a:off x="-6817700" y="-1087767"/>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55481997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23: z-Blank, with ASU network pattern edges, white">
    <p:spTree>
      <p:nvGrpSpPr>
        <p:cNvPr id="1" name="Shape 3433"/>
        <p:cNvGrpSpPr/>
        <p:nvPr/>
      </p:nvGrpSpPr>
      <p:grpSpPr>
        <a:xfrm>
          <a:off x="0" y="0"/>
          <a:ext cx="0" cy="0"/>
          <a:chOff x="0" y="0"/>
          <a:chExt cx="0" cy="0"/>
        </a:xfrm>
      </p:grpSpPr>
      <p:grpSp>
        <p:nvGrpSpPr>
          <p:cNvPr id="3434" name="Google Shape;3434;p115"/>
          <p:cNvGrpSpPr/>
          <p:nvPr/>
        </p:nvGrpSpPr>
        <p:grpSpPr>
          <a:xfrm rot="10218403">
            <a:off x="-901134" y="-1683923"/>
            <a:ext cx="4352407" cy="3880609"/>
            <a:chOff x="1572350" y="1151675"/>
            <a:chExt cx="4851050" cy="4325200"/>
          </a:xfrm>
        </p:grpSpPr>
        <p:sp>
          <p:nvSpPr>
            <p:cNvPr id="3435" name="Google Shape;3435;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9" name="Google Shape;3479;p115"/>
          <p:cNvGrpSpPr/>
          <p:nvPr/>
        </p:nvGrpSpPr>
        <p:grpSpPr>
          <a:xfrm>
            <a:off x="8262429" y="3676278"/>
            <a:ext cx="4352363" cy="3880569"/>
            <a:chOff x="1572350" y="1151675"/>
            <a:chExt cx="4851050" cy="4325200"/>
          </a:xfrm>
        </p:grpSpPr>
        <p:sp>
          <p:nvSpPr>
            <p:cNvPr id="3480" name="Google Shape;3480;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4" name="Google Shape;3524;p115"/>
          <p:cNvGrpSpPr/>
          <p:nvPr/>
        </p:nvGrpSpPr>
        <p:grpSpPr>
          <a:xfrm rot="-2700000">
            <a:off x="15422" y="5303694"/>
            <a:ext cx="2340241" cy="2266247"/>
            <a:chOff x="1196600" y="239100"/>
            <a:chExt cx="2608450" cy="2525975"/>
          </a:xfrm>
        </p:grpSpPr>
        <p:sp>
          <p:nvSpPr>
            <p:cNvPr id="3525" name="Google Shape;3525;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40" name="Google Shape;3540;p115"/>
          <p:cNvSpPr/>
          <p:nvPr/>
        </p:nvSpPr>
        <p:spPr>
          <a:xfrm>
            <a:off x="-443100" y="-4351033"/>
            <a:ext cx="166992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1" name="Google Shape;3541;p115"/>
          <p:cNvSpPr/>
          <p:nvPr/>
        </p:nvSpPr>
        <p:spPr>
          <a:xfrm>
            <a:off x="12192000" y="-17256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2" name="Google Shape;3542;p115"/>
          <p:cNvSpPr/>
          <p:nvPr/>
        </p:nvSpPr>
        <p:spPr>
          <a:xfrm>
            <a:off x="-6817700" y="6858000"/>
            <a:ext cx="20072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43" name="Google Shape;3543;p115"/>
          <p:cNvSpPr/>
          <p:nvPr/>
        </p:nvSpPr>
        <p:spPr>
          <a:xfrm>
            <a:off x="-6817700" y="-1087767"/>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975775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23: z-Blank, with A Mountain topo pattern edges, black">
    <p:bg>
      <p:bgPr>
        <a:solidFill>
          <a:schemeClr val="dk1"/>
        </a:solidFill>
        <a:effectLst/>
      </p:bgPr>
    </p:bg>
    <p:spTree>
      <p:nvGrpSpPr>
        <p:cNvPr id="1" name="Shape 3544"/>
        <p:cNvGrpSpPr/>
        <p:nvPr/>
      </p:nvGrpSpPr>
      <p:grpSpPr>
        <a:xfrm>
          <a:off x="0" y="0"/>
          <a:ext cx="0" cy="0"/>
          <a:chOff x="0" y="0"/>
          <a:chExt cx="0" cy="0"/>
        </a:xfrm>
      </p:grpSpPr>
      <p:grpSp>
        <p:nvGrpSpPr>
          <p:cNvPr id="3545" name="Google Shape;3545;p116"/>
          <p:cNvGrpSpPr/>
          <p:nvPr/>
        </p:nvGrpSpPr>
        <p:grpSpPr>
          <a:xfrm>
            <a:off x="6447084" y="-2947847"/>
            <a:ext cx="9525000" cy="6013067"/>
            <a:chOff x="238125" y="602600"/>
            <a:chExt cx="7143750" cy="4509800"/>
          </a:xfrm>
        </p:grpSpPr>
        <p:sp>
          <p:nvSpPr>
            <p:cNvPr id="3546" name="Google Shape;3546;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20" name="Google Shape;4020;p116"/>
          <p:cNvGrpSpPr/>
          <p:nvPr/>
        </p:nvGrpSpPr>
        <p:grpSpPr>
          <a:xfrm>
            <a:off x="-6324600" y="2625567"/>
            <a:ext cx="9525000" cy="6013067"/>
            <a:chOff x="238125" y="602600"/>
            <a:chExt cx="7143750" cy="4509800"/>
          </a:xfrm>
        </p:grpSpPr>
        <p:sp>
          <p:nvSpPr>
            <p:cNvPr id="4021" name="Google Shape;4021;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95" name="Google Shape;4495;p116"/>
          <p:cNvSpPr/>
          <p:nvPr/>
        </p:nvSpPr>
        <p:spPr>
          <a:xfrm>
            <a:off x="-6817700" y="6858000"/>
            <a:ext cx="13264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96" name="Google Shape;4496;p116"/>
          <p:cNvSpPr/>
          <p:nvPr/>
        </p:nvSpPr>
        <p:spPr>
          <a:xfrm>
            <a:off x="-6817700" y="-841700"/>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97" name="Google Shape;4497;p116"/>
          <p:cNvSpPr/>
          <p:nvPr/>
        </p:nvSpPr>
        <p:spPr>
          <a:xfrm>
            <a:off x="-727100" y="-4351509"/>
            <a:ext cx="166992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98" name="Google Shape;4498;p116"/>
          <p:cNvSpPr/>
          <p:nvPr/>
        </p:nvSpPr>
        <p:spPr>
          <a:xfrm>
            <a:off x="12192100" y="-16974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83004952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23: z-Blank, with ASU Learn to Thrive Morse code pattern edges, black">
    <p:bg>
      <p:bgPr>
        <a:solidFill>
          <a:schemeClr val="dk1"/>
        </a:solidFill>
        <a:effectLst/>
      </p:bgPr>
    </p:bg>
    <p:spTree>
      <p:nvGrpSpPr>
        <p:cNvPr id="1" name="Shape 4499"/>
        <p:cNvGrpSpPr/>
        <p:nvPr/>
      </p:nvGrpSpPr>
      <p:grpSpPr>
        <a:xfrm>
          <a:off x="0" y="0"/>
          <a:ext cx="0" cy="0"/>
          <a:chOff x="0" y="0"/>
          <a:chExt cx="0" cy="0"/>
        </a:xfrm>
      </p:grpSpPr>
      <p:grpSp>
        <p:nvGrpSpPr>
          <p:cNvPr id="4500" name="Google Shape;4500;p117"/>
          <p:cNvGrpSpPr/>
          <p:nvPr/>
        </p:nvGrpSpPr>
        <p:grpSpPr>
          <a:xfrm>
            <a:off x="6096001" y="297402"/>
            <a:ext cx="12358731" cy="723572"/>
            <a:chOff x="-62524" y="217501"/>
            <a:chExt cx="9269048" cy="542679"/>
          </a:xfrm>
        </p:grpSpPr>
        <p:sp>
          <p:nvSpPr>
            <p:cNvPr id="4501" name="Google Shape;4501;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03" name="Google Shape;4503;p117"/>
          <p:cNvGrpSpPr/>
          <p:nvPr/>
        </p:nvGrpSpPr>
        <p:grpSpPr>
          <a:xfrm>
            <a:off x="-6262732" y="5837035"/>
            <a:ext cx="12358731" cy="723572"/>
            <a:chOff x="-62524" y="217501"/>
            <a:chExt cx="9269048" cy="542679"/>
          </a:xfrm>
        </p:grpSpPr>
        <p:sp>
          <p:nvSpPr>
            <p:cNvPr id="4504" name="Google Shape;4504;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506" name="Google Shape;4506;p117"/>
          <p:cNvSpPr/>
          <p:nvPr/>
        </p:nvSpPr>
        <p:spPr>
          <a:xfrm>
            <a:off x="-1426033" y="-4351033"/>
            <a:ext cx="176820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7" name="Google Shape;4507;p117"/>
          <p:cNvSpPr/>
          <p:nvPr/>
        </p:nvSpPr>
        <p:spPr>
          <a:xfrm>
            <a:off x="12192000" y="-17256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8" name="Google Shape;4508;p117"/>
          <p:cNvSpPr/>
          <p:nvPr/>
        </p:nvSpPr>
        <p:spPr>
          <a:xfrm>
            <a:off x="-6817700" y="6858000"/>
            <a:ext cx="192600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9" name="Google Shape;4509;p117"/>
          <p:cNvSpPr/>
          <p:nvPr/>
        </p:nvSpPr>
        <p:spPr>
          <a:xfrm>
            <a:off x="-6817700" y="-1087767"/>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6684379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23: z-Blank, with ASU network pattern edges — black">
    <p:bg>
      <p:bgPr>
        <a:solidFill>
          <a:schemeClr val="dk1"/>
        </a:solidFill>
        <a:effectLst/>
      </p:bgPr>
    </p:bg>
    <p:spTree>
      <p:nvGrpSpPr>
        <p:cNvPr id="1" name="Shape 4510"/>
        <p:cNvGrpSpPr/>
        <p:nvPr/>
      </p:nvGrpSpPr>
      <p:grpSpPr>
        <a:xfrm>
          <a:off x="0" y="0"/>
          <a:ext cx="0" cy="0"/>
          <a:chOff x="0" y="0"/>
          <a:chExt cx="0" cy="0"/>
        </a:xfrm>
      </p:grpSpPr>
      <p:grpSp>
        <p:nvGrpSpPr>
          <p:cNvPr id="4511" name="Google Shape;4511;p118"/>
          <p:cNvGrpSpPr/>
          <p:nvPr/>
        </p:nvGrpSpPr>
        <p:grpSpPr>
          <a:xfrm rot="10218403">
            <a:off x="-901134" y="-1683923"/>
            <a:ext cx="4352407" cy="3880609"/>
            <a:chOff x="1572350" y="1151675"/>
            <a:chExt cx="4851050" cy="4325200"/>
          </a:xfrm>
        </p:grpSpPr>
        <p:sp>
          <p:nvSpPr>
            <p:cNvPr id="4512" name="Google Shape;4512;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56" name="Google Shape;4556;p118"/>
          <p:cNvGrpSpPr/>
          <p:nvPr/>
        </p:nvGrpSpPr>
        <p:grpSpPr>
          <a:xfrm>
            <a:off x="8262429" y="3676278"/>
            <a:ext cx="4352363" cy="3880569"/>
            <a:chOff x="1572350" y="1151675"/>
            <a:chExt cx="4851050" cy="4325200"/>
          </a:xfrm>
        </p:grpSpPr>
        <p:sp>
          <p:nvSpPr>
            <p:cNvPr id="4557" name="Google Shape;4557;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01" name="Google Shape;4601;p118"/>
          <p:cNvGrpSpPr/>
          <p:nvPr/>
        </p:nvGrpSpPr>
        <p:grpSpPr>
          <a:xfrm rot="-2700000">
            <a:off x="15422" y="5303694"/>
            <a:ext cx="2340241" cy="2266247"/>
            <a:chOff x="1196600" y="239100"/>
            <a:chExt cx="2608450" cy="2525975"/>
          </a:xfrm>
        </p:grpSpPr>
        <p:sp>
          <p:nvSpPr>
            <p:cNvPr id="4602" name="Google Shape;4602;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17" name="Google Shape;4617;p118"/>
          <p:cNvSpPr/>
          <p:nvPr/>
        </p:nvSpPr>
        <p:spPr>
          <a:xfrm>
            <a:off x="-443100" y="-4351033"/>
            <a:ext cx="166992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18" name="Google Shape;4618;p118"/>
          <p:cNvSpPr/>
          <p:nvPr/>
        </p:nvSpPr>
        <p:spPr>
          <a:xfrm>
            <a:off x="12192000" y="-1725633"/>
            <a:ext cx="13264800" cy="9565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19" name="Google Shape;4619;p118"/>
          <p:cNvSpPr/>
          <p:nvPr/>
        </p:nvSpPr>
        <p:spPr>
          <a:xfrm>
            <a:off x="-6817700" y="6858000"/>
            <a:ext cx="20072800" cy="43512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620" name="Google Shape;4620;p118"/>
          <p:cNvSpPr/>
          <p:nvPr/>
        </p:nvSpPr>
        <p:spPr>
          <a:xfrm>
            <a:off x="-6817700" y="-1087767"/>
            <a:ext cx="6817600" cy="8370000"/>
          </a:xfrm>
          <a:prstGeom prst="rect">
            <a:avLst/>
          </a:prstGeom>
          <a:solidFill>
            <a:srgbClr val="F8F9FA"/>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609814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23: z-Blank — photo grid background">
  <p:cSld name="23: z-Blank — photo grid background">
    <p:spTree>
      <p:nvGrpSpPr>
        <p:cNvPr id="1" name="Shape 4621"/>
        <p:cNvGrpSpPr/>
        <p:nvPr/>
      </p:nvGrpSpPr>
      <p:grpSpPr>
        <a:xfrm>
          <a:off x="0" y="0"/>
          <a:ext cx="0" cy="0"/>
          <a:chOff x="0" y="0"/>
          <a:chExt cx="0" cy="0"/>
        </a:xfrm>
      </p:grpSpPr>
      <p:sp>
        <p:nvSpPr>
          <p:cNvPr id="4622" name="Google Shape;4622;p119"/>
          <p:cNvSpPr>
            <a:spLocks noGrp="1"/>
          </p:cNvSpPr>
          <p:nvPr>
            <p:ph type="pic" idx="2"/>
          </p:nvPr>
        </p:nvSpPr>
        <p:spPr>
          <a:xfrm>
            <a:off x="-13885" y="2848"/>
            <a:ext cx="3498400" cy="2234400"/>
          </a:xfrm>
          <a:prstGeom prst="rect">
            <a:avLst/>
          </a:prstGeom>
          <a:solidFill>
            <a:schemeClr val="tx2"/>
          </a:solidFill>
          <a:ln>
            <a:noFill/>
          </a:ln>
        </p:spPr>
      </p:sp>
      <p:sp>
        <p:nvSpPr>
          <p:cNvPr id="4623" name="Google Shape;4623;p119"/>
          <p:cNvSpPr>
            <a:spLocks noGrp="1"/>
          </p:cNvSpPr>
          <p:nvPr>
            <p:ph type="pic" idx="3"/>
          </p:nvPr>
        </p:nvSpPr>
        <p:spPr>
          <a:xfrm>
            <a:off x="-13900" y="2328133"/>
            <a:ext cx="3498400" cy="4530000"/>
          </a:xfrm>
          <a:prstGeom prst="rect">
            <a:avLst/>
          </a:prstGeom>
          <a:solidFill>
            <a:schemeClr val="tx2"/>
          </a:solidFill>
          <a:ln>
            <a:noFill/>
          </a:ln>
        </p:spPr>
      </p:sp>
      <p:sp>
        <p:nvSpPr>
          <p:cNvPr id="4624" name="Google Shape;4624;p119"/>
          <p:cNvSpPr>
            <a:spLocks noGrp="1"/>
          </p:cNvSpPr>
          <p:nvPr>
            <p:ph type="pic" idx="4"/>
          </p:nvPr>
        </p:nvSpPr>
        <p:spPr>
          <a:xfrm>
            <a:off x="3576733" y="1944100"/>
            <a:ext cx="4436800" cy="2234400"/>
          </a:xfrm>
          <a:prstGeom prst="rect">
            <a:avLst/>
          </a:prstGeom>
          <a:solidFill>
            <a:schemeClr val="tx2"/>
          </a:solidFill>
          <a:ln>
            <a:noFill/>
          </a:ln>
        </p:spPr>
      </p:sp>
      <p:sp>
        <p:nvSpPr>
          <p:cNvPr id="4625" name="Google Shape;4625;p119"/>
          <p:cNvSpPr>
            <a:spLocks noGrp="1"/>
          </p:cNvSpPr>
          <p:nvPr>
            <p:ph type="pic" idx="5"/>
          </p:nvPr>
        </p:nvSpPr>
        <p:spPr>
          <a:xfrm>
            <a:off x="3576725" y="2848"/>
            <a:ext cx="2332400" cy="1857600"/>
          </a:xfrm>
          <a:prstGeom prst="rect">
            <a:avLst/>
          </a:prstGeom>
          <a:solidFill>
            <a:schemeClr val="tx2"/>
          </a:solidFill>
          <a:ln>
            <a:noFill/>
          </a:ln>
        </p:spPr>
      </p:sp>
      <p:sp>
        <p:nvSpPr>
          <p:cNvPr id="4626" name="Google Shape;4626;p119"/>
          <p:cNvSpPr>
            <a:spLocks noGrp="1"/>
          </p:cNvSpPr>
          <p:nvPr>
            <p:ph type="pic" idx="6"/>
          </p:nvPr>
        </p:nvSpPr>
        <p:spPr>
          <a:xfrm>
            <a:off x="5987451" y="2848"/>
            <a:ext cx="2026000" cy="1857600"/>
          </a:xfrm>
          <a:prstGeom prst="rect">
            <a:avLst/>
          </a:prstGeom>
          <a:solidFill>
            <a:schemeClr val="tx2"/>
          </a:solidFill>
          <a:ln>
            <a:noFill/>
          </a:ln>
        </p:spPr>
      </p:sp>
      <p:sp>
        <p:nvSpPr>
          <p:cNvPr id="4627" name="Google Shape;4627;p119"/>
          <p:cNvSpPr>
            <a:spLocks noGrp="1"/>
          </p:cNvSpPr>
          <p:nvPr>
            <p:ph type="pic" idx="7"/>
          </p:nvPr>
        </p:nvSpPr>
        <p:spPr>
          <a:xfrm>
            <a:off x="3576733" y="4248400"/>
            <a:ext cx="8615200" cy="2609600"/>
          </a:xfrm>
          <a:prstGeom prst="rect">
            <a:avLst/>
          </a:prstGeom>
          <a:solidFill>
            <a:schemeClr val="tx2"/>
          </a:solidFill>
          <a:ln>
            <a:noFill/>
          </a:ln>
        </p:spPr>
      </p:sp>
      <p:sp>
        <p:nvSpPr>
          <p:cNvPr id="4628" name="Google Shape;4628;p119"/>
          <p:cNvSpPr>
            <a:spLocks noGrp="1"/>
          </p:cNvSpPr>
          <p:nvPr>
            <p:ph type="pic" idx="8"/>
          </p:nvPr>
        </p:nvSpPr>
        <p:spPr>
          <a:xfrm>
            <a:off x="8091775" y="2848"/>
            <a:ext cx="2080800" cy="4175600"/>
          </a:xfrm>
          <a:prstGeom prst="rect">
            <a:avLst/>
          </a:prstGeom>
          <a:solidFill>
            <a:schemeClr val="tx2"/>
          </a:solidFill>
          <a:ln>
            <a:noFill/>
          </a:ln>
        </p:spPr>
      </p:sp>
      <p:sp>
        <p:nvSpPr>
          <p:cNvPr id="4629" name="Google Shape;4629;p119"/>
          <p:cNvSpPr>
            <a:spLocks noGrp="1"/>
          </p:cNvSpPr>
          <p:nvPr>
            <p:ph type="pic" idx="9"/>
          </p:nvPr>
        </p:nvSpPr>
        <p:spPr>
          <a:xfrm>
            <a:off x="10250900" y="2848"/>
            <a:ext cx="1941200" cy="4175600"/>
          </a:xfrm>
          <a:prstGeom prst="rect">
            <a:avLst/>
          </a:prstGeom>
          <a:solidFill>
            <a:schemeClr val="tx2"/>
          </a:solidFill>
          <a:ln>
            <a:noFill/>
          </a:ln>
        </p:spPr>
      </p:sp>
    </p:spTree>
    <p:extLst>
      <p:ext uri="{BB962C8B-B14F-4D97-AF65-F5344CB8AC3E}">
        <p14:creationId xmlns:p14="http://schemas.microsoft.com/office/powerpoint/2010/main" val="212128738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zz-Not intended for us. Included so the full ASU color palette is available for your use in the color picker.">
  <p:cSld name="zz-Not intended for us. Included so the full ASU color palette is available for your use in the color picker.">
    <p:spTree>
      <p:nvGrpSpPr>
        <p:cNvPr id="1" name="Shape 4630"/>
        <p:cNvGrpSpPr/>
        <p:nvPr/>
      </p:nvGrpSpPr>
      <p:grpSpPr>
        <a:xfrm>
          <a:off x="0" y="0"/>
          <a:ext cx="0" cy="0"/>
          <a:chOff x="0" y="0"/>
          <a:chExt cx="0" cy="0"/>
        </a:xfrm>
      </p:grpSpPr>
      <p:graphicFrame>
        <p:nvGraphicFramePr>
          <p:cNvPr id="4631" name="Google Shape;4631;p120"/>
          <p:cNvGraphicFramePr/>
          <p:nvPr>
            <p:extLst>
              <p:ext uri="{D42A27DB-BD31-4B8C-83A1-F6EECF244321}">
                <p14:modId xmlns:p14="http://schemas.microsoft.com/office/powerpoint/2010/main" val="2767649681"/>
              </p:ext>
            </p:extLst>
          </p:nvPr>
        </p:nvGraphicFramePr>
        <p:xfrm>
          <a:off x="558677" y="1337643"/>
          <a:ext cx="8169700" cy="5209987"/>
        </p:xfrm>
        <a:graphic>
          <a:graphicData uri="http://schemas.openxmlformats.org/drawingml/2006/table">
            <a:tbl>
              <a:tblPr>
                <a:noFill/>
              </a:tblPr>
              <a:tblGrid>
                <a:gridCol w="1316500">
                  <a:extLst>
                    <a:ext uri="{9D8B030D-6E8A-4147-A177-3AD203B41FA5}">
                      <a16:colId xmlns:a16="http://schemas.microsoft.com/office/drawing/2014/main" val="20000"/>
                    </a:ext>
                  </a:extLst>
                </a:gridCol>
                <a:gridCol w="761467">
                  <a:extLst>
                    <a:ext uri="{9D8B030D-6E8A-4147-A177-3AD203B41FA5}">
                      <a16:colId xmlns:a16="http://schemas.microsoft.com/office/drawing/2014/main" val="20001"/>
                    </a:ext>
                  </a:extLst>
                </a:gridCol>
                <a:gridCol w="761467">
                  <a:extLst>
                    <a:ext uri="{9D8B030D-6E8A-4147-A177-3AD203B41FA5}">
                      <a16:colId xmlns:a16="http://schemas.microsoft.com/office/drawing/2014/main" val="20002"/>
                    </a:ext>
                  </a:extLst>
                </a:gridCol>
                <a:gridCol w="741067">
                  <a:extLst>
                    <a:ext uri="{9D8B030D-6E8A-4147-A177-3AD203B41FA5}">
                      <a16:colId xmlns:a16="http://schemas.microsoft.com/office/drawing/2014/main" val="20003"/>
                    </a:ext>
                  </a:extLst>
                </a:gridCol>
                <a:gridCol w="781867">
                  <a:extLst>
                    <a:ext uri="{9D8B030D-6E8A-4147-A177-3AD203B41FA5}">
                      <a16:colId xmlns:a16="http://schemas.microsoft.com/office/drawing/2014/main" val="20004"/>
                    </a:ext>
                  </a:extLst>
                </a:gridCol>
                <a:gridCol w="761467">
                  <a:extLst>
                    <a:ext uri="{9D8B030D-6E8A-4147-A177-3AD203B41FA5}">
                      <a16:colId xmlns:a16="http://schemas.microsoft.com/office/drawing/2014/main" val="20005"/>
                    </a:ext>
                  </a:extLst>
                </a:gridCol>
                <a:gridCol w="761467">
                  <a:extLst>
                    <a:ext uri="{9D8B030D-6E8A-4147-A177-3AD203B41FA5}">
                      <a16:colId xmlns:a16="http://schemas.microsoft.com/office/drawing/2014/main" val="20006"/>
                    </a:ext>
                  </a:extLst>
                </a:gridCol>
                <a:gridCol w="761467">
                  <a:extLst>
                    <a:ext uri="{9D8B030D-6E8A-4147-A177-3AD203B41FA5}">
                      <a16:colId xmlns:a16="http://schemas.microsoft.com/office/drawing/2014/main" val="20007"/>
                    </a:ext>
                  </a:extLst>
                </a:gridCol>
                <a:gridCol w="761467">
                  <a:extLst>
                    <a:ext uri="{9D8B030D-6E8A-4147-A177-3AD203B41FA5}">
                      <a16:colId xmlns:a16="http://schemas.microsoft.com/office/drawing/2014/main" val="20008"/>
                    </a:ext>
                  </a:extLst>
                </a:gridCol>
                <a:gridCol w="761467">
                  <a:extLst>
                    <a:ext uri="{9D8B030D-6E8A-4147-A177-3AD203B41FA5}">
                      <a16:colId xmlns:a16="http://schemas.microsoft.com/office/drawing/2014/main" val="20009"/>
                    </a:ext>
                  </a:extLst>
                </a:gridCol>
              </a:tblGrid>
              <a:tr h="1137920">
                <a:tc>
                  <a:txBody>
                    <a:bodyPr/>
                    <a:lstStyle/>
                    <a:p>
                      <a:pPr marL="0" marR="0" lvl="0" indent="0" algn="l" rtl="0">
                        <a:lnSpc>
                          <a:spcPct val="100000"/>
                        </a:lnSpc>
                        <a:spcBef>
                          <a:spcPts val="0"/>
                        </a:spcBef>
                        <a:spcAft>
                          <a:spcPts val="0"/>
                        </a:spcAft>
                        <a:buNone/>
                      </a:pPr>
                      <a:r>
                        <a:rPr lang="en" sz="1100" b="1"/>
                        <a:t>Primary colors</a:t>
                      </a:r>
                      <a:r>
                        <a:rPr lang="en" sz="1100"/>
                        <a:t>. These should be your first color choices and used more prominently than secondary colors</a:t>
                      </a:r>
                      <a:endParaRPr sz="1100" u="none" strike="noStrike" cap="none"/>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rgbClr val="FFFFFF"/>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900" u="none" strike="noStrike" cap="none"/>
                    </a:p>
                  </a:txBody>
                  <a:tcPr marL="0" marR="121900" marT="121900"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66633">
                <a:tc>
                  <a:txBody>
                    <a:bodyPr/>
                    <a:lstStyle/>
                    <a:p>
                      <a:pPr marL="0" marR="0" lvl="0" indent="0" algn="l" rtl="0">
                        <a:lnSpc>
                          <a:spcPct val="100000"/>
                        </a:lnSpc>
                        <a:spcBef>
                          <a:spcPts val="0"/>
                        </a:spcBef>
                        <a:spcAft>
                          <a:spcPts val="0"/>
                        </a:spcAft>
                        <a:buNone/>
                      </a:pPr>
                      <a:endParaRPr sz="700" b="1">
                        <a:solidFill>
                          <a:srgbClr val="191919"/>
                        </a:solidFill>
                      </a:endParaRPr>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900" b="1">
                          <a:solidFill>
                            <a:srgbClr val="191919"/>
                          </a:solidFill>
                        </a:rPr>
                        <a:t>ASU Gold</a:t>
                      </a:r>
                      <a:endParaRPr sz="900" b="1">
                        <a:solidFill>
                          <a:srgbClr val="191919"/>
                        </a:solidFill>
                      </a:endParaRPr>
                    </a:p>
                    <a:p>
                      <a:pPr marL="0" lvl="0" indent="0" algn="l" rtl="0">
                        <a:spcBef>
                          <a:spcPts val="0"/>
                        </a:spcBef>
                        <a:spcAft>
                          <a:spcPts val="0"/>
                        </a:spcAft>
                        <a:buNone/>
                      </a:pPr>
                      <a:r>
                        <a:rPr lang="en" sz="900">
                          <a:solidFill>
                            <a:srgbClr val="191919"/>
                          </a:solidFill>
                        </a:rPr>
                        <a:t>#FFC627</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900" b="1">
                          <a:solidFill>
                            <a:srgbClr val="191919"/>
                          </a:solidFill>
                        </a:rPr>
                        <a:t>ASU Maroon</a:t>
                      </a:r>
                      <a:r>
                        <a:rPr lang="en" sz="900">
                          <a:solidFill>
                            <a:srgbClr val="191919"/>
                          </a:solidFill>
                        </a:rPr>
                        <a:t> </a:t>
                      </a:r>
                      <a:br>
                        <a:rPr lang="en" sz="900">
                          <a:solidFill>
                            <a:srgbClr val="191919"/>
                          </a:solidFill>
                        </a:rPr>
                      </a:br>
                      <a:r>
                        <a:rPr lang="en" sz="900">
                          <a:solidFill>
                            <a:srgbClr val="191919"/>
                          </a:solidFill>
                        </a:rPr>
                        <a:t>#8C1D40</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900" b="1">
                          <a:solidFill>
                            <a:srgbClr val="191919"/>
                          </a:solidFill>
                        </a:rPr>
                        <a:t>ASU Black</a:t>
                      </a:r>
                      <a:r>
                        <a:rPr lang="en" sz="900">
                          <a:solidFill>
                            <a:srgbClr val="191919"/>
                          </a:solidFill>
                        </a:rPr>
                        <a:t> </a:t>
                      </a:r>
                      <a:br>
                        <a:rPr lang="en" sz="900">
                          <a:solidFill>
                            <a:srgbClr val="191919"/>
                          </a:solidFill>
                        </a:rPr>
                      </a:br>
                      <a:r>
                        <a:rPr lang="en" sz="900">
                          <a:solidFill>
                            <a:srgbClr val="191919"/>
                          </a:solidFill>
                        </a:rPr>
                        <a:t>#000000</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900" b="1">
                          <a:solidFill>
                            <a:srgbClr val="191919"/>
                          </a:solidFill>
                        </a:rPr>
                        <a:t>ASU White</a:t>
                      </a:r>
                      <a:r>
                        <a:rPr lang="en" sz="900">
                          <a:solidFill>
                            <a:srgbClr val="191919"/>
                          </a:solidFill>
                        </a:rPr>
                        <a:t> </a:t>
                      </a:r>
                      <a:br>
                        <a:rPr lang="en" sz="900">
                          <a:solidFill>
                            <a:srgbClr val="191919"/>
                          </a:solidFill>
                        </a:rPr>
                      </a:br>
                      <a:r>
                        <a:rPr lang="en" sz="900">
                          <a:solidFill>
                            <a:srgbClr val="191919"/>
                          </a:solidFill>
                        </a:rPr>
                        <a:t>#FFFFFF</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609600">
                <a:tc>
                  <a:txBody>
                    <a:bodyPr/>
                    <a:lstStyle/>
                    <a:p>
                      <a:pPr marL="0" marR="0" lvl="0" indent="0" algn="l" rtl="0">
                        <a:lnSpc>
                          <a:spcPct val="100000"/>
                        </a:lnSpc>
                        <a:spcBef>
                          <a:spcPts val="0"/>
                        </a:spcBef>
                        <a:spcAft>
                          <a:spcPts val="0"/>
                        </a:spcAft>
                        <a:buNone/>
                      </a:pPr>
                      <a:r>
                        <a:rPr lang="en" sz="800" b="1"/>
                        <a:t>Secondary colors</a:t>
                      </a:r>
                      <a:r>
                        <a:rPr lang="en" sz="800"/>
                        <a:t>. Use as accents. Only use in addition to primary. May not to be used without primary brand colors. </a:t>
                      </a:r>
                      <a:endParaRPr sz="800" u="none" strike="noStrike" cap="none"/>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8BE2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A3E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7F3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639033">
                <a:tc>
                  <a:txBody>
                    <a:bodyPr/>
                    <a:lstStyle/>
                    <a:p>
                      <a:pPr marL="0" marR="0" lvl="0" indent="0" algn="l" rtl="0">
                        <a:lnSpc>
                          <a:spcPct val="100000"/>
                        </a:lnSpc>
                        <a:spcBef>
                          <a:spcPts val="0"/>
                        </a:spcBef>
                        <a:spcAft>
                          <a:spcPts val="0"/>
                        </a:spcAft>
                        <a:buNone/>
                      </a:pPr>
                      <a:endParaRPr sz="700" b="1">
                        <a:solidFill>
                          <a:srgbClr val="191919"/>
                        </a:solidFill>
                      </a:endParaRPr>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ASU </a:t>
                      </a:r>
                      <a:r>
                        <a:rPr lang="en" sz="900" b="1" u="none" strike="noStrike" cap="none">
                          <a:solidFill>
                            <a:srgbClr val="191919"/>
                          </a:solidFill>
                        </a:rPr>
                        <a:t>Gree</a:t>
                      </a:r>
                      <a:r>
                        <a:rPr lang="en" sz="900" b="1">
                          <a:solidFill>
                            <a:srgbClr val="191919"/>
                          </a:solidFill>
                        </a:rPr>
                        <a:t>n</a:t>
                      </a:r>
                      <a:r>
                        <a:rPr lang="en" sz="900" u="none" strike="noStrike" cap="none">
                          <a:solidFill>
                            <a:srgbClr val="191919"/>
                          </a:solidFill>
                        </a:rPr>
                        <a:t> #78BE20</a:t>
                      </a: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ASU </a:t>
                      </a:r>
                      <a:r>
                        <a:rPr lang="en" sz="900" b="1" u="none" strike="noStrike" cap="none">
                          <a:solidFill>
                            <a:srgbClr val="191919"/>
                          </a:solidFill>
                        </a:rPr>
                        <a:t>Blue</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#00A3E0</a:t>
                      </a: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ASU </a:t>
                      </a:r>
                      <a:r>
                        <a:rPr lang="en" sz="900" b="1" u="none" strike="noStrike" cap="none">
                          <a:solidFill>
                            <a:srgbClr val="191919"/>
                          </a:solidFill>
                        </a:rPr>
                        <a:t>Orange</a:t>
                      </a:r>
                      <a:endParaRPr sz="9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#FF7F32</a:t>
                      </a: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solidFill>
                            <a:srgbClr val="191919"/>
                          </a:solidFill>
                        </a:rPr>
                        <a:t>ASU Copper</a:t>
                      </a:r>
                      <a:endParaRPr sz="900">
                        <a:solidFill>
                          <a:srgbClr val="191919"/>
                        </a:solidFill>
                      </a:endParaRPr>
                    </a:p>
                    <a:p>
                      <a:pPr marL="0" lvl="0" indent="0" algn="l" rtl="0">
                        <a:spcBef>
                          <a:spcPts val="0"/>
                        </a:spcBef>
                        <a:spcAft>
                          <a:spcPts val="0"/>
                        </a:spcAft>
                        <a:buNone/>
                      </a:pPr>
                      <a:r>
                        <a:rPr lang="en" sz="900">
                          <a:solidFill>
                            <a:srgbClr val="191919"/>
                          </a:solidFill>
                        </a:rPr>
                        <a:t>#AF674B</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solidFill>
                            <a:srgbClr val="191919"/>
                          </a:solidFill>
                        </a:rPr>
                        <a:t>ASU Turquoise</a:t>
                      </a:r>
                      <a:endParaRPr sz="900">
                        <a:solidFill>
                          <a:srgbClr val="191919"/>
                        </a:solidFill>
                      </a:endParaRPr>
                    </a:p>
                    <a:p>
                      <a:pPr marL="0" lvl="0" indent="0" algn="l" rtl="0">
                        <a:spcBef>
                          <a:spcPts val="0"/>
                        </a:spcBef>
                        <a:spcAft>
                          <a:spcPts val="0"/>
                        </a:spcAft>
                        <a:buNone/>
                      </a:pPr>
                      <a:r>
                        <a:rPr lang="en" sz="900">
                          <a:solidFill>
                            <a:srgbClr val="191919"/>
                          </a:solidFill>
                        </a:rPr>
                        <a:t>#4AB7C4</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solidFill>
                            <a:srgbClr val="191919"/>
                          </a:solidFill>
                        </a:rPr>
                        <a:t>ASU Pink</a:t>
                      </a:r>
                      <a:endParaRPr sz="900">
                        <a:solidFill>
                          <a:srgbClr val="191919"/>
                        </a:solidFill>
                      </a:endParaRPr>
                    </a:p>
                    <a:p>
                      <a:pPr marL="0" lvl="0" indent="0" algn="l" rtl="0">
                        <a:spcBef>
                          <a:spcPts val="0"/>
                        </a:spcBef>
                        <a:spcAft>
                          <a:spcPts val="0"/>
                        </a:spcAft>
                        <a:buNone/>
                      </a:pPr>
                      <a:r>
                        <a:rPr lang="en" sz="900">
                          <a:solidFill>
                            <a:srgbClr val="191919"/>
                          </a:solidFill>
                        </a:rPr>
                        <a:t>#E74973</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solidFill>
                            <a:srgbClr val="191919"/>
                          </a:solidFill>
                        </a:rPr>
                        <a:t>ASU Gray</a:t>
                      </a:r>
                      <a:endParaRPr sz="900" b="1">
                        <a:solidFill>
                          <a:srgbClr val="191919"/>
                        </a:solidFill>
                      </a:endParaRPr>
                    </a:p>
                    <a:p>
                      <a:pPr marL="0" lvl="0" indent="0" algn="l" rtl="0">
                        <a:spcBef>
                          <a:spcPts val="0"/>
                        </a:spcBef>
                        <a:spcAft>
                          <a:spcPts val="0"/>
                        </a:spcAft>
                        <a:buNone/>
                      </a:pPr>
                      <a:r>
                        <a:rPr lang="en" sz="900">
                          <a:solidFill>
                            <a:srgbClr val="191919"/>
                          </a:solidFill>
                        </a:rPr>
                        <a:t>#747474</a:t>
                      </a:r>
                      <a:endParaRPr sz="2500"/>
                    </a:p>
                  </a:txBody>
                  <a:tcPr marL="0" marR="121900" marT="121900"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sz="2500"/>
                    </a:p>
                  </a:txBody>
                  <a:tcPr marL="121900" marR="121900" marT="12190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419500">
                <a:tc>
                  <a:txBody>
                    <a:bodyPr/>
                    <a:lstStyle/>
                    <a:p>
                      <a:pPr marL="0" marR="0" lvl="0" indent="0" algn="l" rtl="0">
                        <a:lnSpc>
                          <a:spcPct val="100000"/>
                        </a:lnSpc>
                        <a:spcBef>
                          <a:spcPts val="0"/>
                        </a:spcBef>
                        <a:spcAft>
                          <a:spcPts val="0"/>
                        </a:spcAft>
                        <a:buNone/>
                      </a:pPr>
                      <a:r>
                        <a:rPr lang="en" sz="700" b="1"/>
                        <a:t>ASU Grayscale. </a:t>
                      </a:r>
                      <a:r>
                        <a:rPr lang="en" sz="700"/>
                        <a:t>For text, line and fill colors. ASU Gray is a part of this scale.</a:t>
                      </a:r>
                      <a:endParaRPr sz="700"/>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00000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8E8E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690860">
                <a:tc>
                  <a:txBody>
                    <a:bodyPr/>
                    <a:lstStyle/>
                    <a:p>
                      <a:pPr marL="0" lvl="0" indent="0" algn="l" rtl="0">
                        <a:spcBef>
                          <a:spcPts val="0"/>
                        </a:spcBef>
                        <a:spcAft>
                          <a:spcPts val="0"/>
                        </a:spcAft>
                        <a:buNone/>
                      </a:pPr>
                      <a:endParaRPr sz="800" b="1"/>
                    </a:p>
                  </a:txBody>
                  <a:tcPr marL="0" marR="121900" marT="121900" marB="12190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t>ASU Black</a:t>
                      </a:r>
                      <a:endParaRPr sz="900" b="1"/>
                    </a:p>
                    <a:p>
                      <a:pPr marL="0" lvl="0" indent="0" algn="l" rtl="0">
                        <a:spcBef>
                          <a:spcPts val="0"/>
                        </a:spcBef>
                        <a:spcAft>
                          <a:spcPts val="0"/>
                        </a:spcAft>
                        <a:buNone/>
                      </a:pPr>
                      <a:r>
                        <a:rPr lang="en" sz="900"/>
                        <a:t>#000000</a:t>
                      </a: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1</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#191919</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2</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#484848</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ASU Gray</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#747474</a:t>
                      </a:r>
                      <a:br>
                        <a:rPr lang="en" sz="900" u="none" strike="noStrike" cap="none">
                          <a:solidFill>
                            <a:srgbClr val="191919"/>
                          </a:solidFill>
                        </a:rPr>
                      </a:br>
                      <a:r>
                        <a:rPr lang="en" sz="900" u="none" strike="noStrike" cap="none">
                          <a:solidFill>
                            <a:srgbClr val="191919"/>
                          </a:solidFill>
                        </a:rPr>
                        <a:t>(</a:t>
                      </a:r>
                      <a:r>
                        <a:rPr lang="en" sz="900">
                          <a:solidFill>
                            <a:srgbClr val="191919"/>
                          </a:solidFill>
                        </a:rPr>
                        <a:t>Gray 3)</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4</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#BFBFBF</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5</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#D0D0D0</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6</a:t>
                      </a:r>
                      <a:endParaRPr sz="9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u="none" strike="noStrike" cap="none">
                          <a:solidFill>
                            <a:srgbClr val="191919"/>
                          </a:solidFill>
                        </a:rPr>
                        <a:t>#E8E8E8</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b="1">
                          <a:solidFill>
                            <a:srgbClr val="191919"/>
                          </a:solidFill>
                        </a:rPr>
                        <a:t>Gray</a:t>
                      </a:r>
                      <a:r>
                        <a:rPr lang="en" sz="900" b="1" u="none" strike="noStrike" cap="none">
                          <a:solidFill>
                            <a:srgbClr val="191919"/>
                          </a:solidFill>
                        </a:rPr>
                        <a:t> </a:t>
                      </a:r>
                      <a:r>
                        <a:rPr lang="en" sz="900" b="1">
                          <a:solidFill>
                            <a:srgbClr val="191919"/>
                          </a:solidFill>
                        </a:rPr>
                        <a:t>7</a:t>
                      </a:r>
                      <a:r>
                        <a:rPr lang="en" sz="900" u="none" strike="noStrike" cap="none">
                          <a:solidFill>
                            <a:srgbClr val="191919"/>
                          </a:solidFill>
                        </a:rPr>
                        <a:t> #FAFAFA</a:t>
                      </a:r>
                      <a:endParaRPr sz="9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b="1">
                          <a:solidFill>
                            <a:srgbClr val="191919"/>
                          </a:solidFill>
                        </a:rPr>
                        <a:t>ASU White</a:t>
                      </a:r>
                      <a:r>
                        <a:rPr lang="en" sz="900">
                          <a:solidFill>
                            <a:srgbClr val="191919"/>
                          </a:solidFill>
                        </a:rPr>
                        <a:t> #FFFFFF</a:t>
                      </a: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264140">
                <a:tc rowSpan="2">
                  <a:txBody>
                    <a:bodyPr/>
                    <a:lstStyle/>
                    <a:p>
                      <a:pPr marL="0" lvl="0" indent="0" algn="l" rtl="0">
                        <a:spcBef>
                          <a:spcPts val="0"/>
                        </a:spcBef>
                        <a:spcAft>
                          <a:spcPts val="0"/>
                        </a:spcAft>
                        <a:buNone/>
                      </a:pPr>
                      <a:r>
                        <a:rPr lang="en" sz="700" b="1"/>
                        <a:t>Color tints.</a:t>
                      </a:r>
                      <a:r>
                        <a:rPr lang="en" sz="700"/>
                        <a:t> Brand palette tint variations for use in data visualizations and spreadsheets</a:t>
                      </a:r>
                      <a:endParaRPr sz="700"/>
                    </a:p>
                  </a:txBody>
                  <a:tcPr marL="0" marR="121900"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900" u="none" strike="noStrike" cap="none" dirty="0"/>
                    </a:p>
                  </a:txBody>
                  <a:tcPr marL="0" marR="121900" marT="121900"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900" u="none" strike="noStrike" cap="none" dirty="0"/>
                    </a:p>
                  </a:txBody>
                  <a:tcPr marL="0" marR="121900" marT="12190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8823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a:t>25% ASU Gold</a:t>
                      </a:r>
                      <a:endParaRPr sz="900"/>
                    </a:p>
                    <a:p>
                      <a:pPr marL="0" marR="0" lvl="0" indent="0" algn="l" rtl="0">
                        <a:lnSpc>
                          <a:spcPct val="100000"/>
                        </a:lnSpc>
                        <a:spcBef>
                          <a:spcPts val="0"/>
                        </a:spcBef>
                        <a:spcAft>
                          <a:spcPts val="0"/>
                        </a:spcAft>
                        <a:buClr>
                          <a:srgbClr val="000000"/>
                        </a:buClr>
                        <a:buSzPts val="900"/>
                        <a:buFont typeface="Arial"/>
                        <a:buNone/>
                      </a:pPr>
                      <a:r>
                        <a:rPr lang="en" sz="900"/>
                        <a:t>#FFF1C9</a:t>
                      </a:r>
                      <a:endParaRPr sz="900"/>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a:t>25% ASU Maroon</a:t>
                      </a:r>
                      <a:endParaRPr sz="900"/>
                    </a:p>
                    <a:p>
                      <a:pPr marL="0" marR="0" lvl="0" indent="0" algn="l" rtl="0">
                        <a:lnSpc>
                          <a:spcPct val="100000"/>
                        </a:lnSpc>
                        <a:spcBef>
                          <a:spcPts val="0"/>
                        </a:spcBef>
                        <a:spcAft>
                          <a:spcPts val="0"/>
                        </a:spcAft>
                        <a:buClr>
                          <a:srgbClr val="000000"/>
                        </a:buClr>
                        <a:buSzPts val="900"/>
                        <a:buFont typeface="Arial"/>
                        <a:buNone/>
                      </a:pPr>
                      <a:r>
                        <a:rPr lang="en" sz="900"/>
                        <a:t>#DFC9CF</a:t>
                      </a: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a:solidFill>
                            <a:srgbClr val="191919"/>
                          </a:solidFill>
                        </a:rPr>
                        <a:t>25% ASU Green</a:t>
                      </a:r>
                      <a:endParaRPr sz="9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a:solidFill>
                            <a:srgbClr val="191919"/>
                          </a:solidFill>
                        </a:rPr>
                        <a:t>#E9F5DB</a:t>
                      </a: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a:t>25% ASU Blue</a:t>
                      </a:r>
                      <a:endParaRPr sz="900"/>
                    </a:p>
                    <a:p>
                      <a:pPr marL="0" marR="0" lvl="0" indent="0" algn="l" rtl="0">
                        <a:lnSpc>
                          <a:spcPct val="100000"/>
                        </a:lnSpc>
                        <a:spcBef>
                          <a:spcPts val="0"/>
                        </a:spcBef>
                        <a:spcAft>
                          <a:spcPts val="0"/>
                        </a:spcAft>
                        <a:buClr>
                          <a:srgbClr val="000000"/>
                        </a:buClr>
                        <a:buSzPts val="900"/>
                        <a:buFont typeface="Arial"/>
                        <a:buNone/>
                      </a:pPr>
                      <a:r>
                        <a:rPr lang="en" sz="900"/>
                        <a:t>#D6F0FA</a:t>
                      </a:r>
                      <a:endParaRPr sz="900" u="none" strike="noStrike" cap="none"/>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900">
                          <a:solidFill>
                            <a:srgbClr val="191919"/>
                          </a:solidFill>
                        </a:rPr>
                        <a:t>25% ASU Orange</a:t>
                      </a:r>
                      <a:endParaRPr sz="9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900">
                          <a:solidFill>
                            <a:srgbClr val="191919"/>
                          </a:solidFill>
                        </a:rPr>
                        <a:t>#FFEADE</a:t>
                      </a:r>
                      <a:endParaRPr sz="900" u="none" strike="noStrike" cap="none">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a:solidFill>
                            <a:srgbClr val="191919"/>
                          </a:solidFill>
                        </a:rPr>
                        <a:t>25% ASU Copper</a:t>
                      </a:r>
                      <a:endParaRPr sz="900">
                        <a:solidFill>
                          <a:srgbClr val="191919"/>
                        </a:solidFill>
                      </a:endParaRPr>
                    </a:p>
                    <a:p>
                      <a:pPr marL="0" lvl="0" indent="0" algn="l" rtl="0">
                        <a:spcBef>
                          <a:spcPts val="0"/>
                        </a:spcBef>
                        <a:spcAft>
                          <a:spcPts val="0"/>
                        </a:spcAft>
                        <a:buNone/>
                      </a:pPr>
                      <a:r>
                        <a:rPr lang="en" sz="900">
                          <a:solidFill>
                            <a:srgbClr val="191919"/>
                          </a:solidFill>
                        </a:rPr>
                        <a:t>#EBD9D2</a:t>
                      </a:r>
                      <a:endParaRPr sz="2500"/>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a:solidFill>
                            <a:srgbClr val="191919"/>
                          </a:solidFill>
                        </a:rPr>
                        <a:t>25% ASU Turquoise </a:t>
                      </a:r>
                      <a:endParaRPr sz="900">
                        <a:solidFill>
                          <a:srgbClr val="191919"/>
                        </a:solidFill>
                      </a:endParaRPr>
                    </a:p>
                    <a:p>
                      <a:pPr marL="0" lvl="0" indent="0" algn="l" rtl="0">
                        <a:spcBef>
                          <a:spcPts val="0"/>
                        </a:spcBef>
                        <a:spcAft>
                          <a:spcPts val="0"/>
                        </a:spcAft>
                        <a:buNone/>
                      </a:pPr>
                      <a:r>
                        <a:rPr lang="en" sz="900">
                          <a:solidFill>
                            <a:srgbClr val="191919"/>
                          </a:solidFill>
                        </a:rPr>
                        <a:t>#D2EDF0</a:t>
                      </a:r>
                      <a:endParaRPr sz="90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900" dirty="0">
                          <a:solidFill>
                            <a:srgbClr val="191919"/>
                          </a:solidFill>
                        </a:rPr>
                        <a:t>25% ASU Pink </a:t>
                      </a:r>
                      <a:endParaRPr sz="900" dirty="0">
                        <a:solidFill>
                          <a:srgbClr val="191919"/>
                        </a:solidFill>
                      </a:endParaRPr>
                    </a:p>
                    <a:p>
                      <a:pPr marL="0" lvl="0" indent="0" algn="l" rtl="0">
                        <a:spcBef>
                          <a:spcPts val="0"/>
                        </a:spcBef>
                        <a:spcAft>
                          <a:spcPts val="0"/>
                        </a:spcAft>
                        <a:buNone/>
                      </a:pPr>
                      <a:r>
                        <a:rPr lang="en" sz="900" dirty="0">
                          <a:solidFill>
                            <a:srgbClr val="191919"/>
                          </a:solidFill>
                        </a:rPr>
                        <a:t>#F9D1DC</a:t>
                      </a:r>
                      <a:endParaRPr sz="900" dirty="0">
                        <a:solidFill>
                          <a:srgbClr val="191919"/>
                        </a:solidFill>
                      </a:endParaRPr>
                    </a:p>
                  </a:txBody>
                  <a:tcPr marL="0" marR="121900" marT="121900"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800" dirty="0">
                        <a:solidFill>
                          <a:srgbClr val="191919"/>
                        </a:solidFill>
                      </a:endParaRPr>
                    </a:p>
                  </a:txBody>
                  <a:tcPr marL="121900" marR="121900" marT="12190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2" name="Google Shape;4632;p120"/>
          <p:cNvGraphicFramePr/>
          <p:nvPr>
            <p:extLst>
              <p:ext uri="{D42A27DB-BD31-4B8C-83A1-F6EECF244321}">
                <p14:modId xmlns:p14="http://schemas.microsoft.com/office/powerpoint/2010/main" val="2811807656"/>
              </p:ext>
            </p:extLst>
          </p:nvPr>
        </p:nvGraphicFramePr>
        <p:xfrm>
          <a:off x="7959277" y="5400314"/>
          <a:ext cx="1364033" cy="1094833"/>
        </p:xfrm>
        <a:graphic>
          <a:graphicData uri="http://schemas.openxmlformats.org/drawingml/2006/table">
            <a:tbl>
              <a:tblPr>
                <a:noFill/>
              </a:tblPr>
              <a:tblGrid>
                <a:gridCol w="266667">
                  <a:extLst>
                    <a:ext uri="{9D8B030D-6E8A-4147-A177-3AD203B41FA5}">
                      <a16:colId xmlns:a16="http://schemas.microsoft.com/office/drawing/2014/main" val="20000"/>
                    </a:ext>
                  </a:extLst>
                </a:gridCol>
                <a:gridCol w="1097367">
                  <a:extLst>
                    <a:ext uri="{9D8B030D-6E8A-4147-A177-3AD203B41FA5}">
                      <a16:colId xmlns:a16="http://schemas.microsoft.com/office/drawing/2014/main" val="20001"/>
                    </a:ext>
                  </a:extLst>
                </a:gridCol>
              </a:tblGrid>
              <a:tr h="264167">
                <a:tc>
                  <a:txBody>
                    <a:bodyPr/>
                    <a:lstStyle/>
                    <a:p>
                      <a:pPr marL="0" lvl="0" indent="0" algn="l" rtl="0">
                        <a:spcBef>
                          <a:spcPts val="0"/>
                        </a:spcBef>
                        <a:spcAft>
                          <a:spcPts val="0"/>
                        </a:spcAft>
                        <a:buNone/>
                      </a:pPr>
                      <a:endParaRPr sz="900" u="none" strike="noStrike" cap="none" dirty="0"/>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rgbClr val="CC2F2F"/>
                    </a:solidFill>
                  </a:tcPr>
                </a:tc>
                <a:tc rowSpan="2">
                  <a:txBody>
                    <a:bodyPr/>
                    <a:lstStyle/>
                    <a:p>
                      <a:pPr marL="0" lvl="0" indent="0" algn="l" rtl="0">
                        <a:spcBef>
                          <a:spcPts val="0"/>
                        </a:spcBef>
                        <a:spcAft>
                          <a:spcPts val="0"/>
                        </a:spcAft>
                        <a:buNone/>
                      </a:pPr>
                      <a:r>
                        <a:rPr lang="en" sz="800" b="1">
                          <a:solidFill>
                            <a:srgbClr val="191919"/>
                          </a:solidFill>
                        </a:rPr>
                        <a:t>Error Red</a:t>
                      </a:r>
                      <a:endParaRPr sz="800" b="1">
                        <a:solidFill>
                          <a:srgbClr val="191919"/>
                        </a:solidFill>
                      </a:endParaRPr>
                    </a:p>
                    <a:p>
                      <a:pPr marL="0" lvl="0" indent="0" algn="l" rtl="0">
                        <a:spcBef>
                          <a:spcPts val="0"/>
                        </a:spcBef>
                        <a:spcAft>
                          <a:spcPts val="0"/>
                        </a:spcAft>
                        <a:buNone/>
                      </a:pPr>
                      <a:r>
                        <a:rPr lang="en" sz="800">
                          <a:solidFill>
                            <a:srgbClr val="191919"/>
                          </a:solidFill>
                        </a:rPr>
                        <a:t>#CC2F2F </a:t>
                      </a:r>
                      <a:br>
                        <a:rPr lang="en" sz="800">
                          <a:solidFill>
                            <a:srgbClr val="191919"/>
                          </a:solidFill>
                        </a:rPr>
                      </a:br>
                      <a:endParaRPr sz="800">
                        <a:solidFill>
                          <a:srgbClr val="191919"/>
                        </a:solidFill>
                      </a:endParaRPr>
                    </a:p>
                    <a:p>
                      <a:pPr marL="0" lvl="0" indent="0" algn="l" rtl="0">
                        <a:spcBef>
                          <a:spcPts val="0"/>
                        </a:spcBef>
                        <a:spcAft>
                          <a:spcPts val="0"/>
                        </a:spcAft>
                        <a:buNone/>
                      </a:pPr>
                      <a:r>
                        <a:rPr lang="en" sz="800" b="1">
                          <a:solidFill>
                            <a:srgbClr val="191919"/>
                          </a:solidFill>
                        </a:rPr>
                        <a:t>For digital use only</a:t>
                      </a:r>
                      <a:r>
                        <a:rPr lang="en" sz="800">
                          <a:solidFill>
                            <a:srgbClr val="191919"/>
                          </a:solidFill>
                        </a:rPr>
                        <a:t> to indicate system errors, issues or negative number values.</a:t>
                      </a:r>
                      <a:endParaRPr sz="900"/>
                    </a:p>
                  </a:txBody>
                  <a:tcPr marL="60933"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830667">
                <a:tc>
                  <a:txBody>
                    <a:bodyPr/>
                    <a:lstStyle/>
                    <a:p>
                      <a:pPr marL="0" lvl="0" indent="0" algn="l" rtl="0">
                        <a:spcBef>
                          <a:spcPts val="0"/>
                        </a:spcBef>
                        <a:spcAft>
                          <a:spcPts val="0"/>
                        </a:spcAft>
                        <a:buNone/>
                      </a:pPr>
                      <a:endParaRPr sz="800" dirty="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
        <p:nvSpPr>
          <p:cNvPr id="4633" name="Google Shape;4633;p120"/>
          <p:cNvSpPr txBox="1"/>
          <p:nvPr/>
        </p:nvSpPr>
        <p:spPr>
          <a:xfrm>
            <a:off x="566567" y="421200"/>
            <a:ext cx="11059200" cy="73206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1067"/>
              </a:spcAft>
              <a:buNone/>
            </a:pPr>
            <a:r>
              <a:rPr lang="en" sz="4267" b="1">
                <a:solidFill>
                  <a:srgbClr val="191919"/>
                </a:solidFill>
              </a:rPr>
              <a:t>ASU color palette </a:t>
            </a:r>
            <a:endParaRPr sz="4267" b="1">
              <a:solidFill>
                <a:srgbClr val="191919"/>
              </a:solidFill>
            </a:endParaRPr>
          </a:p>
        </p:txBody>
      </p:sp>
    </p:spTree>
    <p:extLst>
      <p:ext uri="{BB962C8B-B14F-4D97-AF65-F5344CB8AC3E}">
        <p14:creationId xmlns:p14="http://schemas.microsoft.com/office/powerpoint/2010/main" val="349727485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22: Title, text, image — three column, left">
  <p:cSld name="22: Title, text, image — three column, left">
    <p:spTree>
      <p:nvGrpSpPr>
        <p:cNvPr id="1" name="Shape 1208"/>
        <p:cNvGrpSpPr/>
        <p:nvPr/>
      </p:nvGrpSpPr>
      <p:grpSpPr>
        <a:xfrm>
          <a:off x="0" y="0"/>
          <a:ext cx="0" cy="0"/>
          <a:chOff x="0" y="0"/>
          <a:chExt cx="0" cy="0"/>
        </a:xfrm>
      </p:grpSpPr>
      <p:sp>
        <p:nvSpPr>
          <p:cNvPr id="1209" name="Google Shape;1209;p70"/>
          <p:cNvSpPr txBox="1"/>
          <p:nvPr/>
        </p:nvSpPr>
        <p:spPr>
          <a:xfrm>
            <a:off x="8801100" y="0"/>
            <a:ext cx="33908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0" name="Google Shape;1210;p70"/>
          <p:cNvSpPr>
            <a:spLocks noGrp="1"/>
          </p:cNvSpPr>
          <p:nvPr>
            <p:ph type="pic" idx="2"/>
          </p:nvPr>
        </p:nvSpPr>
        <p:spPr>
          <a:xfrm>
            <a:off x="6170400" y="675000"/>
            <a:ext cx="3649200" cy="2568400"/>
          </a:xfrm>
          <a:prstGeom prst="rect">
            <a:avLst/>
          </a:prstGeom>
          <a:solidFill>
            <a:srgbClr val="BFBFBF"/>
          </a:solidFill>
          <a:ln>
            <a:noFill/>
          </a:ln>
        </p:spPr>
      </p:sp>
      <p:sp>
        <p:nvSpPr>
          <p:cNvPr id="1211" name="Google Shape;1211;p70"/>
          <p:cNvSpPr>
            <a:spLocks noGrp="1"/>
          </p:cNvSpPr>
          <p:nvPr>
            <p:ph type="pic" idx="3"/>
          </p:nvPr>
        </p:nvSpPr>
        <p:spPr>
          <a:xfrm>
            <a:off x="6170400" y="3297424"/>
            <a:ext cx="3649200" cy="2514400"/>
          </a:xfrm>
          <a:prstGeom prst="rect">
            <a:avLst/>
          </a:prstGeom>
          <a:solidFill>
            <a:srgbClr val="BFBFBF"/>
          </a:solidFill>
          <a:ln>
            <a:noFill/>
          </a:ln>
        </p:spPr>
      </p:sp>
      <p:sp>
        <p:nvSpPr>
          <p:cNvPr id="1212" name="Google Shape;1212;p70"/>
          <p:cNvSpPr>
            <a:spLocks noGrp="1"/>
          </p:cNvSpPr>
          <p:nvPr>
            <p:ph type="pic" idx="4"/>
          </p:nvPr>
        </p:nvSpPr>
        <p:spPr>
          <a:xfrm>
            <a:off x="9895997" y="675001"/>
            <a:ext cx="1829200" cy="5136800"/>
          </a:xfrm>
          <a:prstGeom prst="rect">
            <a:avLst/>
          </a:prstGeom>
          <a:solidFill>
            <a:srgbClr val="BFBFBF"/>
          </a:solidFill>
          <a:ln>
            <a:noFill/>
          </a:ln>
        </p:spPr>
      </p:sp>
      <p:sp>
        <p:nvSpPr>
          <p:cNvPr id="1213" name="Google Shape;1213;p70"/>
          <p:cNvSpPr txBox="1">
            <a:spLocks noGrp="1"/>
          </p:cNvSpPr>
          <p:nvPr>
            <p:ph type="body" idx="1"/>
          </p:nvPr>
        </p:nvSpPr>
        <p:spPr>
          <a:xfrm>
            <a:off x="566568" y="2271467"/>
            <a:ext cx="43216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endParaRPr/>
          </a:p>
        </p:txBody>
      </p:sp>
      <p:sp>
        <p:nvSpPr>
          <p:cNvPr id="1214" name="Google Shape;1214;p7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endParaRPr/>
          </a:p>
        </p:txBody>
      </p:sp>
    </p:spTree>
    <p:extLst>
      <p:ext uri="{BB962C8B-B14F-4D97-AF65-F5344CB8AC3E}">
        <p14:creationId xmlns:p14="http://schemas.microsoft.com/office/powerpoint/2010/main" val="87742050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29119448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2: z-Blank, with Learn to Thrive Morse code pattern, black">
  <p:cSld name="22: z-Blank, with Learn to Thrive Morse code pattern, black">
    <p:bg>
      <p:bgPr>
        <a:solidFill>
          <a:schemeClr val="dk1"/>
        </a:solidFill>
        <a:effectLst/>
      </p:bgPr>
    </p:bg>
    <p:spTree>
      <p:nvGrpSpPr>
        <p:cNvPr id="1" name="Shape 45"/>
        <p:cNvGrpSpPr/>
        <p:nvPr/>
      </p:nvGrpSpPr>
      <p:grpSpPr>
        <a:xfrm>
          <a:off x="0" y="0"/>
          <a:ext cx="0" cy="0"/>
          <a:chOff x="0" y="0"/>
          <a:chExt cx="0" cy="0"/>
        </a:xfrm>
      </p:grpSpPr>
      <p:pic>
        <p:nvPicPr>
          <p:cNvPr id="46" name="Google Shape;46;p1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4169"/>
          </a:xfrm>
          <a:prstGeom prst="rect">
            <a:avLst/>
          </a:prstGeom>
          <a:noFill/>
          <a:ln>
            <a:noFill/>
          </a:ln>
        </p:spPr>
      </p:pic>
    </p:spTree>
    <p:extLst>
      <p:ext uri="{BB962C8B-B14F-4D97-AF65-F5344CB8AC3E}">
        <p14:creationId xmlns:p14="http://schemas.microsoft.com/office/powerpoint/2010/main" val="20931699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22: Chapter break with preheader, black">
  <p:cSld name="22: Chapter break with preheader, black">
    <p:bg>
      <p:bgPr>
        <a:solidFill>
          <a:schemeClr val="dk1"/>
        </a:solidFill>
        <a:effectLst/>
      </p:bgPr>
    </p:bg>
    <p:spTree>
      <p:nvGrpSpPr>
        <p:cNvPr id="1" name="Shape 1135"/>
        <p:cNvGrpSpPr/>
        <p:nvPr/>
      </p:nvGrpSpPr>
      <p:grpSpPr>
        <a:xfrm>
          <a:off x="0" y="0"/>
          <a:ext cx="0" cy="0"/>
          <a:chOff x="0" y="0"/>
          <a:chExt cx="0" cy="0"/>
        </a:xfrm>
      </p:grpSpPr>
      <p:sp>
        <p:nvSpPr>
          <p:cNvPr id="1136" name="Google Shape;1136;p54"/>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7" name="Google Shape;1137;p54"/>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310272940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a:extLst>
              <a:ext uri="{FF2B5EF4-FFF2-40B4-BE49-F238E27FC236}">
                <a16:creationId xmlns:a16="http://schemas.microsoft.com/office/drawing/2014/main" id="{D9E24008-E623-7141-876A-3AFF46D94060}"/>
              </a:ext>
            </a:extLst>
          </p:cNvPr>
          <p:cNvSpPr>
            <a:spLocks noGrp="1"/>
          </p:cNvSpPr>
          <p:nvPr>
            <p:ph type="ftr" sz="quarter" idx="10"/>
          </p:nvPr>
        </p:nvSpPr>
        <p:spPr/>
        <p:txBody>
          <a:bodyPr/>
          <a:lstStyle>
            <a:lvl1pPr>
              <a:defRPr/>
            </a:lvl1pPr>
          </a:lstStyle>
          <a:p>
            <a:pPr>
              <a:defRPr/>
            </a:pPr>
            <a:r>
              <a:rPr lang="en-US"/>
              <a:t>©2018 National Association of Social Workers. All Rights Reserved.</a:t>
            </a:r>
          </a:p>
        </p:txBody>
      </p:sp>
      <p:sp>
        <p:nvSpPr>
          <p:cNvPr id="5" name="Slide Number Placeholder 5">
            <a:extLst>
              <a:ext uri="{FF2B5EF4-FFF2-40B4-BE49-F238E27FC236}">
                <a16:creationId xmlns:a16="http://schemas.microsoft.com/office/drawing/2014/main" id="{592A2951-5851-4344-93DB-40D0FA87334B}"/>
              </a:ext>
            </a:extLst>
          </p:cNvPr>
          <p:cNvSpPr>
            <a:spLocks noGrp="1"/>
          </p:cNvSpPr>
          <p:nvPr>
            <p:ph type="sldNum" sz="quarter" idx="11"/>
          </p:nvPr>
        </p:nvSpPr>
        <p:spPr/>
        <p:txBody>
          <a:bodyPr/>
          <a:lstStyle>
            <a:lvl1pPr>
              <a:defRPr sz="1200"/>
            </a:lvl1pPr>
          </a:lstStyle>
          <a:p>
            <a:fld id="{C2A06B65-E7AE-2E40-A4E7-C9E228F98DC1}" type="slidenum">
              <a:rPr lang="en-US" altLang="en-US"/>
              <a:pPr/>
              <a:t>‹#›</a:t>
            </a:fld>
            <a:endParaRPr lang="en-US" altLang="en-US"/>
          </a:p>
        </p:txBody>
      </p:sp>
    </p:spTree>
    <p:extLst>
      <p:ext uri="{BB962C8B-B14F-4D97-AF65-F5344CB8AC3E}">
        <p14:creationId xmlns:p14="http://schemas.microsoft.com/office/powerpoint/2010/main" val="2057474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22: Title — one column, left">
  <p:cSld name="22: Title — one column, left">
    <p:spTree>
      <p:nvGrpSpPr>
        <p:cNvPr id="1" name="Shape 80"/>
        <p:cNvGrpSpPr/>
        <p:nvPr/>
      </p:nvGrpSpPr>
      <p:grpSpPr>
        <a:xfrm>
          <a:off x="0" y="0"/>
          <a:ext cx="0" cy="0"/>
          <a:chOff x="0" y="0"/>
          <a:chExt cx="0" cy="0"/>
        </a:xfrm>
      </p:grpSpPr>
      <p:sp>
        <p:nvSpPr>
          <p:cNvPr id="81" name="Google Shape;81;p28"/>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968899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22: Section intro title, gold">
  <p:cSld name="22: Section intro title, gold">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pic>
        <p:nvPicPr>
          <p:cNvPr id="11" name="Google Shape;11;p2"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98037953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22: z-Blank, gold">
  <p:cSld name="22: z-Blank, gold">
    <p:bg>
      <p:bgPr>
        <a:solidFill>
          <a:schemeClr val="accent1"/>
        </a:solidFill>
        <a:effectLst/>
      </p:bgPr>
    </p:bg>
    <p:spTree>
      <p:nvGrpSpPr>
        <p:cNvPr id="1" name="Shape 55"/>
        <p:cNvGrpSpPr/>
        <p:nvPr/>
      </p:nvGrpSpPr>
      <p:grpSpPr>
        <a:xfrm>
          <a:off x="0" y="0"/>
          <a:ext cx="0" cy="0"/>
          <a:chOff x="0" y="0"/>
          <a:chExt cx="0" cy="0"/>
        </a:xfrm>
      </p:grpSpPr>
    </p:spTree>
    <p:extLst>
      <p:ext uri="{BB962C8B-B14F-4D97-AF65-F5344CB8AC3E}">
        <p14:creationId xmlns:p14="http://schemas.microsoft.com/office/powerpoint/2010/main" val="311126044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22: Agenda, white">
  <p:cSld name="22: Agenda, white">
    <p:spTree>
      <p:nvGrpSpPr>
        <p:cNvPr id="1" name="Shape 57"/>
        <p:cNvGrpSpPr/>
        <p:nvPr/>
      </p:nvGrpSpPr>
      <p:grpSpPr>
        <a:xfrm>
          <a:off x="0" y="0"/>
          <a:ext cx="0" cy="0"/>
          <a:chOff x="0" y="0"/>
          <a:chExt cx="0" cy="0"/>
        </a:xfrm>
      </p:grpSpPr>
      <p:sp>
        <p:nvSpPr>
          <p:cNvPr id="58" name="Google Shape;58;p22"/>
          <p:cNvSpPr txBox="1">
            <a:spLocks noGrp="1"/>
          </p:cNvSpPr>
          <p:nvPr>
            <p:ph type="title"/>
          </p:nvPr>
        </p:nvSpPr>
        <p:spPr>
          <a:xfrm>
            <a:off x="562567" y="421200"/>
            <a:ext cx="3927600" cy="6015600"/>
          </a:xfrm>
          <a:prstGeom prst="rect">
            <a:avLst/>
          </a:prstGeom>
          <a:noFill/>
          <a:ln>
            <a:noFill/>
          </a:ln>
        </p:spPr>
        <p:txBody>
          <a:bodyPr spcFirstLastPara="1" wrap="square" lIns="0" tIns="0" rIns="0" bIns="0" anchor="ctr" anchorCtr="0">
            <a:noAutofit/>
          </a:bodyPr>
          <a:lstStyle>
            <a:lvl1pPr lvl="0" algn="r" rtl="0">
              <a:lnSpc>
                <a:spcPct val="90000"/>
              </a:lnSpc>
              <a:spcBef>
                <a:spcPts val="0"/>
              </a:spcBef>
              <a:spcAft>
                <a:spcPts val="0"/>
              </a:spcAft>
              <a:buSzPts val="1600"/>
              <a:buNone/>
              <a:defRPr sz="4267">
                <a:highlight>
                  <a:schemeClr val="accent1"/>
                </a:highlight>
              </a:defRPr>
            </a:lvl1pPr>
            <a:lvl2pPr lvl="1" algn="r" rtl="0">
              <a:lnSpc>
                <a:spcPct val="100000"/>
              </a:lnSpc>
              <a:spcBef>
                <a:spcPts val="1067"/>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r>
              <a:rPr lang="en-US"/>
              <a:t>Click to edit Master title style</a:t>
            </a:r>
            <a:endParaRPr/>
          </a:p>
        </p:txBody>
      </p:sp>
      <p:sp>
        <p:nvSpPr>
          <p:cNvPr id="59" name="Google Shape;59;p22"/>
          <p:cNvSpPr txBox="1">
            <a:spLocks noGrp="1"/>
          </p:cNvSpPr>
          <p:nvPr>
            <p:ph type="body" idx="1"/>
          </p:nvPr>
        </p:nvSpPr>
        <p:spPr>
          <a:xfrm>
            <a:off x="5611067" y="421200"/>
            <a:ext cx="6014400" cy="6015600"/>
          </a:xfrm>
          <a:prstGeom prst="rect">
            <a:avLst/>
          </a:prstGeom>
          <a:noFill/>
          <a:ln>
            <a:noFill/>
          </a:ln>
        </p:spPr>
        <p:txBody>
          <a:bodyPr spcFirstLastPara="1" wrap="square" lIns="0" tIns="0" rIns="91425" bIns="0" anchor="ctr" anchorCtr="0">
            <a:noAutofit/>
          </a:bodyPr>
          <a:lstStyle>
            <a:lvl1pPr marL="609585" lvl="0" indent="-304792" algn="l" rtl="0">
              <a:lnSpc>
                <a:spcPct val="115000"/>
              </a:lnSpc>
              <a:spcBef>
                <a:spcPts val="0"/>
              </a:spcBef>
              <a:spcAft>
                <a:spcPts val="0"/>
              </a:spcAft>
              <a:buSzPts val="1600"/>
              <a:buNone/>
              <a:defRPr sz="2133"/>
            </a:lvl1pPr>
            <a:lvl2pPr marL="1219170" lvl="1" indent="-304792" algn="l" rtl="0">
              <a:lnSpc>
                <a:spcPct val="115000"/>
              </a:lnSpc>
              <a:spcBef>
                <a:spcPts val="533"/>
              </a:spcBef>
              <a:spcAft>
                <a:spcPts val="0"/>
              </a:spcAft>
              <a:buSzPts val="1200"/>
              <a:buNone/>
              <a:defRPr sz="1600"/>
            </a:lvl2pPr>
            <a:lvl3pPr marL="1828754" lvl="2" indent="-304792" algn="l" rtl="0">
              <a:lnSpc>
                <a:spcPct val="115000"/>
              </a:lnSpc>
              <a:spcBef>
                <a:spcPts val="533"/>
              </a:spcBef>
              <a:spcAft>
                <a:spcPts val="0"/>
              </a:spcAft>
              <a:buSzPts val="1200"/>
              <a:buNone/>
              <a:defRPr sz="1600"/>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cxnSp>
        <p:nvCxnSpPr>
          <p:cNvPr id="60" name="Google Shape;60;p22"/>
          <p:cNvCxnSpPr/>
          <p:nvPr/>
        </p:nvCxnSpPr>
        <p:spPr>
          <a:xfrm>
            <a:off x="4964907" y="2501567"/>
            <a:ext cx="0" cy="1840400"/>
          </a:xfrm>
          <a:prstGeom prst="straightConnector1">
            <a:avLst/>
          </a:prstGeom>
          <a:noFill/>
          <a:ln w="28575" cap="flat" cmpd="sng">
            <a:solidFill>
              <a:schemeClr val="accent1"/>
            </a:solidFill>
            <a:prstDash val="solid"/>
            <a:round/>
            <a:headEnd type="none" w="sm" len="sm"/>
            <a:tailEnd type="none" w="sm" len="sm"/>
          </a:ln>
        </p:spPr>
      </p:cxnSp>
    </p:spTree>
    <p:extLst>
      <p:ext uri="{BB962C8B-B14F-4D97-AF65-F5344CB8AC3E}">
        <p14:creationId xmlns:p14="http://schemas.microsoft.com/office/powerpoint/2010/main" val="10074903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22: Title, text — three column, pattern">
  <p:cSld name="22: Title, text — three column, pattern">
    <p:spTree>
      <p:nvGrpSpPr>
        <p:cNvPr id="1" name="Shape 132"/>
        <p:cNvGrpSpPr/>
        <p:nvPr/>
      </p:nvGrpSpPr>
      <p:grpSpPr>
        <a:xfrm>
          <a:off x="0" y="0"/>
          <a:ext cx="0" cy="0"/>
          <a:chOff x="0" y="0"/>
          <a:chExt cx="0" cy="0"/>
        </a:xfrm>
      </p:grpSpPr>
      <p:pic>
        <p:nvPicPr>
          <p:cNvPr id="133" name="Google Shape;133;p4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34" name="Google Shape;134;p41"/>
          <p:cNvSpPr txBox="1">
            <a:spLocks noGrp="1"/>
          </p:cNvSpPr>
          <p:nvPr>
            <p:ph type="body" idx="1"/>
          </p:nvPr>
        </p:nvSpPr>
        <p:spPr>
          <a:xfrm>
            <a:off x="4495800" y="431800"/>
            <a:ext cx="32060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5" name="Google Shape;135;p41"/>
          <p:cNvSpPr txBox="1">
            <a:spLocks noGrp="1"/>
          </p:cNvSpPr>
          <p:nvPr>
            <p:ph type="body" idx="2"/>
          </p:nvPr>
        </p:nvSpPr>
        <p:spPr>
          <a:xfrm>
            <a:off x="7821933" y="431800"/>
            <a:ext cx="32432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6" name="Google Shape;136;p41"/>
          <p:cNvSpPr txBox="1">
            <a:spLocks noGrp="1"/>
          </p:cNvSpPr>
          <p:nvPr>
            <p:ph type="title"/>
          </p:nvPr>
        </p:nvSpPr>
        <p:spPr>
          <a:xfrm>
            <a:off x="559667" y="421200"/>
            <a:ext cx="32252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96340495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22: Title, text — one column, default">
  <p:cSld name="22: Title, text — one column, default">
    <p:spTree>
      <p:nvGrpSpPr>
        <p:cNvPr id="1" name="Shape 113"/>
        <p:cNvGrpSpPr/>
        <p:nvPr/>
      </p:nvGrpSpPr>
      <p:grpSpPr>
        <a:xfrm>
          <a:off x="0" y="0"/>
          <a:ext cx="0" cy="0"/>
          <a:chOff x="0" y="0"/>
          <a:chExt cx="0" cy="0"/>
        </a:xfrm>
      </p:grpSpPr>
      <p:sp>
        <p:nvSpPr>
          <p:cNvPr id="114" name="Google Shape;114;p36"/>
          <p:cNvSpPr txBox="1">
            <a:spLocks noGrp="1"/>
          </p:cNvSpPr>
          <p:nvPr>
            <p:ph type="body" idx="1"/>
          </p:nvPr>
        </p:nvSpPr>
        <p:spPr>
          <a:xfrm>
            <a:off x="573167" y="1179000"/>
            <a:ext cx="11052400" cy="5257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5" name="Google Shape;115;p36"/>
          <p:cNvSpPr txBox="1">
            <a:spLocks noGrp="1"/>
          </p:cNvSpPr>
          <p:nvPr>
            <p:ph type="title"/>
          </p:nvPr>
        </p:nvSpPr>
        <p:spPr>
          <a:xfrm>
            <a:off x="566567" y="421200"/>
            <a:ext cx="11059200" cy="757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71560945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22: Chapter break middle, maroon">
  <p:cSld name="22: Chapter break middle, maroon">
    <p:spTree>
      <p:nvGrpSpPr>
        <p:cNvPr id="1" name="Shape 1151"/>
        <p:cNvGrpSpPr/>
        <p:nvPr/>
      </p:nvGrpSpPr>
      <p:grpSpPr>
        <a:xfrm>
          <a:off x="0" y="0"/>
          <a:ext cx="0" cy="0"/>
          <a:chOff x="0" y="0"/>
          <a:chExt cx="0" cy="0"/>
        </a:xfrm>
      </p:grpSpPr>
      <p:sp>
        <p:nvSpPr>
          <p:cNvPr id="1152" name="Google Shape;1152;p59"/>
          <p:cNvSpPr/>
          <p:nvPr/>
        </p:nvSpPr>
        <p:spPr>
          <a:xfrm>
            <a:off x="0" y="2405000"/>
            <a:ext cx="12192000" cy="2057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sp>
        <p:nvSpPr>
          <p:cNvPr id="1153" name="Google Shape;1153;p59"/>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FFFFFF"/>
              </a:buClr>
              <a:buSzPts val="3000"/>
              <a:buFont typeface="Arial"/>
              <a:buNone/>
              <a:defRPr b="1">
                <a:solidFill>
                  <a:srgbClr val="FFFFFF"/>
                </a:solidFill>
              </a:defRPr>
            </a:lvl2pPr>
            <a:lvl3pPr marR="0" lvl="2" algn="l" rtl="0">
              <a:lnSpc>
                <a:spcPct val="100000"/>
              </a:lnSpc>
              <a:spcBef>
                <a:spcPts val="0"/>
              </a:spcBef>
              <a:spcAft>
                <a:spcPts val="0"/>
              </a:spcAft>
              <a:buClr>
                <a:srgbClr val="FFFFFF"/>
              </a:buClr>
              <a:buSzPts val="3000"/>
              <a:buFont typeface="Arial"/>
              <a:buNone/>
              <a:defRPr b="1">
                <a:solidFill>
                  <a:srgbClr val="FFFFFF"/>
                </a:solidFill>
              </a:defRPr>
            </a:lvl3pPr>
            <a:lvl4pPr marR="0" lvl="3" algn="l" rtl="0">
              <a:lnSpc>
                <a:spcPct val="100000"/>
              </a:lnSpc>
              <a:spcBef>
                <a:spcPts val="0"/>
              </a:spcBef>
              <a:spcAft>
                <a:spcPts val="0"/>
              </a:spcAft>
              <a:buClr>
                <a:srgbClr val="FFFFFF"/>
              </a:buClr>
              <a:buSzPts val="3000"/>
              <a:buFont typeface="Arial"/>
              <a:buNone/>
              <a:defRPr b="1">
                <a:solidFill>
                  <a:srgbClr val="FFFFFF"/>
                </a:solidFill>
              </a:defRPr>
            </a:lvl4pPr>
            <a:lvl5pPr marR="0" lvl="4" algn="l" rtl="0">
              <a:lnSpc>
                <a:spcPct val="100000"/>
              </a:lnSpc>
              <a:spcBef>
                <a:spcPts val="0"/>
              </a:spcBef>
              <a:spcAft>
                <a:spcPts val="0"/>
              </a:spcAft>
              <a:buClr>
                <a:srgbClr val="FFFFFF"/>
              </a:buClr>
              <a:buSzPts val="3000"/>
              <a:buFont typeface="Arial"/>
              <a:buNone/>
              <a:defRPr b="1">
                <a:solidFill>
                  <a:srgbClr val="FFFFFF"/>
                </a:solidFill>
              </a:defRPr>
            </a:lvl5pPr>
            <a:lvl6pPr marR="0" lvl="5" algn="l" rtl="0">
              <a:lnSpc>
                <a:spcPct val="100000"/>
              </a:lnSpc>
              <a:spcBef>
                <a:spcPts val="0"/>
              </a:spcBef>
              <a:spcAft>
                <a:spcPts val="0"/>
              </a:spcAft>
              <a:buClr>
                <a:srgbClr val="FFFFFF"/>
              </a:buClr>
              <a:buSzPts val="3000"/>
              <a:buFont typeface="Arial"/>
              <a:buNone/>
              <a:defRPr b="1">
                <a:solidFill>
                  <a:srgbClr val="FFFFFF"/>
                </a:solidFill>
              </a:defRPr>
            </a:lvl6pPr>
            <a:lvl7pPr marR="0" lvl="6" algn="l" rtl="0">
              <a:lnSpc>
                <a:spcPct val="100000"/>
              </a:lnSpc>
              <a:spcBef>
                <a:spcPts val="0"/>
              </a:spcBef>
              <a:spcAft>
                <a:spcPts val="0"/>
              </a:spcAft>
              <a:buClr>
                <a:srgbClr val="FFFFFF"/>
              </a:buClr>
              <a:buSzPts val="3000"/>
              <a:buFont typeface="Arial"/>
              <a:buNone/>
              <a:defRPr b="1">
                <a:solidFill>
                  <a:srgbClr val="FFFFFF"/>
                </a:solidFill>
              </a:defRPr>
            </a:lvl7pPr>
            <a:lvl8pPr marR="0" lvl="7" algn="l" rtl="0">
              <a:lnSpc>
                <a:spcPct val="100000"/>
              </a:lnSpc>
              <a:spcBef>
                <a:spcPts val="0"/>
              </a:spcBef>
              <a:spcAft>
                <a:spcPts val="0"/>
              </a:spcAft>
              <a:buClr>
                <a:srgbClr val="FFFFFF"/>
              </a:buClr>
              <a:buSzPts val="3000"/>
              <a:buFont typeface="Arial"/>
              <a:buNone/>
              <a:defRPr b="1">
                <a:solidFill>
                  <a:srgbClr val="FFFFFF"/>
                </a:solidFill>
              </a:defRPr>
            </a:lvl8pPr>
            <a:lvl9pPr marR="0" lvl="8" algn="l" rtl="0">
              <a:lnSpc>
                <a:spcPct val="100000"/>
              </a:lnSpc>
              <a:spcBef>
                <a:spcPts val="0"/>
              </a:spcBef>
              <a:spcAft>
                <a:spcPts val="0"/>
              </a:spcAft>
              <a:buClr>
                <a:srgbClr val="FFFFFF"/>
              </a:buClr>
              <a:buSzPts val="3000"/>
              <a:buFont typeface="Arial"/>
              <a:buNone/>
              <a:defRPr b="1">
                <a:solidFill>
                  <a:srgbClr val="FFFFFF"/>
                </a:solidFill>
              </a:defRPr>
            </a:lvl9pPr>
          </a:lstStyle>
          <a:p>
            <a:r>
              <a:rPr lang="en-US"/>
              <a:t>Click to edit Master title style</a:t>
            </a:r>
            <a:endParaRPr/>
          </a:p>
        </p:txBody>
      </p:sp>
      <p:pic>
        <p:nvPicPr>
          <p:cNvPr id="1154" name="Google Shape;1154;p5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44330050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22: Text, title, image background — left">
  <p:cSld name="22: Text, title, image background — left">
    <p:spTree>
      <p:nvGrpSpPr>
        <p:cNvPr id="1" name="Shape 1172"/>
        <p:cNvGrpSpPr/>
        <p:nvPr/>
      </p:nvGrpSpPr>
      <p:grpSpPr>
        <a:xfrm>
          <a:off x="0" y="0"/>
          <a:ext cx="0" cy="0"/>
          <a:chOff x="0" y="0"/>
          <a:chExt cx="0" cy="0"/>
        </a:xfrm>
      </p:grpSpPr>
      <p:sp>
        <p:nvSpPr>
          <p:cNvPr id="1173" name="Google Shape;1173;p64"/>
          <p:cNvSpPr>
            <a:spLocks noGrp="1"/>
          </p:cNvSpPr>
          <p:nvPr>
            <p:ph type="pic" idx="2"/>
          </p:nvPr>
        </p:nvSpPr>
        <p:spPr>
          <a:xfrm>
            <a:off x="0" y="0"/>
            <a:ext cx="12192000" cy="6858000"/>
          </a:xfrm>
          <a:prstGeom prst="rect">
            <a:avLst/>
          </a:prstGeom>
          <a:solidFill>
            <a:srgbClr val="BFBFBF"/>
          </a:solidFill>
          <a:ln>
            <a:noFill/>
          </a:ln>
        </p:spPr>
      </p:sp>
      <p:sp>
        <p:nvSpPr>
          <p:cNvPr id="1174" name="Google Shape;1174;p64"/>
          <p:cNvSpPr txBox="1">
            <a:spLocks noGrp="1"/>
          </p:cNvSpPr>
          <p:nvPr>
            <p:ph type="title"/>
          </p:nvPr>
        </p:nvSpPr>
        <p:spPr>
          <a:xfrm>
            <a:off x="408767" y="421200"/>
            <a:ext cx="4463200" cy="64368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75" name="Google Shape;1175;p64"/>
          <p:cNvSpPr txBox="1">
            <a:spLocks noGrp="1"/>
          </p:cNvSpPr>
          <p:nvPr>
            <p:ph type="body" idx="1"/>
          </p:nvPr>
        </p:nvSpPr>
        <p:spPr>
          <a:xfrm>
            <a:off x="628233" y="1813400"/>
            <a:ext cx="3990400" cy="48720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29875491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2: z-Blank, with network pattern, black">
  <p:cSld name="22: z-Blank, with network pattern, black">
    <p:bg>
      <p:bgPr>
        <a:solidFill>
          <a:schemeClr val="dk1"/>
        </a:solidFill>
        <a:effectLst/>
      </p:bgPr>
    </p:bg>
    <p:spTree>
      <p:nvGrpSpPr>
        <p:cNvPr id="1" name="Shape 47"/>
        <p:cNvGrpSpPr/>
        <p:nvPr/>
      </p:nvGrpSpPr>
      <p:grpSpPr>
        <a:xfrm>
          <a:off x="0" y="0"/>
          <a:ext cx="0" cy="0"/>
          <a:chOff x="0" y="0"/>
          <a:chExt cx="0" cy="0"/>
        </a:xfrm>
      </p:grpSpPr>
      <p:pic>
        <p:nvPicPr>
          <p:cNvPr id="48" name="Google Shape;48;p1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5501"/>
          </a:xfrm>
          <a:prstGeom prst="rect">
            <a:avLst/>
          </a:prstGeom>
          <a:noFill/>
          <a:ln>
            <a:noFill/>
          </a:ln>
        </p:spPr>
      </p:pic>
    </p:spTree>
    <p:extLst>
      <p:ext uri="{BB962C8B-B14F-4D97-AF65-F5344CB8AC3E}">
        <p14:creationId xmlns:p14="http://schemas.microsoft.com/office/powerpoint/2010/main" val="187124459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22: Featured layout">
  <p:cSld name="22: Featured layout">
    <p:spTree>
      <p:nvGrpSpPr>
        <p:cNvPr id="1" name="Shape 1191"/>
        <p:cNvGrpSpPr/>
        <p:nvPr/>
      </p:nvGrpSpPr>
      <p:grpSpPr>
        <a:xfrm>
          <a:off x="0" y="0"/>
          <a:ext cx="0" cy="0"/>
          <a:chOff x="0" y="0"/>
          <a:chExt cx="0" cy="0"/>
        </a:xfrm>
      </p:grpSpPr>
      <p:sp>
        <p:nvSpPr>
          <p:cNvPr id="1192" name="Google Shape;1192;p68"/>
          <p:cNvSpPr txBox="1">
            <a:spLocks noGrp="1"/>
          </p:cNvSpPr>
          <p:nvPr>
            <p:ph type="body" idx="1"/>
          </p:nvPr>
        </p:nvSpPr>
        <p:spPr>
          <a:xfrm>
            <a:off x="1138133" y="1230067"/>
            <a:ext cx="7684800" cy="821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3" name="Google Shape;1193;p68"/>
          <p:cNvSpPr>
            <a:spLocks noGrp="1"/>
          </p:cNvSpPr>
          <p:nvPr>
            <p:ph type="pic" idx="2"/>
          </p:nvPr>
        </p:nvSpPr>
        <p:spPr>
          <a:xfrm>
            <a:off x="1271815" y="2394451"/>
            <a:ext cx="1691200" cy="1691200"/>
          </a:xfrm>
          <a:prstGeom prst="ellipse">
            <a:avLst/>
          </a:prstGeom>
          <a:solidFill>
            <a:srgbClr val="BFBFBF"/>
          </a:solidFill>
          <a:ln>
            <a:noFill/>
          </a:ln>
        </p:spPr>
      </p:sp>
      <p:sp>
        <p:nvSpPr>
          <p:cNvPr id="1194" name="Google Shape;1194;p68"/>
          <p:cNvSpPr>
            <a:spLocks noGrp="1"/>
          </p:cNvSpPr>
          <p:nvPr>
            <p:ph type="pic" idx="3"/>
          </p:nvPr>
        </p:nvSpPr>
        <p:spPr>
          <a:xfrm>
            <a:off x="4061313" y="2394451"/>
            <a:ext cx="1691200" cy="1691200"/>
          </a:xfrm>
          <a:prstGeom prst="ellipse">
            <a:avLst/>
          </a:prstGeom>
          <a:solidFill>
            <a:srgbClr val="BFBFBF"/>
          </a:solidFill>
          <a:ln>
            <a:noFill/>
          </a:ln>
        </p:spPr>
      </p:sp>
      <p:sp>
        <p:nvSpPr>
          <p:cNvPr id="1195" name="Google Shape;1195;p68"/>
          <p:cNvSpPr>
            <a:spLocks noGrp="1"/>
          </p:cNvSpPr>
          <p:nvPr>
            <p:ph type="pic" idx="4"/>
          </p:nvPr>
        </p:nvSpPr>
        <p:spPr>
          <a:xfrm>
            <a:off x="6850812" y="2394451"/>
            <a:ext cx="1691200" cy="1691200"/>
          </a:xfrm>
          <a:prstGeom prst="ellipse">
            <a:avLst/>
          </a:prstGeom>
          <a:solidFill>
            <a:srgbClr val="BFBFBF"/>
          </a:solidFill>
          <a:ln>
            <a:noFill/>
          </a:ln>
        </p:spPr>
      </p:sp>
      <p:sp>
        <p:nvSpPr>
          <p:cNvPr id="1196" name="Google Shape;1196;p68"/>
          <p:cNvSpPr>
            <a:spLocks noGrp="1"/>
          </p:cNvSpPr>
          <p:nvPr>
            <p:ph type="pic" idx="5"/>
          </p:nvPr>
        </p:nvSpPr>
        <p:spPr>
          <a:xfrm>
            <a:off x="9640312" y="2394451"/>
            <a:ext cx="1691200" cy="1691200"/>
          </a:xfrm>
          <a:prstGeom prst="ellipse">
            <a:avLst/>
          </a:prstGeom>
          <a:solidFill>
            <a:srgbClr val="BFBFBF"/>
          </a:solidFill>
          <a:ln>
            <a:noFill/>
          </a:ln>
        </p:spPr>
      </p:sp>
      <p:sp>
        <p:nvSpPr>
          <p:cNvPr id="1197" name="Google Shape;1197;p68"/>
          <p:cNvSpPr txBox="1"/>
          <p:nvPr/>
        </p:nvSpPr>
        <p:spPr>
          <a:xfrm>
            <a:off x="0" y="0"/>
            <a:ext cx="12192000" cy="421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98" name="Google Shape;1198;p68"/>
          <p:cNvSpPr txBox="1">
            <a:spLocks noGrp="1"/>
          </p:cNvSpPr>
          <p:nvPr>
            <p:ph type="body" idx="6"/>
          </p:nvPr>
        </p:nvSpPr>
        <p:spPr>
          <a:xfrm>
            <a:off x="1117600"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9" name="Google Shape;1199;p68"/>
          <p:cNvSpPr txBox="1">
            <a:spLocks noGrp="1"/>
          </p:cNvSpPr>
          <p:nvPr>
            <p:ph type="title"/>
          </p:nvPr>
        </p:nvSpPr>
        <p:spPr>
          <a:xfrm>
            <a:off x="1138133" y="682033"/>
            <a:ext cx="73640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200" name="Google Shape;1200;p68"/>
          <p:cNvSpPr txBox="1">
            <a:spLocks noGrp="1"/>
          </p:cNvSpPr>
          <p:nvPr>
            <p:ph type="body" idx="7"/>
          </p:nvPr>
        </p:nvSpPr>
        <p:spPr>
          <a:xfrm>
            <a:off x="3912821"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1" name="Google Shape;1201;p68"/>
          <p:cNvSpPr txBox="1">
            <a:spLocks noGrp="1"/>
          </p:cNvSpPr>
          <p:nvPr>
            <p:ph type="body" idx="8"/>
          </p:nvPr>
        </p:nvSpPr>
        <p:spPr>
          <a:xfrm>
            <a:off x="6708044"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2" name="Google Shape;1202;p68"/>
          <p:cNvSpPr txBox="1">
            <a:spLocks noGrp="1"/>
          </p:cNvSpPr>
          <p:nvPr>
            <p:ph type="body" idx="9"/>
          </p:nvPr>
        </p:nvSpPr>
        <p:spPr>
          <a:xfrm>
            <a:off x="9503267"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2876226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Headline with text" type="titleOnly">
  <p:cSld name="Headline with text">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dk1"/>
              </a:buClr>
              <a:buSzPts val="1400"/>
              <a:buFont typeface="Arial"/>
              <a:buNone/>
              <a:defRPr sz="3733" b="1" i="0" u="none" strike="noStrike" cap="none">
                <a:solidFill>
                  <a:schemeClr val="dk1"/>
                </a:solidFill>
                <a:highlight>
                  <a:schemeClr val="accent1"/>
                </a:highlight>
                <a:latin typeface="Arial"/>
                <a:ea typeface="Arial"/>
                <a:cs typeface="Arial"/>
                <a:sym typeface="Arial"/>
              </a:defRPr>
            </a:lvl1pPr>
            <a:lvl2pPr lvl="1" indent="0">
              <a:spcBef>
                <a:spcPts val="0"/>
              </a:spcBef>
              <a:spcAft>
                <a:spcPts val="0"/>
              </a:spcAft>
              <a:buClr>
                <a:schemeClr val="dk1"/>
              </a:buClr>
              <a:buSzPts val="1400"/>
              <a:buFont typeface="Arial"/>
              <a:buNone/>
              <a:defRPr sz="3733" b="1">
                <a:solidFill>
                  <a:schemeClr val="dk1"/>
                </a:solidFill>
              </a:defRPr>
            </a:lvl2pPr>
            <a:lvl3pPr lvl="2" indent="0">
              <a:spcBef>
                <a:spcPts val="0"/>
              </a:spcBef>
              <a:spcAft>
                <a:spcPts val="0"/>
              </a:spcAft>
              <a:buClr>
                <a:schemeClr val="dk1"/>
              </a:buClr>
              <a:buSzPts val="1400"/>
              <a:buFont typeface="Arial"/>
              <a:buNone/>
              <a:defRPr sz="3733" b="1">
                <a:solidFill>
                  <a:schemeClr val="dk1"/>
                </a:solidFill>
              </a:defRPr>
            </a:lvl3pPr>
            <a:lvl4pPr lvl="3" indent="0">
              <a:spcBef>
                <a:spcPts val="0"/>
              </a:spcBef>
              <a:spcAft>
                <a:spcPts val="0"/>
              </a:spcAft>
              <a:buClr>
                <a:schemeClr val="dk1"/>
              </a:buClr>
              <a:buSzPts val="1400"/>
              <a:buFont typeface="Arial"/>
              <a:buNone/>
              <a:defRPr sz="3733" b="1">
                <a:solidFill>
                  <a:schemeClr val="dk1"/>
                </a:solidFill>
              </a:defRPr>
            </a:lvl4pPr>
            <a:lvl5pPr lvl="4" indent="0">
              <a:spcBef>
                <a:spcPts val="0"/>
              </a:spcBef>
              <a:spcAft>
                <a:spcPts val="0"/>
              </a:spcAft>
              <a:buClr>
                <a:schemeClr val="dk1"/>
              </a:buClr>
              <a:buSzPts val="1400"/>
              <a:buFont typeface="Arial"/>
              <a:buNone/>
              <a:defRPr sz="3733" b="1">
                <a:solidFill>
                  <a:schemeClr val="dk1"/>
                </a:solidFill>
              </a:defRPr>
            </a:lvl5pPr>
            <a:lvl6pPr lvl="5" indent="0">
              <a:spcBef>
                <a:spcPts val="0"/>
              </a:spcBef>
              <a:spcAft>
                <a:spcPts val="0"/>
              </a:spcAft>
              <a:buClr>
                <a:schemeClr val="dk1"/>
              </a:buClr>
              <a:buSzPts val="1400"/>
              <a:buFont typeface="Arial"/>
              <a:buNone/>
              <a:defRPr sz="3733" b="1">
                <a:solidFill>
                  <a:schemeClr val="dk1"/>
                </a:solidFill>
              </a:defRPr>
            </a:lvl6pPr>
            <a:lvl7pPr lvl="6" indent="0">
              <a:spcBef>
                <a:spcPts val="0"/>
              </a:spcBef>
              <a:spcAft>
                <a:spcPts val="0"/>
              </a:spcAft>
              <a:buClr>
                <a:schemeClr val="dk1"/>
              </a:buClr>
              <a:buSzPts val="1400"/>
              <a:buFont typeface="Arial"/>
              <a:buNone/>
              <a:defRPr sz="3733" b="1">
                <a:solidFill>
                  <a:schemeClr val="dk1"/>
                </a:solidFill>
              </a:defRPr>
            </a:lvl7pPr>
            <a:lvl8pPr lvl="7" indent="0">
              <a:spcBef>
                <a:spcPts val="0"/>
              </a:spcBef>
              <a:spcAft>
                <a:spcPts val="0"/>
              </a:spcAft>
              <a:buClr>
                <a:schemeClr val="dk1"/>
              </a:buClr>
              <a:buSzPts val="1400"/>
              <a:buFont typeface="Arial"/>
              <a:buNone/>
              <a:defRPr sz="3733" b="1">
                <a:solidFill>
                  <a:schemeClr val="dk1"/>
                </a:solidFill>
              </a:defRPr>
            </a:lvl8pPr>
            <a:lvl9pPr lvl="8" indent="0">
              <a:spcBef>
                <a:spcPts val="0"/>
              </a:spcBef>
              <a:spcAft>
                <a:spcPts val="0"/>
              </a:spcAft>
              <a:buClr>
                <a:schemeClr val="dk1"/>
              </a:buClr>
              <a:buSzPts val="1400"/>
              <a:buFont typeface="Arial"/>
              <a:buNone/>
              <a:defRPr sz="3733" b="1">
                <a:solidFill>
                  <a:schemeClr val="dk1"/>
                </a:solidFill>
              </a:defRPr>
            </a:lvl9pPr>
          </a:lstStyle>
          <a:p>
            <a:endParaRPr/>
          </a:p>
        </p:txBody>
      </p:sp>
      <p:sp>
        <p:nvSpPr>
          <p:cNvPr id="18" name="Google Shape;18;p4"/>
          <p:cNvSpPr txBox="1">
            <a:spLocks noGrp="1"/>
          </p:cNvSpPr>
          <p:nvPr>
            <p:ph type="body" idx="1"/>
          </p:nvPr>
        </p:nvSpPr>
        <p:spPr>
          <a:xfrm>
            <a:off x="134100" y="1606433"/>
            <a:ext cx="10708800" cy="4268800"/>
          </a:xfrm>
          <a:prstGeom prst="rect">
            <a:avLst/>
          </a:prstGeom>
          <a:noFill/>
          <a:ln>
            <a:noFill/>
          </a:ln>
        </p:spPr>
        <p:txBody>
          <a:bodyPr spcFirstLastPara="1" wrap="square" lIns="91425" tIns="91425" rIns="91425" bIns="91425" anchor="t" anchorCtr="0">
            <a:noAutofit/>
          </a:bodyPr>
          <a:lstStyle>
            <a:lvl1pPr marL="609585" marR="0" lvl="0" indent="-304792" algn="l" rtl="0">
              <a:lnSpc>
                <a:spcPct val="115000"/>
              </a:lnSpc>
              <a:spcBef>
                <a:spcPts val="0"/>
              </a:spcBef>
              <a:spcAft>
                <a:spcPts val="0"/>
              </a:spcAft>
              <a:buClr>
                <a:srgbClr val="000000"/>
              </a:buClr>
              <a:buSzPts val="1400"/>
              <a:buFont typeface="Arial"/>
              <a:buNone/>
              <a:defRPr sz="1867" b="0" i="0" u="none" strike="noStrike" cap="none">
                <a:solidFill>
                  <a:srgbClr val="000000"/>
                </a:solidFill>
                <a:latin typeface="Arial"/>
                <a:ea typeface="Arial"/>
                <a:cs typeface="Arial"/>
                <a:sym typeface="Arial"/>
              </a:defRPr>
            </a:lvl1pPr>
            <a:lvl2pPr marL="1219170" marR="0" lvl="1"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6pPr>
            <a:lvl7pPr marL="4267093" marR="0" lvl="6"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7pPr>
            <a:lvl8pPr marL="4876678" marR="0" lvl="7" indent="-304792" algn="l" rtl="0">
              <a:lnSpc>
                <a:spcPct val="115000"/>
              </a:lnSpc>
              <a:spcBef>
                <a:spcPts val="21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8pPr>
            <a:lvl9pPr marL="5486263" marR="0" lvl="8" indent="-304792" algn="l" rtl="0">
              <a:lnSpc>
                <a:spcPct val="115000"/>
              </a:lnSpc>
              <a:spcBef>
                <a:spcPts val="2133"/>
              </a:spcBef>
              <a:spcAft>
                <a:spcPts val="2133"/>
              </a:spcAft>
              <a:buClr>
                <a:srgbClr val="000000"/>
              </a:buClr>
              <a:buSzPts val="1400"/>
              <a:buFont typeface="Arial"/>
              <a:buNone/>
              <a:defRPr sz="16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361030440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22: Section intro title, black">
  <p:cSld name="22: Section intro title, black">
    <p:bg>
      <p:bgPr>
        <a:solidFill>
          <a:schemeClr val="dk1"/>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4" name="Google Shape;14;p3"/>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accent1"/>
              </a:buClr>
              <a:buSzPts val="4800"/>
              <a:buFont typeface="Arial"/>
              <a:buNone/>
              <a:defRPr sz="6400" b="1" i="0" u="none" strike="noStrike" cap="none">
                <a:solidFill>
                  <a:schemeClr val="accen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40119692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22: Section intro title, maroon">
  <p:cSld name="22: Section intro title, maroon">
    <p:bg>
      <p:bgPr>
        <a:solidFill>
          <a:schemeClr val="accent2"/>
        </a:solidFill>
        <a:effectLst/>
      </p:bgPr>
    </p:bg>
    <p:spTree>
      <p:nvGrpSpPr>
        <p:cNvPr id="1" name="Shape 15"/>
        <p:cNvGrpSpPr/>
        <p:nvPr/>
      </p:nvGrpSpPr>
      <p:grpSpPr>
        <a:xfrm>
          <a:off x="0" y="0"/>
          <a:ext cx="0" cy="0"/>
          <a:chOff x="0" y="0"/>
          <a:chExt cx="0" cy="0"/>
        </a:xfrm>
      </p:grpSpPr>
      <p:pic>
        <p:nvPicPr>
          <p:cNvPr id="16" name="Google Shape;16;p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7" name="Google Shape;17;p4"/>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lt1"/>
              </a:buClr>
              <a:buSzPts val="4800"/>
              <a:buFont typeface="Arial"/>
              <a:buNone/>
              <a:defRPr sz="6400" b="1" i="0" u="none" strike="noStrike" cap="none">
                <a:solidFill>
                  <a:schemeClr val="l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26124261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22: *Presentation title, simple">
  <p:cSld name="22: *Presentation title, simple">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562633" y="1671584"/>
            <a:ext cx="11168400" cy="38696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ctr" rtl="0">
              <a:lnSpc>
                <a:spcPct val="100000"/>
              </a:lnSpc>
              <a:spcBef>
                <a:spcPts val="1067"/>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20" name="Google Shape;20;p5"/>
          <p:cNvSpPr txBox="1">
            <a:spLocks noGrp="1"/>
          </p:cNvSpPr>
          <p:nvPr>
            <p:ph type="subTitle" idx="1"/>
          </p:nvPr>
        </p:nvSpPr>
        <p:spPr>
          <a:xfrm>
            <a:off x="565033" y="5706600"/>
            <a:ext cx="11060400" cy="730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lt1"/>
              </a:buClr>
              <a:buSzPts val="1000"/>
              <a:buFont typeface="Arial"/>
              <a:buNone/>
              <a:defRPr sz="3200" b="1" i="0" u="none" strike="noStrike" cap="none">
                <a:solidFill>
                  <a:schemeClr val="lt1"/>
                </a:solidFill>
                <a:highlight>
                  <a:schemeClr val="dk1"/>
                </a:highlight>
                <a:latin typeface="Arial"/>
                <a:ea typeface="Arial"/>
                <a:cs typeface="Arial"/>
                <a:sym typeface="Arial"/>
              </a:defRPr>
            </a:lvl1pPr>
            <a:lvl2pPr marR="0" lvl="1" algn="ctr" rtl="0">
              <a:lnSpc>
                <a:spcPct val="100000"/>
              </a:lnSpc>
              <a:spcBef>
                <a:spcPts val="533"/>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9pPr>
          </a:lstStyle>
          <a:p>
            <a:r>
              <a:rPr lang="en-US"/>
              <a:t>Click to edit Master subtitle style</a:t>
            </a:r>
            <a:endParaRPr/>
          </a:p>
        </p:txBody>
      </p:sp>
      <p:pic>
        <p:nvPicPr>
          <p:cNvPr id="21" name="Google Shape;21;p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13400" y="52567"/>
            <a:ext cx="5345600" cy="1483567"/>
          </a:xfrm>
          <a:prstGeom prst="rect">
            <a:avLst/>
          </a:prstGeom>
          <a:noFill/>
          <a:ln>
            <a:noFill/>
          </a:ln>
        </p:spPr>
      </p:pic>
    </p:spTree>
    <p:extLst>
      <p:ext uri="{BB962C8B-B14F-4D97-AF65-F5344CB8AC3E}">
        <p14:creationId xmlns:p14="http://schemas.microsoft.com/office/powerpoint/2010/main" val="329742366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22: Blank" type="title">
  <p:cSld name="22: Blank">
    <p:bg>
      <p:bgPr>
        <a:noFill/>
        <a:effectLst/>
      </p:bgPr>
    </p:bg>
    <p:spTree>
      <p:nvGrpSpPr>
        <p:cNvPr id="1" name="Shape 22"/>
        <p:cNvGrpSpPr/>
        <p:nvPr/>
      </p:nvGrpSpPr>
      <p:grpSpPr>
        <a:xfrm>
          <a:off x="0" y="0"/>
          <a:ext cx="0" cy="0"/>
          <a:chOff x="0" y="0"/>
          <a:chExt cx="0" cy="0"/>
        </a:xfrm>
      </p:grpSpPr>
    </p:spTree>
    <p:extLst>
      <p:ext uri="{BB962C8B-B14F-4D97-AF65-F5344CB8AC3E}">
        <p14:creationId xmlns:p14="http://schemas.microsoft.com/office/powerpoint/2010/main" val="263088208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22: Photo grid">
  <p:cSld name="22: Photo grid">
    <p:bg>
      <p:bgPr>
        <a:noFill/>
        <a:effectLst/>
      </p:bgPr>
    </p:bg>
    <p:spTree>
      <p:nvGrpSpPr>
        <p:cNvPr id="1" name="Shape 25"/>
        <p:cNvGrpSpPr/>
        <p:nvPr/>
      </p:nvGrpSpPr>
      <p:grpSpPr>
        <a:xfrm>
          <a:off x="0" y="0"/>
          <a:ext cx="0" cy="0"/>
          <a:chOff x="0" y="0"/>
          <a:chExt cx="0" cy="0"/>
        </a:xfrm>
      </p:grpSpPr>
      <p:sp>
        <p:nvSpPr>
          <p:cNvPr id="26" name="Google Shape;26;p8"/>
          <p:cNvSpPr>
            <a:spLocks noGrp="1"/>
          </p:cNvSpPr>
          <p:nvPr>
            <p:ph type="pic" idx="2"/>
          </p:nvPr>
        </p:nvSpPr>
        <p:spPr>
          <a:xfrm>
            <a:off x="-13885" y="2848"/>
            <a:ext cx="3498400" cy="2234400"/>
          </a:xfrm>
          <a:prstGeom prst="rect">
            <a:avLst/>
          </a:prstGeom>
          <a:noFill/>
          <a:ln>
            <a:noFill/>
          </a:ln>
        </p:spPr>
      </p:sp>
      <p:sp>
        <p:nvSpPr>
          <p:cNvPr id="27" name="Google Shape;27;p8"/>
          <p:cNvSpPr>
            <a:spLocks noGrp="1"/>
          </p:cNvSpPr>
          <p:nvPr>
            <p:ph type="pic" idx="3"/>
          </p:nvPr>
        </p:nvSpPr>
        <p:spPr>
          <a:xfrm>
            <a:off x="-13900" y="2328133"/>
            <a:ext cx="3498400" cy="4530000"/>
          </a:xfrm>
          <a:prstGeom prst="rect">
            <a:avLst/>
          </a:prstGeom>
          <a:noFill/>
          <a:ln>
            <a:noFill/>
          </a:ln>
        </p:spPr>
      </p:sp>
      <p:sp>
        <p:nvSpPr>
          <p:cNvPr id="28" name="Google Shape;28;p8"/>
          <p:cNvSpPr>
            <a:spLocks noGrp="1"/>
          </p:cNvSpPr>
          <p:nvPr>
            <p:ph type="pic" idx="4"/>
          </p:nvPr>
        </p:nvSpPr>
        <p:spPr>
          <a:xfrm>
            <a:off x="3576733" y="1944100"/>
            <a:ext cx="4436800" cy="2234400"/>
          </a:xfrm>
          <a:prstGeom prst="rect">
            <a:avLst/>
          </a:prstGeom>
          <a:noFill/>
          <a:ln>
            <a:noFill/>
          </a:ln>
        </p:spPr>
      </p:sp>
      <p:sp>
        <p:nvSpPr>
          <p:cNvPr id="29" name="Google Shape;29;p8"/>
          <p:cNvSpPr>
            <a:spLocks noGrp="1"/>
          </p:cNvSpPr>
          <p:nvPr>
            <p:ph type="pic" idx="5"/>
          </p:nvPr>
        </p:nvSpPr>
        <p:spPr>
          <a:xfrm>
            <a:off x="3576725" y="2848"/>
            <a:ext cx="2332400" cy="1857600"/>
          </a:xfrm>
          <a:prstGeom prst="rect">
            <a:avLst/>
          </a:prstGeom>
          <a:noFill/>
          <a:ln>
            <a:noFill/>
          </a:ln>
        </p:spPr>
      </p:sp>
      <p:sp>
        <p:nvSpPr>
          <p:cNvPr id="30" name="Google Shape;30;p8"/>
          <p:cNvSpPr>
            <a:spLocks noGrp="1"/>
          </p:cNvSpPr>
          <p:nvPr>
            <p:ph type="pic" idx="6"/>
          </p:nvPr>
        </p:nvSpPr>
        <p:spPr>
          <a:xfrm>
            <a:off x="5987451" y="2848"/>
            <a:ext cx="2026000" cy="1857600"/>
          </a:xfrm>
          <a:prstGeom prst="rect">
            <a:avLst/>
          </a:prstGeom>
          <a:noFill/>
          <a:ln>
            <a:noFill/>
          </a:ln>
        </p:spPr>
      </p:sp>
      <p:sp>
        <p:nvSpPr>
          <p:cNvPr id="31" name="Google Shape;31;p8"/>
          <p:cNvSpPr>
            <a:spLocks noGrp="1"/>
          </p:cNvSpPr>
          <p:nvPr>
            <p:ph type="pic" idx="7"/>
          </p:nvPr>
        </p:nvSpPr>
        <p:spPr>
          <a:xfrm>
            <a:off x="3576733" y="4248400"/>
            <a:ext cx="8615200" cy="2609600"/>
          </a:xfrm>
          <a:prstGeom prst="rect">
            <a:avLst/>
          </a:prstGeom>
          <a:noFill/>
          <a:ln>
            <a:noFill/>
          </a:ln>
        </p:spPr>
      </p:sp>
      <p:sp>
        <p:nvSpPr>
          <p:cNvPr id="32" name="Google Shape;32;p8"/>
          <p:cNvSpPr>
            <a:spLocks noGrp="1"/>
          </p:cNvSpPr>
          <p:nvPr>
            <p:ph type="pic" idx="8"/>
          </p:nvPr>
        </p:nvSpPr>
        <p:spPr>
          <a:xfrm>
            <a:off x="8091775" y="2848"/>
            <a:ext cx="2080800" cy="4175600"/>
          </a:xfrm>
          <a:prstGeom prst="rect">
            <a:avLst/>
          </a:prstGeom>
          <a:noFill/>
          <a:ln>
            <a:noFill/>
          </a:ln>
        </p:spPr>
      </p:sp>
      <p:sp>
        <p:nvSpPr>
          <p:cNvPr id="33" name="Google Shape;33;p8"/>
          <p:cNvSpPr>
            <a:spLocks noGrp="1"/>
          </p:cNvSpPr>
          <p:nvPr>
            <p:ph type="pic" idx="9"/>
          </p:nvPr>
        </p:nvSpPr>
        <p:spPr>
          <a:xfrm>
            <a:off x="10250900" y="2848"/>
            <a:ext cx="1941200" cy="4175600"/>
          </a:xfrm>
          <a:prstGeom prst="rect">
            <a:avLst/>
          </a:prstGeom>
          <a:noFill/>
          <a:ln>
            <a:noFill/>
          </a:ln>
        </p:spPr>
      </p:sp>
    </p:spTree>
    <p:extLst>
      <p:ext uri="{BB962C8B-B14F-4D97-AF65-F5344CB8AC3E}">
        <p14:creationId xmlns:p14="http://schemas.microsoft.com/office/powerpoint/2010/main" val="1606528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22: z-Blank with logo, gold">
  <p:cSld name="22: z-Blank with logo, gold">
    <p:bg>
      <p:bgPr>
        <a:solidFill>
          <a:schemeClr val="accent1"/>
        </a:solidFill>
        <a:effectLst/>
      </p:bgPr>
    </p:bg>
    <p:spTree>
      <p:nvGrpSpPr>
        <p:cNvPr id="1" name="Shape 34"/>
        <p:cNvGrpSpPr/>
        <p:nvPr/>
      </p:nvGrpSpPr>
      <p:grpSpPr>
        <a:xfrm>
          <a:off x="0" y="0"/>
          <a:ext cx="0" cy="0"/>
          <a:chOff x="0" y="0"/>
          <a:chExt cx="0" cy="0"/>
        </a:xfrm>
      </p:grpSpPr>
      <p:pic>
        <p:nvPicPr>
          <p:cNvPr id="35" name="Google Shape;35;p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62507911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22: z-Blank with logo, maroon">
  <p:cSld name="22: z-Blank with logo, maroon">
    <p:bg>
      <p:bgPr>
        <a:solidFill>
          <a:schemeClr val="accent2"/>
        </a:solidFill>
        <a:effectLst/>
      </p:bgPr>
    </p:bg>
    <p:spTree>
      <p:nvGrpSpPr>
        <p:cNvPr id="1" name="Shape 36"/>
        <p:cNvGrpSpPr/>
        <p:nvPr/>
      </p:nvGrpSpPr>
      <p:grpSpPr>
        <a:xfrm>
          <a:off x="0" y="0"/>
          <a:ext cx="0" cy="0"/>
          <a:chOff x="0" y="0"/>
          <a:chExt cx="0" cy="0"/>
        </a:xfrm>
      </p:grpSpPr>
      <p:pic>
        <p:nvPicPr>
          <p:cNvPr id="37" name="Google Shape;37;p1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315511105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22: z-Blank with logo, black">
  <p:cSld name="22: z-Blank with logo, black">
    <p:bg>
      <p:bgPr>
        <a:solidFill>
          <a:schemeClr val="dk1"/>
        </a:solidFill>
        <a:effectLst/>
      </p:bgPr>
    </p:bg>
    <p:spTree>
      <p:nvGrpSpPr>
        <p:cNvPr id="1" name="Shape 38"/>
        <p:cNvGrpSpPr/>
        <p:nvPr/>
      </p:nvGrpSpPr>
      <p:grpSpPr>
        <a:xfrm>
          <a:off x="0" y="0"/>
          <a:ext cx="0" cy="0"/>
          <a:chOff x="0" y="0"/>
          <a:chExt cx="0" cy="0"/>
        </a:xfrm>
      </p:grpSpPr>
      <p:pic>
        <p:nvPicPr>
          <p:cNvPr id="39" name="Google Shape;39;p1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306807832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2: z-Blank, with Learn to Thrive Morse code pattern, white">
  <p:cSld name="22: z-Blank, with Learn to Thrive Morse code pattern, white">
    <p:bg>
      <p:bgPr>
        <a:solidFill>
          <a:schemeClr val="lt1"/>
        </a:solidFill>
        <a:effectLst/>
      </p:bgPr>
    </p:bg>
    <p:spTree>
      <p:nvGrpSpPr>
        <p:cNvPr id="1" name="Shape 49"/>
        <p:cNvGrpSpPr/>
        <p:nvPr/>
      </p:nvGrpSpPr>
      <p:grpSpPr>
        <a:xfrm>
          <a:off x="0" y="0"/>
          <a:ext cx="0" cy="0"/>
          <a:chOff x="0" y="0"/>
          <a:chExt cx="0" cy="0"/>
        </a:xfrm>
      </p:grpSpPr>
      <p:pic>
        <p:nvPicPr>
          <p:cNvPr id="50" name="Google Shape;50;p17"/>
          <p:cNvPicPr preferRelativeResize="0"/>
          <p:nvPr/>
        </p:nvPicPr>
        <p:blipFill rotWithShape="1">
          <a:blip r:embed="rId2" cstate="screen">
            <a:alphaModFix/>
            <a:extLst>
              <a:ext uri="{28A0092B-C50C-407E-A947-70E740481C1C}">
                <a14:useLocalDpi xmlns:a14="http://schemas.microsoft.com/office/drawing/2010/main"/>
              </a:ext>
            </a:extLst>
          </a:blip>
          <a:srcRect l="19" r="29"/>
          <a:stretch/>
        </p:blipFill>
        <p:spPr>
          <a:xfrm>
            <a:off x="1" y="-2966"/>
            <a:ext cx="12192004" cy="6861265"/>
          </a:xfrm>
          <a:prstGeom prst="rect">
            <a:avLst/>
          </a:prstGeom>
          <a:noFill/>
          <a:ln>
            <a:noFill/>
          </a:ln>
        </p:spPr>
      </p:pic>
    </p:spTree>
    <p:extLst>
      <p:ext uri="{BB962C8B-B14F-4D97-AF65-F5344CB8AC3E}">
        <p14:creationId xmlns:p14="http://schemas.microsoft.com/office/powerpoint/2010/main" val="257996996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22: z-Blank, image background">
  <p:cSld name="22: z-Blank, image background">
    <p:bg>
      <p:bgPr>
        <a:solidFill>
          <a:schemeClr val="dk1"/>
        </a:solidFill>
        <a:effectLst/>
      </p:bgPr>
    </p:bg>
    <p:spTree>
      <p:nvGrpSpPr>
        <p:cNvPr id="1" name="Shape 40"/>
        <p:cNvGrpSpPr/>
        <p:nvPr/>
      </p:nvGrpSpPr>
      <p:grpSpPr>
        <a:xfrm>
          <a:off x="0" y="0"/>
          <a:ext cx="0" cy="0"/>
          <a:chOff x="0" y="0"/>
          <a:chExt cx="0" cy="0"/>
        </a:xfrm>
      </p:grpSpPr>
      <p:sp>
        <p:nvSpPr>
          <p:cNvPr id="41" name="Google Shape;41;p12"/>
          <p:cNvSpPr>
            <a:spLocks noGrp="1"/>
          </p:cNvSpPr>
          <p:nvPr>
            <p:ph type="pic" idx="2"/>
          </p:nvPr>
        </p:nvSpPr>
        <p:spPr>
          <a:xfrm>
            <a:off x="-6300" y="-3733"/>
            <a:ext cx="12192000" cy="6858000"/>
          </a:xfrm>
          <a:prstGeom prst="rect">
            <a:avLst/>
          </a:prstGeom>
          <a:noFill/>
          <a:ln>
            <a:noFill/>
          </a:ln>
        </p:spPr>
      </p:sp>
    </p:spTree>
    <p:extLst>
      <p:ext uri="{BB962C8B-B14F-4D97-AF65-F5344CB8AC3E}">
        <p14:creationId xmlns:p14="http://schemas.microsoft.com/office/powerpoint/2010/main" val="276105394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22: z-Blank, black">
  <p:cSld name="22: z-Blank, black">
    <p:bg>
      <p:bgPr>
        <a:solidFill>
          <a:schemeClr val="dk1"/>
        </a:solidFill>
        <a:effectLst/>
      </p:bgPr>
    </p:bg>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374859042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22: z-Blank, with A Mountain topo pattern, black">
  <p:cSld name="22: z-Blank, with A Mountain topo pattern, black">
    <p:bg>
      <p:bgPr>
        <a:solidFill>
          <a:schemeClr val="dk1"/>
        </a:solidFill>
        <a:effectLst/>
      </p:bgPr>
    </p:bg>
    <p:spTree>
      <p:nvGrpSpPr>
        <p:cNvPr id="1" name="Shape 43"/>
        <p:cNvGrpSpPr/>
        <p:nvPr/>
      </p:nvGrpSpPr>
      <p:grpSpPr>
        <a:xfrm>
          <a:off x="0" y="0"/>
          <a:ext cx="0" cy="0"/>
          <a:chOff x="0" y="0"/>
          <a:chExt cx="0" cy="0"/>
        </a:xfrm>
      </p:grpSpPr>
      <p:pic>
        <p:nvPicPr>
          <p:cNvPr id="44" name="Google Shape;44;p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6837"/>
          </a:xfrm>
          <a:prstGeom prst="rect">
            <a:avLst/>
          </a:prstGeom>
          <a:noFill/>
          <a:ln>
            <a:noFill/>
          </a:ln>
        </p:spPr>
      </p:pic>
    </p:spTree>
    <p:extLst>
      <p:ext uri="{BB962C8B-B14F-4D97-AF65-F5344CB8AC3E}">
        <p14:creationId xmlns:p14="http://schemas.microsoft.com/office/powerpoint/2010/main" val="1676481333"/>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22: z-Blank, with Learn to Thrive Morse code pattern, black">
  <p:cSld name="22: z-Blank, with Learn to Thrive Morse code pattern, black">
    <p:bg>
      <p:bgPr>
        <a:solidFill>
          <a:schemeClr val="dk1"/>
        </a:solidFill>
        <a:effectLst/>
      </p:bgPr>
    </p:bg>
    <p:spTree>
      <p:nvGrpSpPr>
        <p:cNvPr id="1" name="Shape 45"/>
        <p:cNvGrpSpPr/>
        <p:nvPr/>
      </p:nvGrpSpPr>
      <p:grpSpPr>
        <a:xfrm>
          <a:off x="0" y="0"/>
          <a:ext cx="0" cy="0"/>
          <a:chOff x="0" y="0"/>
          <a:chExt cx="0" cy="0"/>
        </a:xfrm>
      </p:grpSpPr>
      <p:pic>
        <p:nvPicPr>
          <p:cNvPr id="46" name="Google Shape;46;p1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4169"/>
          </a:xfrm>
          <a:prstGeom prst="rect">
            <a:avLst/>
          </a:prstGeom>
          <a:noFill/>
          <a:ln>
            <a:noFill/>
          </a:ln>
        </p:spPr>
      </p:pic>
    </p:spTree>
    <p:extLst>
      <p:ext uri="{BB962C8B-B14F-4D97-AF65-F5344CB8AC3E}">
        <p14:creationId xmlns:p14="http://schemas.microsoft.com/office/powerpoint/2010/main" val="116519612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22: z-Blank, with network pattern, black">
  <p:cSld name="22: z-Blank, with network pattern, black">
    <p:bg>
      <p:bgPr>
        <a:solidFill>
          <a:schemeClr val="dk1"/>
        </a:solidFill>
        <a:effectLst/>
      </p:bgPr>
    </p:bg>
    <p:spTree>
      <p:nvGrpSpPr>
        <p:cNvPr id="1" name="Shape 47"/>
        <p:cNvGrpSpPr/>
        <p:nvPr/>
      </p:nvGrpSpPr>
      <p:grpSpPr>
        <a:xfrm>
          <a:off x="0" y="0"/>
          <a:ext cx="0" cy="0"/>
          <a:chOff x="0" y="0"/>
          <a:chExt cx="0" cy="0"/>
        </a:xfrm>
      </p:grpSpPr>
      <p:pic>
        <p:nvPicPr>
          <p:cNvPr id="48" name="Google Shape;48;p1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5501"/>
          </a:xfrm>
          <a:prstGeom prst="rect">
            <a:avLst/>
          </a:prstGeom>
          <a:noFill/>
          <a:ln>
            <a:noFill/>
          </a:ln>
        </p:spPr>
      </p:pic>
    </p:spTree>
    <p:extLst>
      <p:ext uri="{BB962C8B-B14F-4D97-AF65-F5344CB8AC3E}">
        <p14:creationId xmlns:p14="http://schemas.microsoft.com/office/powerpoint/2010/main" val="184830513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22: z-Blank, with Learn to Thrive Morse code pattern, white">
  <p:cSld name="22: z-Blank, with Learn to Thrive Morse code pattern, white">
    <p:bg>
      <p:bgPr>
        <a:solidFill>
          <a:schemeClr val="lt1"/>
        </a:solidFill>
        <a:effectLst/>
      </p:bgPr>
    </p:bg>
    <p:spTree>
      <p:nvGrpSpPr>
        <p:cNvPr id="1" name="Shape 49"/>
        <p:cNvGrpSpPr/>
        <p:nvPr/>
      </p:nvGrpSpPr>
      <p:grpSpPr>
        <a:xfrm>
          <a:off x="0" y="0"/>
          <a:ext cx="0" cy="0"/>
          <a:chOff x="0" y="0"/>
          <a:chExt cx="0" cy="0"/>
        </a:xfrm>
      </p:grpSpPr>
      <p:pic>
        <p:nvPicPr>
          <p:cNvPr id="50" name="Google Shape;50;p17"/>
          <p:cNvPicPr preferRelativeResize="0"/>
          <p:nvPr/>
        </p:nvPicPr>
        <p:blipFill rotWithShape="1">
          <a:blip r:embed="rId2" cstate="screen">
            <a:alphaModFix/>
            <a:extLst>
              <a:ext uri="{28A0092B-C50C-407E-A947-70E740481C1C}">
                <a14:useLocalDpi xmlns:a14="http://schemas.microsoft.com/office/drawing/2010/main"/>
              </a:ext>
            </a:extLst>
          </a:blip>
          <a:srcRect l="19" r="29"/>
          <a:stretch/>
        </p:blipFill>
        <p:spPr>
          <a:xfrm>
            <a:off x="1" y="-2966"/>
            <a:ext cx="12192004" cy="6861265"/>
          </a:xfrm>
          <a:prstGeom prst="rect">
            <a:avLst/>
          </a:prstGeom>
          <a:noFill/>
          <a:ln>
            <a:noFill/>
          </a:ln>
        </p:spPr>
      </p:pic>
    </p:spTree>
    <p:extLst>
      <p:ext uri="{BB962C8B-B14F-4D97-AF65-F5344CB8AC3E}">
        <p14:creationId xmlns:p14="http://schemas.microsoft.com/office/powerpoint/2010/main" val="30509455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22: z-Blank, with A Mountain topo pattern, white">
  <p:cSld name="22: z-Blank, with A Mountain topo pattern, white">
    <p:bg>
      <p:bgPr>
        <a:solidFill>
          <a:schemeClr val="lt1"/>
        </a:solidFill>
        <a:effectLst/>
      </p:bgPr>
    </p:bg>
    <p:spTree>
      <p:nvGrpSpPr>
        <p:cNvPr id="1" name="Shape 51"/>
        <p:cNvGrpSpPr/>
        <p:nvPr/>
      </p:nvGrpSpPr>
      <p:grpSpPr>
        <a:xfrm>
          <a:off x="0" y="0"/>
          <a:ext cx="0" cy="0"/>
          <a:chOff x="0" y="0"/>
          <a:chExt cx="0" cy="0"/>
        </a:xfrm>
      </p:grpSpPr>
      <p:pic>
        <p:nvPicPr>
          <p:cNvPr id="52" name="Google Shape;52;p18"/>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Tree>
    <p:extLst>
      <p:ext uri="{BB962C8B-B14F-4D97-AF65-F5344CB8AC3E}">
        <p14:creationId xmlns:p14="http://schemas.microsoft.com/office/powerpoint/2010/main" val="370692071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4047374599"/>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22: z-Blank, gold">
  <p:cSld name="22: z-Blank, gold">
    <p:bg>
      <p:bgPr>
        <a:solidFill>
          <a:schemeClr val="accent1"/>
        </a:solidFill>
        <a:effectLst/>
      </p:bgPr>
    </p:bg>
    <p:spTree>
      <p:nvGrpSpPr>
        <p:cNvPr id="1" name="Shape 55"/>
        <p:cNvGrpSpPr/>
        <p:nvPr/>
      </p:nvGrpSpPr>
      <p:grpSpPr>
        <a:xfrm>
          <a:off x="0" y="0"/>
          <a:ext cx="0" cy="0"/>
          <a:chOff x="0" y="0"/>
          <a:chExt cx="0" cy="0"/>
        </a:xfrm>
      </p:grpSpPr>
    </p:spTree>
    <p:extLst>
      <p:ext uri="{BB962C8B-B14F-4D97-AF65-F5344CB8AC3E}">
        <p14:creationId xmlns:p14="http://schemas.microsoft.com/office/powerpoint/2010/main" val="358386215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22: z-Blank with logo, image background">
  <p:cSld name="22: z-Blank with logo, image background">
    <p:bg>
      <p:bgPr>
        <a:noFill/>
        <a:effectLst/>
      </p:bgPr>
    </p:bg>
    <p:spTree>
      <p:nvGrpSpPr>
        <p:cNvPr id="1" name="Shape 61"/>
        <p:cNvGrpSpPr/>
        <p:nvPr/>
      </p:nvGrpSpPr>
      <p:grpSpPr>
        <a:xfrm>
          <a:off x="0" y="0"/>
          <a:ext cx="0" cy="0"/>
          <a:chOff x="0" y="0"/>
          <a:chExt cx="0" cy="0"/>
        </a:xfrm>
      </p:grpSpPr>
      <p:sp>
        <p:nvSpPr>
          <p:cNvPr id="62" name="Google Shape;62;p23"/>
          <p:cNvSpPr>
            <a:spLocks noGrp="1"/>
          </p:cNvSpPr>
          <p:nvPr>
            <p:ph type="pic" idx="2"/>
          </p:nvPr>
        </p:nvSpPr>
        <p:spPr>
          <a:xfrm>
            <a:off x="-33" y="2533"/>
            <a:ext cx="12192000" cy="6858000"/>
          </a:xfrm>
          <a:prstGeom prst="rect">
            <a:avLst/>
          </a:prstGeom>
          <a:noFill/>
          <a:ln>
            <a:noFill/>
          </a:ln>
        </p:spPr>
      </p:sp>
      <p:sp>
        <p:nvSpPr>
          <p:cNvPr id="63" name="Google Shape;63;p23"/>
          <p:cNvSpPr/>
          <p:nvPr/>
        </p:nvSpPr>
        <p:spPr>
          <a:xfrm>
            <a:off x="10504433" y="5866500"/>
            <a:ext cx="1712800" cy="72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4" name="Google Shape;64;p2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10703332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2: z-Blank, with A Mountain topo pattern, white">
  <p:cSld name="22: z-Blank, with A Mountain topo pattern, white">
    <p:bg>
      <p:bgPr>
        <a:solidFill>
          <a:schemeClr val="lt1"/>
        </a:solidFill>
        <a:effectLst/>
      </p:bgPr>
    </p:bg>
    <p:spTree>
      <p:nvGrpSpPr>
        <p:cNvPr id="1" name="Shape 51"/>
        <p:cNvGrpSpPr/>
        <p:nvPr/>
      </p:nvGrpSpPr>
      <p:grpSpPr>
        <a:xfrm>
          <a:off x="0" y="0"/>
          <a:ext cx="0" cy="0"/>
          <a:chOff x="0" y="0"/>
          <a:chExt cx="0" cy="0"/>
        </a:xfrm>
      </p:grpSpPr>
      <p:pic>
        <p:nvPicPr>
          <p:cNvPr id="52" name="Google Shape;52;p18"/>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Tree>
    <p:extLst>
      <p:ext uri="{BB962C8B-B14F-4D97-AF65-F5344CB8AC3E}">
        <p14:creationId xmlns:p14="http://schemas.microsoft.com/office/powerpoint/2010/main" val="63983201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22: Title, text, photo — two column">
  <p:cSld name="22: Title, text, photo — two column">
    <p:spTree>
      <p:nvGrpSpPr>
        <p:cNvPr id="1" name="Shape 65"/>
        <p:cNvGrpSpPr/>
        <p:nvPr/>
      </p:nvGrpSpPr>
      <p:grpSpPr>
        <a:xfrm>
          <a:off x="0" y="0"/>
          <a:ext cx="0" cy="0"/>
          <a:chOff x="0" y="0"/>
          <a:chExt cx="0" cy="0"/>
        </a:xfrm>
      </p:grpSpPr>
      <p:sp>
        <p:nvSpPr>
          <p:cNvPr id="66" name="Google Shape;66;p24"/>
          <p:cNvSpPr>
            <a:spLocks noGrp="1"/>
          </p:cNvSpPr>
          <p:nvPr>
            <p:ph type="pic" idx="2"/>
          </p:nvPr>
        </p:nvSpPr>
        <p:spPr>
          <a:xfrm>
            <a:off x="6743867" y="-11267"/>
            <a:ext cx="5476800" cy="6858000"/>
          </a:xfrm>
          <a:prstGeom prst="rect">
            <a:avLst/>
          </a:prstGeom>
          <a:noFill/>
          <a:ln>
            <a:noFill/>
          </a:ln>
        </p:spPr>
      </p:sp>
      <p:sp>
        <p:nvSpPr>
          <p:cNvPr id="67" name="Google Shape;67;p24"/>
          <p:cNvSpPr txBox="1">
            <a:spLocks noGrp="1"/>
          </p:cNvSpPr>
          <p:nvPr>
            <p:ph type="body" idx="1"/>
          </p:nvPr>
        </p:nvSpPr>
        <p:spPr>
          <a:xfrm>
            <a:off x="566567" y="1764400"/>
            <a:ext cx="6014400" cy="46724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133"/>
            </a:lvl1pPr>
            <a:lvl2pPr marL="1219170" lvl="1" indent="-304792" algn="l" rtl="0">
              <a:lnSpc>
                <a:spcPct val="115000"/>
              </a:lnSpc>
              <a:spcBef>
                <a:spcPts val="533"/>
              </a:spcBef>
              <a:spcAft>
                <a:spcPts val="0"/>
              </a:spcAft>
              <a:buSzPts val="1200"/>
              <a:buNone/>
              <a:defRPr sz="1600"/>
            </a:lvl2pPr>
            <a:lvl3pPr marL="1828754" lvl="2" indent="-304792" algn="l" rtl="0">
              <a:lnSpc>
                <a:spcPct val="115000"/>
              </a:lnSpc>
              <a:spcBef>
                <a:spcPts val="533"/>
              </a:spcBef>
              <a:spcAft>
                <a:spcPts val="0"/>
              </a:spcAft>
              <a:buSzPts val="1200"/>
              <a:buNone/>
              <a:defRPr sz="1600"/>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68" name="Google Shape;68;p24"/>
          <p:cNvSpPr txBox="1">
            <a:spLocks noGrp="1"/>
          </p:cNvSpPr>
          <p:nvPr>
            <p:ph type="title"/>
          </p:nvPr>
        </p:nvSpPr>
        <p:spPr>
          <a:xfrm>
            <a:off x="566567" y="422967"/>
            <a:ext cx="6014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100"/>
              <a:buFont typeface="Arial"/>
              <a:buNone/>
              <a:defRPr sz="4133"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0"/>
              </a:spcBef>
              <a:spcAft>
                <a:spcPts val="0"/>
              </a:spcAft>
              <a:buClr>
                <a:schemeClr val="dk1"/>
              </a:buClr>
              <a:buSzPts val="1400"/>
              <a:buFont typeface="Arial"/>
              <a:buNone/>
              <a:defRPr sz="3733" b="1">
                <a:solidFill>
                  <a:schemeClr val="dk1"/>
                </a:solidFill>
              </a:defRPr>
            </a:lvl3pPr>
            <a:lvl4pPr lvl="3" algn="l" rtl="0">
              <a:lnSpc>
                <a:spcPct val="90000"/>
              </a:lnSpc>
              <a:spcBef>
                <a:spcPts val="0"/>
              </a:spcBef>
              <a:spcAft>
                <a:spcPts val="0"/>
              </a:spcAft>
              <a:buClr>
                <a:schemeClr val="dk1"/>
              </a:buClr>
              <a:buSzPts val="1400"/>
              <a:buFont typeface="Arial"/>
              <a:buNone/>
              <a:defRPr sz="3733" b="1">
                <a:solidFill>
                  <a:schemeClr val="dk1"/>
                </a:solidFill>
              </a:defRPr>
            </a:lvl4pPr>
            <a:lvl5pPr lvl="4" algn="l" rtl="0">
              <a:lnSpc>
                <a:spcPct val="90000"/>
              </a:lnSpc>
              <a:spcBef>
                <a:spcPts val="0"/>
              </a:spcBef>
              <a:spcAft>
                <a:spcPts val="0"/>
              </a:spcAft>
              <a:buClr>
                <a:schemeClr val="dk1"/>
              </a:buClr>
              <a:buSzPts val="1400"/>
              <a:buFont typeface="Arial"/>
              <a:buNone/>
              <a:defRPr sz="3733" b="1">
                <a:solidFill>
                  <a:schemeClr val="dk1"/>
                </a:solidFill>
              </a:defRPr>
            </a:lvl5pPr>
            <a:lvl6pPr lvl="5" algn="l" rtl="0">
              <a:lnSpc>
                <a:spcPct val="90000"/>
              </a:lnSpc>
              <a:spcBef>
                <a:spcPts val="0"/>
              </a:spcBef>
              <a:spcAft>
                <a:spcPts val="0"/>
              </a:spcAft>
              <a:buClr>
                <a:schemeClr val="dk1"/>
              </a:buClr>
              <a:buSzPts val="1400"/>
              <a:buFont typeface="Arial"/>
              <a:buNone/>
              <a:defRPr sz="3733" b="1">
                <a:solidFill>
                  <a:schemeClr val="dk1"/>
                </a:solidFill>
              </a:defRPr>
            </a:lvl6pPr>
            <a:lvl7pPr lvl="6" algn="l" rtl="0">
              <a:lnSpc>
                <a:spcPct val="90000"/>
              </a:lnSpc>
              <a:spcBef>
                <a:spcPts val="0"/>
              </a:spcBef>
              <a:spcAft>
                <a:spcPts val="0"/>
              </a:spcAft>
              <a:buClr>
                <a:schemeClr val="dk1"/>
              </a:buClr>
              <a:buSzPts val="1400"/>
              <a:buFont typeface="Arial"/>
              <a:buNone/>
              <a:defRPr sz="3733" b="1">
                <a:solidFill>
                  <a:schemeClr val="dk1"/>
                </a:solidFill>
              </a:defRPr>
            </a:lvl7pPr>
            <a:lvl8pPr lvl="7" algn="l" rtl="0">
              <a:lnSpc>
                <a:spcPct val="90000"/>
              </a:lnSpc>
              <a:spcBef>
                <a:spcPts val="0"/>
              </a:spcBef>
              <a:spcAft>
                <a:spcPts val="0"/>
              </a:spcAft>
              <a:buClr>
                <a:schemeClr val="dk1"/>
              </a:buClr>
              <a:buSzPts val="1400"/>
              <a:buFont typeface="Arial"/>
              <a:buNone/>
              <a:defRPr sz="3733" b="1">
                <a:solidFill>
                  <a:schemeClr val="dk1"/>
                </a:solidFill>
              </a:defRPr>
            </a:lvl8pPr>
            <a:lvl9pPr lvl="8" algn="l" rtl="0">
              <a:lnSpc>
                <a:spcPct val="9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96402919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22: Title, text, photo — two column">
  <p:cSld name="1_22: Title, text, photo — two column">
    <p:spTree>
      <p:nvGrpSpPr>
        <p:cNvPr id="1" name="Shape 69"/>
        <p:cNvGrpSpPr/>
        <p:nvPr/>
      </p:nvGrpSpPr>
      <p:grpSpPr>
        <a:xfrm>
          <a:off x="0" y="0"/>
          <a:ext cx="0" cy="0"/>
          <a:chOff x="0" y="0"/>
          <a:chExt cx="0" cy="0"/>
        </a:xfrm>
      </p:grpSpPr>
      <p:sp>
        <p:nvSpPr>
          <p:cNvPr id="70" name="Google Shape;70;p25"/>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
        <p:nvSpPr>
          <p:cNvPr id="71" name="Google Shape;71;p25"/>
          <p:cNvSpPr>
            <a:spLocks noGrp="1"/>
          </p:cNvSpPr>
          <p:nvPr>
            <p:ph type="pic" idx="2"/>
          </p:nvPr>
        </p:nvSpPr>
        <p:spPr>
          <a:xfrm>
            <a:off x="3379400" y="-14133"/>
            <a:ext cx="8812800" cy="6872000"/>
          </a:xfrm>
          <a:prstGeom prst="rect">
            <a:avLst/>
          </a:prstGeom>
          <a:noFill/>
          <a:ln>
            <a:noFill/>
          </a:ln>
        </p:spPr>
      </p:sp>
      <p:sp>
        <p:nvSpPr>
          <p:cNvPr id="72" name="Google Shape;72;p25"/>
          <p:cNvSpPr txBox="1">
            <a:spLocks noGrp="1"/>
          </p:cNvSpPr>
          <p:nvPr>
            <p:ph type="body" idx="1"/>
          </p:nvPr>
        </p:nvSpPr>
        <p:spPr>
          <a:xfrm>
            <a:off x="559433" y="1871467"/>
            <a:ext cx="2640800" cy="45652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2000"/>
              <a:buNone/>
              <a:defRPr sz="2133"/>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800"/>
              <a:buNone/>
              <a:defRPr/>
            </a:lvl6pPr>
            <a:lvl7pPr marL="4267093" lvl="6" indent="-304792" rtl="0">
              <a:spcBef>
                <a:spcPts val="533"/>
              </a:spcBef>
              <a:spcAft>
                <a:spcPts val="0"/>
              </a:spcAft>
              <a:buSzPts val="800"/>
              <a:buNone/>
              <a:defRPr/>
            </a:lvl7pPr>
            <a:lvl8pPr marL="4876678" lvl="7" indent="-304792" rtl="0">
              <a:spcBef>
                <a:spcPts val="533"/>
              </a:spcBef>
              <a:spcAft>
                <a:spcPts val="0"/>
              </a:spcAft>
              <a:buSzPts val="800"/>
              <a:buNone/>
              <a:defRPr/>
            </a:lvl8pPr>
            <a:lvl9pPr marL="5486263" lvl="8" indent="-304792" rtl="0">
              <a:spcBef>
                <a:spcPts val="533"/>
              </a:spcBef>
              <a:spcAft>
                <a:spcPts val="533"/>
              </a:spcAft>
              <a:buSzPts val="800"/>
              <a:buNone/>
              <a:defRPr/>
            </a:lvl9pPr>
          </a:lstStyle>
          <a:p>
            <a:pPr lvl="0"/>
            <a:r>
              <a:rPr lang="en-US"/>
              <a:t>Click to edit Master text styles</a:t>
            </a:r>
          </a:p>
        </p:txBody>
      </p:sp>
    </p:spTree>
    <p:extLst>
      <p:ext uri="{BB962C8B-B14F-4D97-AF65-F5344CB8AC3E}">
        <p14:creationId xmlns:p14="http://schemas.microsoft.com/office/powerpoint/2010/main" val="2023122452"/>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22: Title, text — two column, black">
  <p:cSld name="22: Title, text — two column, black">
    <p:spTree>
      <p:nvGrpSpPr>
        <p:cNvPr id="1" name="Shape 73"/>
        <p:cNvGrpSpPr/>
        <p:nvPr/>
      </p:nvGrpSpPr>
      <p:grpSpPr>
        <a:xfrm>
          <a:off x="0" y="0"/>
          <a:ext cx="0" cy="0"/>
          <a:chOff x="0" y="0"/>
          <a:chExt cx="0" cy="0"/>
        </a:xfrm>
      </p:grpSpPr>
      <p:sp>
        <p:nvSpPr>
          <p:cNvPr id="74" name="Google Shape;74;p26"/>
          <p:cNvSpPr/>
          <p:nvPr/>
        </p:nvSpPr>
        <p:spPr>
          <a:xfrm>
            <a:off x="3383133" y="-17267"/>
            <a:ext cx="8808800" cy="69152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75" name="Google Shape;75;p26"/>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61456817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22: Agenda, black">
  <p:cSld name="22: Agenda, black">
    <p:bg>
      <p:bgPr>
        <a:solidFill>
          <a:schemeClr val="dk1"/>
        </a:solidFill>
        <a:effectLst/>
      </p:bgPr>
    </p:bg>
    <p:spTree>
      <p:nvGrpSpPr>
        <p:cNvPr id="1" name="Shape 76"/>
        <p:cNvGrpSpPr/>
        <p:nvPr/>
      </p:nvGrpSpPr>
      <p:grpSpPr>
        <a:xfrm>
          <a:off x="0" y="0"/>
          <a:ext cx="0" cy="0"/>
          <a:chOff x="0" y="0"/>
          <a:chExt cx="0" cy="0"/>
        </a:xfrm>
      </p:grpSpPr>
      <p:sp>
        <p:nvSpPr>
          <p:cNvPr id="77" name="Google Shape;77;p27"/>
          <p:cNvSpPr txBox="1">
            <a:spLocks noGrp="1"/>
          </p:cNvSpPr>
          <p:nvPr>
            <p:ph type="title"/>
          </p:nvPr>
        </p:nvSpPr>
        <p:spPr>
          <a:xfrm>
            <a:off x="754467" y="422500"/>
            <a:ext cx="3566800" cy="6015600"/>
          </a:xfrm>
          <a:prstGeom prst="rect">
            <a:avLst/>
          </a:prstGeom>
          <a:noFill/>
          <a:ln>
            <a:noFill/>
          </a:ln>
        </p:spPr>
        <p:txBody>
          <a:bodyPr spcFirstLastPara="1" wrap="square" lIns="0" tIns="0" rIns="0" bIns="0" anchor="ctr" anchorCtr="0">
            <a:noAutofit/>
          </a:bodyPr>
          <a:lstStyle>
            <a:lvl1pPr marR="0" lvl="0" algn="r" rtl="0">
              <a:lnSpc>
                <a:spcPct val="9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lvl="1" algn="r" rtl="0">
              <a:lnSpc>
                <a:spcPct val="90000"/>
              </a:lnSpc>
              <a:spcBef>
                <a:spcPts val="1067"/>
              </a:spcBef>
              <a:spcAft>
                <a:spcPts val="0"/>
              </a:spcAft>
              <a:buClr>
                <a:srgbClr val="FFFFFF"/>
              </a:buClr>
              <a:buSzPts val="4800"/>
              <a:buFont typeface="Arial"/>
              <a:buNone/>
              <a:defRPr sz="6400" b="1">
                <a:solidFill>
                  <a:srgbClr val="FFFFFF"/>
                </a:solidFill>
              </a:defRPr>
            </a:lvl2pPr>
            <a:lvl3pPr lvl="2" algn="r" rtl="0">
              <a:lnSpc>
                <a:spcPct val="90000"/>
              </a:lnSpc>
              <a:spcBef>
                <a:spcPts val="0"/>
              </a:spcBef>
              <a:spcAft>
                <a:spcPts val="0"/>
              </a:spcAft>
              <a:buClr>
                <a:srgbClr val="FFFFFF"/>
              </a:buClr>
              <a:buSzPts val="4800"/>
              <a:buFont typeface="Arial"/>
              <a:buNone/>
              <a:defRPr sz="6400" b="1">
                <a:solidFill>
                  <a:srgbClr val="FFFFFF"/>
                </a:solidFill>
              </a:defRPr>
            </a:lvl3pPr>
            <a:lvl4pPr lvl="3" algn="r" rtl="0">
              <a:lnSpc>
                <a:spcPct val="90000"/>
              </a:lnSpc>
              <a:spcBef>
                <a:spcPts val="0"/>
              </a:spcBef>
              <a:spcAft>
                <a:spcPts val="0"/>
              </a:spcAft>
              <a:buClr>
                <a:srgbClr val="FFFFFF"/>
              </a:buClr>
              <a:buSzPts val="4800"/>
              <a:buFont typeface="Arial"/>
              <a:buNone/>
              <a:defRPr sz="6400" b="1">
                <a:solidFill>
                  <a:srgbClr val="FFFFFF"/>
                </a:solidFill>
              </a:defRPr>
            </a:lvl4pPr>
            <a:lvl5pPr lvl="4" algn="r" rtl="0">
              <a:lnSpc>
                <a:spcPct val="90000"/>
              </a:lnSpc>
              <a:spcBef>
                <a:spcPts val="0"/>
              </a:spcBef>
              <a:spcAft>
                <a:spcPts val="0"/>
              </a:spcAft>
              <a:buClr>
                <a:srgbClr val="FFFFFF"/>
              </a:buClr>
              <a:buSzPts val="4800"/>
              <a:buFont typeface="Arial"/>
              <a:buNone/>
              <a:defRPr sz="6400" b="1">
                <a:solidFill>
                  <a:srgbClr val="FFFFFF"/>
                </a:solidFill>
              </a:defRPr>
            </a:lvl5pPr>
            <a:lvl6pPr lvl="5" algn="r" rtl="0">
              <a:lnSpc>
                <a:spcPct val="90000"/>
              </a:lnSpc>
              <a:spcBef>
                <a:spcPts val="0"/>
              </a:spcBef>
              <a:spcAft>
                <a:spcPts val="0"/>
              </a:spcAft>
              <a:buClr>
                <a:srgbClr val="FFFFFF"/>
              </a:buClr>
              <a:buSzPts val="4800"/>
              <a:buFont typeface="Arial"/>
              <a:buNone/>
              <a:defRPr sz="6400" b="1">
                <a:solidFill>
                  <a:srgbClr val="FFFFFF"/>
                </a:solidFill>
              </a:defRPr>
            </a:lvl6pPr>
            <a:lvl7pPr lvl="6" algn="r" rtl="0">
              <a:lnSpc>
                <a:spcPct val="90000"/>
              </a:lnSpc>
              <a:spcBef>
                <a:spcPts val="0"/>
              </a:spcBef>
              <a:spcAft>
                <a:spcPts val="0"/>
              </a:spcAft>
              <a:buClr>
                <a:srgbClr val="FFFFFF"/>
              </a:buClr>
              <a:buSzPts val="4800"/>
              <a:buFont typeface="Arial"/>
              <a:buNone/>
              <a:defRPr sz="6400" b="1">
                <a:solidFill>
                  <a:srgbClr val="FFFFFF"/>
                </a:solidFill>
              </a:defRPr>
            </a:lvl7pPr>
            <a:lvl8pPr lvl="7" algn="r" rtl="0">
              <a:lnSpc>
                <a:spcPct val="90000"/>
              </a:lnSpc>
              <a:spcBef>
                <a:spcPts val="0"/>
              </a:spcBef>
              <a:spcAft>
                <a:spcPts val="0"/>
              </a:spcAft>
              <a:buClr>
                <a:srgbClr val="FFFFFF"/>
              </a:buClr>
              <a:buSzPts val="4800"/>
              <a:buFont typeface="Arial"/>
              <a:buNone/>
              <a:defRPr sz="6400" b="1">
                <a:solidFill>
                  <a:srgbClr val="FFFFFF"/>
                </a:solidFill>
              </a:defRPr>
            </a:lvl8pPr>
            <a:lvl9pPr lvl="8" algn="r" rtl="0">
              <a:lnSpc>
                <a:spcPct val="90000"/>
              </a:lnSpc>
              <a:spcBef>
                <a:spcPts val="0"/>
              </a:spcBef>
              <a:spcAft>
                <a:spcPts val="0"/>
              </a:spcAft>
              <a:buClr>
                <a:srgbClr val="FFFFFF"/>
              </a:buClr>
              <a:buSzPts val="4800"/>
              <a:buFont typeface="Arial"/>
              <a:buNone/>
              <a:defRPr sz="6400" b="1">
                <a:solidFill>
                  <a:srgbClr val="FFFFFF"/>
                </a:solidFill>
              </a:defRPr>
            </a:lvl9pPr>
          </a:lstStyle>
          <a:p>
            <a:r>
              <a:rPr lang="en-US"/>
              <a:t>Click to edit Master title style</a:t>
            </a:r>
            <a:endParaRPr/>
          </a:p>
        </p:txBody>
      </p:sp>
      <p:sp>
        <p:nvSpPr>
          <p:cNvPr id="78" name="Google Shape;78;p27"/>
          <p:cNvSpPr txBox="1"/>
          <p:nvPr/>
        </p:nvSpPr>
        <p:spPr>
          <a:xfrm>
            <a:off x="4834133" y="1512700"/>
            <a:ext cx="1409600" cy="38352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9999" b="0" i="0" u="none" strike="noStrike" cap="none">
                <a:solidFill>
                  <a:schemeClr val="accent1"/>
                </a:solidFill>
                <a:latin typeface="Arial"/>
                <a:ea typeface="Arial"/>
                <a:cs typeface="Arial"/>
                <a:sym typeface="Arial"/>
              </a:rPr>
              <a:t>{</a:t>
            </a:r>
            <a:endParaRPr sz="1467" b="0" i="0" u="none" strike="noStrike" cap="none">
              <a:solidFill>
                <a:schemeClr val="accent1"/>
              </a:solidFill>
              <a:latin typeface="Arial"/>
              <a:ea typeface="Arial"/>
              <a:cs typeface="Arial"/>
              <a:sym typeface="Arial"/>
            </a:endParaRPr>
          </a:p>
        </p:txBody>
      </p:sp>
      <p:sp>
        <p:nvSpPr>
          <p:cNvPr id="79" name="Google Shape;79;p27"/>
          <p:cNvSpPr txBox="1">
            <a:spLocks noGrp="1"/>
          </p:cNvSpPr>
          <p:nvPr>
            <p:ph type="subTitle" idx="1"/>
          </p:nvPr>
        </p:nvSpPr>
        <p:spPr>
          <a:xfrm>
            <a:off x="6575667" y="422500"/>
            <a:ext cx="4982800" cy="60156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SzPts val="1600"/>
              <a:buNone/>
              <a:defRPr sz="2667" b="1">
                <a:solidFill>
                  <a:schemeClr val="lt1"/>
                </a:solidFill>
              </a:defRPr>
            </a:lvl1pPr>
            <a:lvl2pPr lvl="1" algn="l" rtl="0">
              <a:lnSpc>
                <a:spcPct val="90000"/>
              </a:lnSpc>
              <a:spcBef>
                <a:spcPts val="0"/>
              </a:spcBef>
              <a:spcAft>
                <a:spcPts val="0"/>
              </a:spcAft>
              <a:buSzPts val="1400"/>
              <a:buNone/>
              <a:defRPr b="1">
                <a:highlight>
                  <a:schemeClr val="lt1"/>
                </a:highlight>
              </a:defRPr>
            </a:lvl2pPr>
            <a:lvl3pPr lvl="2" algn="l" rtl="0">
              <a:lnSpc>
                <a:spcPct val="90000"/>
              </a:lnSpc>
              <a:spcBef>
                <a:spcPts val="0"/>
              </a:spcBef>
              <a:spcAft>
                <a:spcPts val="0"/>
              </a:spcAft>
              <a:buSzPts val="1400"/>
              <a:buNone/>
              <a:defRPr b="1">
                <a:highlight>
                  <a:schemeClr val="lt1"/>
                </a:highlight>
              </a:defRPr>
            </a:lvl3pPr>
            <a:lvl4pPr lvl="3" algn="l" rtl="0">
              <a:lnSpc>
                <a:spcPct val="90000"/>
              </a:lnSpc>
              <a:spcBef>
                <a:spcPts val="0"/>
              </a:spcBef>
              <a:spcAft>
                <a:spcPts val="0"/>
              </a:spcAft>
              <a:buSzPts val="1400"/>
              <a:buNone/>
              <a:defRPr b="1">
                <a:highlight>
                  <a:schemeClr val="lt1"/>
                </a:highlight>
              </a:defRPr>
            </a:lvl4pPr>
            <a:lvl5pPr lvl="4" algn="l" rtl="0">
              <a:lnSpc>
                <a:spcPct val="90000"/>
              </a:lnSpc>
              <a:spcBef>
                <a:spcPts val="0"/>
              </a:spcBef>
              <a:spcAft>
                <a:spcPts val="0"/>
              </a:spcAft>
              <a:buSzPts val="1400"/>
              <a:buNone/>
              <a:defRPr b="1">
                <a:highlight>
                  <a:schemeClr val="lt1"/>
                </a:highlight>
              </a:defRPr>
            </a:lvl5pPr>
            <a:lvl6pPr lvl="5" algn="l" rtl="0">
              <a:lnSpc>
                <a:spcPct val="90000"/>
              </a:lnSpc>
              <a:spcBef>
                <a:spcPts val="0"/>
              </a:spcBef>
              <a:spcAft>
                <a:spcPts val="0"/>
              </a:spcAft>
              <a:buSzPts val="1400"/>
              <a:buNone/>
              <a:defRPr b="1">
                <a:highlight>
                  <a:schemeClr val="lt1"/>
                </a:highlight>
              </a:defRPr>
            </a:lvl6pPr>
            <a:lvl7pPr lvl="6" algn="l" rtl="0">
              <a:lnSpc>
                <a:spcPct val="90000"/>
              </a:lnSpc>
              <a:spcBef>
                <a:spcPts val="0"/>
              </a:spcBef>
              <a:spcAft>
                <a:spcPts val="0"/>
              </a:spcAft>
              <a:buSzPts val="1400"/>
              <a:buNone/>
              <a:defRPr b="1">
                <a:highlight>
                  <a:schemeClr val="lt1"/>
                </a:highlight>
              </a:defRPr>
            </a:lvl7pPr>
            <a:lvl8pPr lvl="7" algn="l" rtl="0">
              <a:lnSpc>
                <a:spcPct val="90000"/>
              </a:lnSpc>
              <a:spcBef>
                <a:spcPts val="0"/>
              </a:spcBef>
              <a:spcAft>
                <a:spcPts val="0"/>
              </a:spcAft>
              <a:buSzPts val="1400"/>
              <a:buNone/>
              <a:defRPr b="1">
                <a:highlight>
                  <a:schemeClr val="lt1"/>
                </a:highlight>
              </a:defRPr>
            </a:lvl8pPr>
            <a:lvl9pPr lvl="8" algn="l" rtl="0">
              <a:lnSpc>
                <a:spcPct val="90000"/>
              </a:lnSpc>
              <a:spcBef>
                <a:spcPts val="0"/>
              </a:spcBef>
              <a:spcAft>
                <a:spcPts val="0"/>
              </a:spcAft>
              <a:buSzPts val="1400"/>
              <a:buNone/>
              <a:defRPr b="1">
                <a:highlight>
                  <a:schemeClr val="lt1"/>
                </a:highlight>
              </a:defRPr>
            </a:lvl9pPr>
          </a:lstStyle>
          <a:p>
            <a:r>
              <a:rPr lang="en-US"/>
              <a:t>Click to edit Master subtitle style</a:t>
            </a:r>
            <a:endParaRPr/>
          </a:p>
        </p:txBody>
      </p:sp>
    </p:spTree>
    <p:extLst>
      <p:ext uri="{BB962C8B-B14F-4D97-AF65-F5344CB8AC3E}">
        <p14:creationId xmlns:p14="http://schemas.microsoft.com/office/powerpoint/2010/main" val="248865304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22: Title — one column, left">
  <p:cSld name="22: Title — one column, left">
    <p:spTree>
      <p:nvGrpSpPr>
        <p:cNvPr id="1" name="Shape 80"/>
        <p:cNvGrpSpPr/>
        <p:nvPr/>
      </p:nvGrpSpPr>
      <p:grpSpPr>
        <a:xfrm>
          <a:off x="0" y="0"/>
          <a:ext cx="0" cy="0"/>
          <a:chOff x="0" y="0"/>
          <a:chExt cx="0" cy="0"/>
        </a:xfrm>
      </p:grpSpPr>
      <p:sp>
        <p:nvSpPr>
          <p:cNvPr id="81" name="Google Shape;81;p28"/>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2885628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22: Speaker intro, black">
  <p:cSld name="22: Speaker intro, black">
    <p:bg>
      <p:bgPr>
        <a:solidFill>
          <a:schemeClr val="dk1"/>
        </a:solidFill>
        <a:effectLst/>
      </p:bgPr>
    </p:bg>
    <p:spTree>
      <p:nvGrpSpPr>
        <p:cNvPr id="1" name="Shape 82"/>
        <p:cNvGrpSpPr/>
        <p:nvPr/>
      </p:nvGrpSpPr>
      <p:grpSpPr>
        <a:xfrm>
          <a:off x="0" y="0"/>
          <a:ext cx="0" cy="0"/>
          <a:chOff x="0" y="0"/>
          <a:chExt cx="0" cy="0"/>
        </a:xfrm>
      </p:grpSpPr>
      <p:sp>
        <p:nvSpPr>
          <p:cNvPr id="83" name="Google Shape;83;p29"/>
          <p:cNvSpPr>
            <a:spLocks noGrp="1"/>
          </p:cNvSpPr>
          <p:nvPr>
            <p:ph type="pic" idx="2"/>
          </p:nvPr>
        </p:nvSpPr>
        <p:spPr>
          <a:xfrm>
            <a:off x="1342500" y="1495933"/>
            <a:ext cx="2645600" cy="2674800"/>
          </a:xfrm>
          <a:prstGeom prst="rect">
            <a:avLst/>
          </a:prstGeom>
          <a:noFill/>
          <a:ln>
            <a:noFill/>
          </a:ln>
        </p:spPr>
      </p:sp>
      <p:sp>
        <p:nvSpPr>
          <p:cNvPr id="84" name="Google Shape;84;p29"/>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5867">
                <a:solidFill>
                  <a:schemeClr val="lt1"/>
                </a:solidFill>
              </a:defRPr>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85" name="Google Shape;85;p29"/>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86" name="Google Shape;86;p29"/>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lt1"/>
              </a:buClr>
              <a:buSzPts val="2000"/>
              <a:buNone/>
              <a:defRPr sz="2667" b="1">
                <a:solidFill>
                  <a:schemeClr val="lt1"/>
                </a:solidFill>
              </a:defRPr>
            </a:lvl1pPr>
            <a:lvl2pPr marL="1219170" lvl="1" indent="-304792" algn="l" rtl="0">
              <a:lnSpc>
                <a:spcPct val="115000"/>
              </a:lnSpc>
              <a:spcBef>
                <a:spcPts val="533"/>
              </a:spcBef>
              <a:spcAft>
                <a:spcPts val="0"/>
              </a:spcAft>
              <a:buClr>
                <a:schemeClr val="lt1"/>
              </a:buClr>
              <a:buSzPts val="1600"/>
              <a:buNone/>
              <a:defRPr sz="2133" b="1">
                <a:solidFill>
                  <a:schemeClr val="lt1"/>
                </a:solidFill>
              </a:defRPr>
            </a:lvl2pPr>
            <a:lvl3pPr marL="1828754" lvl="2" indent="-304792" algn="l" rtl="0">
              <a:lnSpc>
                <a:spcPct val="115000"/>
              </a:lnSpc>
              <a:spcBef>
                <a:spcPts val="533"/>
              </a:spcBef>
              <a:spcAft>
                <a:spcPts val="0"/>
              </a:spcAft>
              <a:buClr>
                <a:schemeClr val="lt1"/>
              </a:buClr>
              <a:buSzPts val="1600"/>
              <a:buNone/>
              <a:defRPr sz="2133" b="1">
                <a:solidFill>
                  <a:schemeClr val="lt1"/>
                </a:solidFill>
              </a:defRPr>
            </a:lvl3pPr>
            <a:lvl4pPr marL="2438339" lvl="3" indent="-304792" algn="l" rtl="0">
              <a:lnSpc>
                <a:spcPct val="115000"/>
              </a:lnSpc>
              <a:spcBef>
                <a:spcPts val="533"/>
              </a:spcBef>
              <a:spcAft>
                <a:spcPts val="0"/>
              </a:spcAft>
              <a:buClr>
                <a:schemeClr val="lt1"/>
              </a:buClr>
              <a:buSzPts val="1200"/>
              <a:buNone/>
              <a:defRPr sz="1600" b="1">
                <a:solidFill>
                  <a:schemeClr val="lt1"/>
                </a:solidFill>
              </a:defRPr>
            </a:lvl4pPr>
            <a:lvl5pPr marL="3047924" lvl="4" indent="-304792" algn="l" rtl="0">
              <a:lnSpc>
                <a:spcPct val="115000"/>
              </a:lnSpc>
              <a:spcBef>
                <a:spcPts val="533"/>
              </a:spcBef>
              <a:spcAft>
                <a:spcPts val="0"/>
              </a:spcAft>
              <a:buClr>
                <a:schemeClr val="lt1"/>
              </a:buClr>
              <a:buSzPts val="1200"/>
              <a:buNone/>
              <a:defRPr sz="1600" b="1">
                <a:solidFill>
                  <a:schemeClr val="lt1"/>
                </a:solidFill>
              </a:defRPr>
            </a:lvl5pPr>
            <a:lvl6pPr marL="3657509" lvl="5" indent="-304792" algn="l" rtl="0">
              <a:lnSpc>
                <a:spcPct val="115000"/>
              </a:lnSpc>
              <a:spcBef>
                <a:spcPts val="533"/>
              </a:spcBef>
              <a:spcAft>
                <a:spcPts val="0"/>
              </a:spcAft>
              <a:buClr>
                <a:schemeClr val="lt1"/>
              </a:buClr>
              <a:buSzPts val="800"/>
              <a:buNone/>
              <a:defRPr sz="1067" b="1">
                <a:solidFill>
                  <a:schemeClr val="lt1"/>
                </a:solidFill>
              </a:defRPr>
            </a:lvl6pPr>
            <a:lvl7pPr marL="4267093" lvl="6" indent="-304792" algn="l" rtl="0">
              <a:lnSpc>
                <a:spcPct val="115000"/>
              </a:lnSpc>
              <a:spcBef>
                <a:spcPts val="533"/>
              </a:spcBef>
              <a:spcAft>
                <a:spcPts val="0"/>
              </a:spcAft>
              <a:buClr>
                <a:schemeClr val="lt1"/>
              </a:buClr>
              <a:buSzPts val="800"/>
              <a:buNone/>
              <a:defRPr sz="1067" b="1">
                <a:solidFill>
                  <a:schemeClr val="lt1"/>
                </a:solidFill>
              </a:defRPr>
            </a:lvl7pPr>
            <a:lvl8pPr marL="4876678" lvl="7" indent="-304792" algn="l" rtl="0">
              <a:lnSpc>
                <a:spcPct val="115000"/>
              </a:lnSpc>
              <a:spcBef>
                <a:spcPts val="533"/>
              </a:spcBef>
              <a:spcAft>
                <a:spcPts val="0"/>
              </a:spcAft>
              <a:buClr>
                <a:schemeClr val="lt1"/>
              </a:buClr>
              <a:buSzPts val="800"/>
              <a:buNone/>
              <a:defRPr sz="1067" b="1">
                <a:solidFill>
                  <a:schemeClr val="lt1"/>
                </a:solidFill>
              </a:defRPr>
            </a:lvl8pPr>
            <a:lvl9pPr marL="5486263" lvl="8" indent="-304792" algn="l" rtl="0">
              <a:lnSpc>
                <a:spcPct val="115000"/>
              </a:lnSpc>
              <a:spcBef>
                <a:spcPts val="533"/>
              </a:spcBef>
              <a:spcAft>
                <a:spcPts val="533"/>
              </a:spcAft>
              <a:buClr>
                <a:schemeClr val="lt1"/>
              </a:buClr>
              <a:buSzPts val="800"/>
              <a:buNone/>
              <a:defRPr sz="1067" b="1">
                <a:solidFill>
                  <a:schemeClr val="lt1"/>
                </a:solidFill>
              </a:defRPr>
            </a:lvl9pPr>
          </a:lstStyle>
          <a:p>
            <a:pPr lvl="0"/>
            <a:r>
              <a:rPr lang="en-US"/>
              <a:t>Click to edit Master text styles</a:t>
            </a:r>
          </a:p>
        </p:txBody>
      </p:sp>
    </p:spTree>
    <p:extLst>
      <p:ext uri="{BB962C8B-B14F-4D97-AF65-F5344CB8AC3E}">
        <p14:creationId xmlns:p14="http://schemas.microsoft.com/office/powerpoint/2010/main" val="130941868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22: Speaker intro, white">
  <p:cSld name="22: Speaker intro, white">
    <p:bg>
      <p:bgPr>
        <a:solidFill>
          <a:schemeClr val="lt1"/>
        </a:solidFill>
        <a:effectLst/>
      </p:bgPr>
    </p:bg>
    <p:spTree>
      <p:nvGrpSpPr>
        <p:cNvPr id="1" name="Shape 87"/>
        <p:cNvGrpSpPr/>
        <p:nvPr/>
      </p:nvGrpSpPr>
      <p:grpSpPr>
        <a:xfrm>
          <a:off x="0" y="0"/>
          <a:ext cx="0" cy="0"/>
          <a:chOff x="0" y="0"/>
          <a:chExt cx="0" cy="0"/>
        </a:xfrm>
      </p:grpSpPr>
      <p:sp>
        <p:nvSpPr>
          <p:cNvPr id="88" name="Google Shape;88;p30"/>
          <p:cNvSpPr>
            <a:spLocks noGrp="1"/>
          </p:cNvSpPr>
          <p:nvPr>
            <p:ph type="pic" idx="2"/>
          </p:nvPr>
        </p:nvSpPr>
        <p:spPr>
          <a:xfrm>
            <a:off x="1342500" y="1495933"/>
            <a:ext cx="2645600" cy="2674800"/>
          </a:xfrm>
          <a:prstGeom prst="rect">
            <a:avLst/>
          </a:prstGeom>
          <a:noFill/>
          <a:ln>
            <a:noFill/>
          </a:ln>
        </p:spPr>
      </p:sp>
      <p:sp>
        <p:nvSpPr>
          <p:cNvPr id="89" name="Google Shape;89;p30"/>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5867"/>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90" name="Google Shape;90;p30"/>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91" name="Google Shape;91;p30"/>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dk1"/>
              </a:buClr>
              <a:buSzPts val="2000"/>
              <a:buNone/>
              <a:defRPr sz="2667" b="1">
                <a:solidFill>
                  <a:schemeClr val="dk1"/>
                </a:solidFill>
              </a:defRPr>
            </a:lvl1pPr>
            <a:lvl2pPr marL="1219170" lvl="1" indent="-304792" algn="l" rtl="0">
              <a:lnSpc>
                <a:spcPct val="115000"/>
              </a:lnSpc>
              <a:spcBef>
                <a:spcPts val="533"/>
              </a:spcBef>
              <a:spcAft>
                <a:spcPts val="0"/>
              </a:spcAft>
              <a:buClr>
                <a:schemeClr val="dk1"/>
              </a:buClr>
              <a:buSzPts val="1600"/>
              <a:buNone/>
              <a:defRPr sz="2133" b="1">
                <a:solidFill>
                  <a:schemeClr val="dk1"/>
                </a:solidFill>
              </a:defRPr>
            </a:lvl2pPr>
            <a:lvl3pPr marL="1828754" lvl="2" indent="-304792" algn="l" rtl="0">
              <a:lnSpc>
                <a:spcPct val="115000"/>
              </a:lnSpc>
              <a:spcBef>
                <a:spcPts val="533"/>
              </a:spcBef>
              <a:spcAft>
                <a:spcPts val="0"/>
              </a:spcAft>
              <a:buClr>
                <a:schemeClr val="dk1"/>
              </a:buClr>
              <a:buSzPts val="1600"/>
              <a:buNone/>
              <a:defRPr sz="2133" b="1">
                <a:solidFill>
                  <a:schemeClr val="dk1"/>
                </a:solidFill>
              </a:defRPr>
            </a:lvl3pPr>
            <a:lvl4pPr marL="2438339" lvl="3" indent="-304792" algn="l" rtl="0">
              <a:lnSpc>
                <a:spcPct val="115000"/>
              </a:lnSpc>
              <a:spcBef>
                <a:spcPts val="533"/>
              </a:spcBef>
              <a:spcAft>
                <a:spcPts val="0"/>
              </a:spcAft>
              <a:buClr>
                <a:schemeClr val="dk1"/>
              </a:buClr>
              <a:buSzPts val="1200"/>
              <a:buNone/>
              <a:defRPr sz="1600" b="1">
                <a:solidFill>
                  <a:schemeClr val="dk1"/>
                </a:solidFill>
              </a:defRPr>
            </a:lvl4pPr>
            <a:lvl5pPr marL="3047924" lvl="4" indent="-304792" algn="l" rtl="0">
              <a:lnSpc>
                <a:spcPct val="115000"/>
              </a:lnSpc>
              <a:spcBef>
                <a:spcPts val="533"/>
              </a:spcBef>
              <a:spcAft>
                <a:spcPts val="0"/>
              </a:spcAft>
              <a:buClr>
                <a:schemeClr val="dk1"/>
              </a:buClr>
              <a:buSzPts val="1200"/>
              <a:buNone/>
              <a:defRPr sz="1600" b="1">
                <a:solidFill>
                  <a:schemeClr val="dk1"/>
                </a:solidFill>
              </a:defRPr>
            </a:lvl5pPr>
            <a:lvl6pPr marL="3657509" lvl="5" indent="-304792" algn="l" rtl="0">
              <a:lnSpc>
                <a:spcPct val="115000"/>
              </a:lnSpc>
              <a:spcBef>
                <a:spcPts val="533"/>
              </a:spcBef>
              <a:spcAft>
                <a:spcPts val="0"/>
              </a:spcAft>
              <a:buClr>
                <a:schemeClr val="dk1"/>
              </a:buClr>
              <a:buSzPts val="800"/>
              <a:buNone/>
              <a:defRPr sz="1067" b="1">
                <a:solidFill>
                  <a:schemeClr val="dk1"/>
                </a:solidFill>
              </a:defRPr>
            </a:lvl6pPr>
            <a:lvl7pPr marL="4267093" lvl="6" indent="-304792" algn="l" rtl="0">
              <a:lnSpc>
                <a:spcPct val="115000"/>
              </a:lnSpc>
              <a:spcBef>
                <a:spcPts val="533"/>
              </a:spcBef>
              <a:spcAft>
                <a:spcPts val="0"/>
              </a:spcAft>
              <a:buClr>
                <a:schemeClr val="dk1"/>
              </a:buClr>
              <a:buSzPts val="800"/>
              <a:buNone/>
              <a:defRPr sz="1067" b="1">
                <a:solidFill>
                  <a:schemeClr val="dk1"/>
                </a:solidFill>
              </a:defRPr>
            </a:lvl7pPr>
            <a:lvl8pPr marL="4876678" lvl="7" indent="-304792" algn="l" rtl="0">
              <a:lnSpc>
                <a:spcPct val="115000"/>
              </a:lnSpc>
              <a:spcBef>
                <a:spcPts val="533"/>
              </a:spcBef>
              <a:spcAft>
                <a:spcPts val="0"/>
              </a:spcAft>
              <a:buClr>
                <a:schemeClr val="dk1"/>
              </a:buClr>
              <a:buSzPts val="800"/>
              <a:buNone/>
              <a:defRPr sz="1067" b="1">
                <a:solidFill>
                  <a:schemeClr val="dk1"/>
                </a:solidFill>
              </a:defRPr>
            </a:lvl8pPr>
            <a:lvl9pPr marL="5486263" lvl="8" indent="-304792" algn="l" rtl="0">
              <a:lnSpc>
                <a:spcPct val="115000"/>
              </a:lnSpc>
              <a:spcBef>
                <a:spcPts val="533"/>
              </a:spcBef>
              <a:spcAft>
                <a:spcPts val="533"/>
              </a:spcAft>
              <a:buClr>
                <a:schemeClr val="dk1"/>
              </a:buClr>
              <a:buSzPts val="800"/>
              <a:buNone/>
              <a:defRPr sz="1067" b="1">
                <a:solidFill>
                  <a:schemeClr val="dk1"/>
                </a:solidFill>
              </a:defRPr>
            </a:lvl9pPr>
          </a:lstStyle>
          <a:p>
            <a:pPr lvl="0"/>
            <a:r>
              <a:rPr lang="en-US"/>
              <a:t>Click to edit Master text styles</a:t>
            </a:r>
          </a:p>
        </p:txBody>
      </p:sp>
    </p:spTree>
    <p:extLst>
      <p:ext uri="{BB962C8B-B14F-4D97-AF65-F5344CB8AC3E}">
        <p14:creationId xmlns:p14="http://schemas.microsoft.com/office/powerpoint/2010/main" val="377379611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22: Title, text — one column, left">
  <p:cSld name="22: Title, text — one column, left">
    <p:spTree>
      <p:nvGrpSpPr>
        <p:cNvPr id="1" name="Shape 92"/>
        <p:cNvGrpSpPr/>
        <p:nvPr/>
      </p:nvGrpSpPr>
      <p:grpSpPr>
        <a:xfrm>
          <a:off x="0" y="0"/>
          <a:ext cx="0" cy="0"/>
          <a:chOff x="0" y="0"/>
          <a:chExt cx="0" cy="0"/>
        </a:xfrm>
      </p:grpSpPr>
      <p:sp>
        <p:nvSpPr>
          <p:cNvPr id="93" name="Google Shape;93;p31"/>
          <p:cNvSpPr txBox="1">
            <a:spLocks noGrp="1"/>
          </p:cNvSpPr>
          <p:nvPr>
            <p:ph type="body" idx="1"/>
          </p:nvPr>
        </p:nvSpPr>
        <p:spPr>
          <a:xfrm>
            <a:off x="566567" y="1820200"/>
            <a:ext cx="5454800" cy="461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94" name="Google Shape;94;p31"/>
          <p:cNvSpPr txBox="1">
            <a:spLocks noGrp="1"/>
          </p:cNvSpPr>
          <p:nvPr>
            <p:ph type="title"/>
          </p:nvPr>
        </p:nvSpPr>
        <p:spPr>
          <a:xfrm>
            <a:off x="559667" y="420433"/>
            <a:ext cx="5454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86422117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22: Title, text, photo layout — one column">
  <p:cSld name="22: Title, text, photo layout — one column">
    <p:spTree>
      <p:nvGrpSpPr>
        <p:cNvPr id="1" name="Shape 99"/>
        <p:cNvGrpSpPr/>
        <p:nvPr/>
      </p:nvGrpSpPr>
      <p:grpSpPr>
        <a:xfrm>
          <a:off x="0" y="0"/>
          <a:ext cx="0" cy="0"/>
          <a:chOff x="0" y="0"/>
          <a:chExt cx="0" cy="0"/>
        </a:xfrm>
      </p:grpSpPr>
      <p:sp>
        <p:nvSpPr>
          <p:cNvPr id="100" name="Google Shape;100;p33"/>
          <p:cNvSpPr/>
          <p:nvPr/>
        </p:nvSpPr>
        <p:spPr>
          <a:xfrm>
            <a:off x="-6200" y="-22400"/>
            <a:ext cx="12204400" cy="3239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3"/>
          <p:cNvSpPr txBox="1">
            <a:spLocks noGrp="1"/>
          </p:cNvSpPr>
          <p:nvPr>
            <p:ph type="title"/>
          </p:nvPr>
        </p:nvSpPr>
        <p:spPr>
          <a:xfrm>
            <a:off x="1831200" y="2310200"/>
            <a:ext cx="8529600" cy="4204800"/>
          </a:xfrm>
          <a:prstGeom prst="rect">
            <a:avLst/>
          </a:prstGeom>
          <a:solidFill>
            <a:schemeClr val="lt1"/>
          </a:solidFill>
          <a:ln>
            <a:noFill/>
          </a:ln>
        </p:spPr>
        <p:txBody>
          <a:bodyPr spcFirstLastPara="1" wrap="square" lIns="228600" tIns="228600" rIns="228600" bIns="22860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pic>
        <p:nvPicPr>
          <p:cNvPr id="102" name="Google Shape;102;p3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2709399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22: Title, text, photo layout, right">
  <p:cSld name="22: Title, text, photo layout, right">
    <p:spTree>
      <p:nvGrpSpPr>
        <p:cNvPr id="1" name="Shape 103"/>
        <p:cNvGrpSpPr/>
        <p:nvPr/>
      </p:nvGrpSpPr>
      <p:grpSpPr>
        <a:xfrm>
          <a:off x="0" y="0"/>
          <a:ext cx="0" cy="0"/>
          <a:chOff x="0" y="0"/>
          <a:chExt cx="0" cy="0"/>
        </a:xfrm>
      </p:grpSpPr>
      <p:sp>
        <p:nvSpPr>
          <p:cNvPr id="104" name="Google Shape;104;p34"/>
          <p:cNvSpPr/>
          <p:nvPr/>
        </p:nvSpPr>
        <p:spPr>
          <a:xfrm>
            <a:off x="1249936"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 name="Google Shape;105;p34"/>
          <p:cNvSpPr/>
          <p:nvPr/>
        </p:nvSpPr>
        <p:spPr>
          <a:xfrm>
            <a:off x="1549200" y="-22400"/>
            <a:ext cx="5728000" cy="6881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4"/>
          <p:cNvSpPr txBox="1">
            <a:spLocks noGrp="1"/>
          </p:cNvSpPr>
          <p:nvPr>
            <p:ph type="title"/>
          </p:nvPr>
        </p:nvSpPr>
        <p:spPr>
          <a:xfrm>
            <a:off x="6021600" y="1054800"/>
            <a:ext cx="56040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07" name="Google Shape;107;p34"/>
          <p:cNvSpPr txBox="1">
            <a:spLocks noGrp="1"/>
          </p:cNvSpPr>
          <p:nvPr>
            <p:ph type="body" idx="1"/>
          </p:nvPr>
        </p:nvSpPr>
        <p:spPr>
          <a:xfrm>
            <a:off x="6021600" y="2368133"/>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38400655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8BE97B-365E-7E6C-425D-94DF0D4417E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0E05265-6060-AEC5-D88F-507E231395A9}"/>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08BE1D5-7631-08F7-3236-C917D5A30AE8}"/>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A9203A4C-FFC1-9434-16CA-A45873D39EB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45C4DD9-3D88-9C00-C6CE-BAC73448C48F}"/>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499973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408366054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22: Title, text, photo layout, left">
  <p:cSld name="22: Title, text, photo layout, left">
    <p:spTree>
      <p:nvGrpSpPr>
        <p:cNvPr id="1" name="Shape 108"/>
        <p:cNvGrpSpPr/>
        <p:nvPr/>
      </p:nvGrpSpPr>
      <p:grpSpPr>
        <a:xfrm>
          <a:off x="0" y="0"/>
          <a:ext cx="0" cy="0"/>
          <a:chOff x="0" y="0"/>
          <a:chExt cx="0" cy="0"/>
        </a:xfrm>
      </p:grpSpPr>
      <p:sp>
        <p:nvSpPr>
          <p:cNvPr id="109" name="Google Shape;109;p35"/>
          <p:cNvSpPr/>
          <p:nvPr/>
        </p:nvSpPr>
        <p:spPr>
          <a:xfrm>
            <a:off x="5454800" y="833"/>
            <a:ext cx="5744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5"/>
          <p:cNvSpPr txBox="1">
            <a:spLocks noGrp="1"/>
          </p:cNvSpPr>
          <p:nvPr>
            <p:ph type="title"/>
          </p:nvPr>
        </p:nvSpPr>
        <p:spPr>
          <a:xfrm>
            <a:off x="1127567" y="1054733"/>
            <a:ext cx="5604000" cy="131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b"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11" name="Google Shape;111;p35"/>
          <p:cNvSpPr txBox="1">
            <a:spLocks noGrp="1"/>
          </p:cNvSpPr>
          <p:nvPr>
            <p:ph type="body" idx="1"/>
          </p:nvPr>
        </p:nvSpPr>
        <p:spPr>
          <a:xfrm>
            <a:off x="1127567" y="2368067"/>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12" name="Google Shape;112;p35"/>
          <p:cNvSpPr/>
          <p:nvPr/>
        </p:nvSpPr>
        <p:spPr>
          <a:xfrm>
            <a:off x="11190415"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345528436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22: Title, text — one column, default">
  <p:cSld name="22: Title, text — one column, default">
    <p:spTree>
      <p:nvGrpSpPr>
        <p:cNvPr id="1" name="Shape 113"/>
        <p:cNvGrpSpPr/>
        <p:nvPr/>
      </p:nvGrpSpPr>
      <p:grpSpPr>
        <a:xfrm>
          <a:off x="0" y="0"/>
          <a:ext cx="0" cy="0"/>
          <a:chOff x="0" y="0"/>
          <a:chExt cx="0" cy="0"/>
        </a:xfrm>
      </p:grpSpPr>
      <p:sp>
        <p:nvSpPr>
          <p:cNvPr id="114" name="Google Shape;114;p36"/>
          <p:cNvSpPr txBox="1">
            <a:spLocks noGrp="1"/>
          </p:cNvSpPr>
          <p:nvPr>
            <p:ph type="body" idx="1"/>
          </p:nvPr>
        </p:nvSpPr>
        <p:spPr>
          <a:xfrm>
            <a:off x="573167" y="1179000"/>
            <a:ext cx="11052400" cy="5257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5" name="Google Shape;115;p36"/>
          <p:cNvSpPr txBox="1">
            <a:spLocks noGrp="1"/>
          </p:cNvSpPr>
          <p:nvPr>
            <p:ph type="title"/>
          </p:nvPr>
        </p:nvSpPr>
        <p:spPr>
          <a:xfrm>
            <a:off x="566567" y="421200"/>
            <a:ext cx="11059200" cy="757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10996938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22: Title, text — one column, default with subheading">
  <p:cSld name="22: Title, text — one column, default with subheading">
    <p:spTree>
      <p:nvGrpSpPr>
        <p:cNvPr id="1" name="Shape 116"/>
        <p:cNvGrpSpPr/>
        <p:nvPr/>
      </p:nvGrpSpPr>
      <p:grpSpPr>
        <a:xfrm>
          <a:off x="0" y="0"/>
          <a:ext cx="0" cy="0"/>
          <a:chOff x="0" y="0"/>
          <a:chExt cx="0" cy="0"/>
        </a:xfrm>
      </p:grpSpPr>
      <p:sp>
        <p:nvSpPr>
          <p:cNvPr id="117" name="Google Shape;117;p37"/>
          <p:cNvSpPr txBox="1">
            <a:spLocks noGrp="1"/>
          </p:cNvSpPr>
          <p:nvPr>
            <p:ph type="body" idx="1"/>
          </p:nvPr>
        </p:nvSpPr>
        <p:spPr>
          <a:xfrm>
            <a:off x="573167" y="1456300"/>
            <a:ext cx="11052400" cy="4980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8" name="Google Shape;118;p37"/>
          <p:cNvSpPr txBox="1">
            <a:spLocks noGrp="1"/>
          </p:cNvSpPr>
          <p:nvPr>
            <p:ph type="title"/>
          </p:nvPr>
        </p:nvSpPr>
        <p:spPr>
          <a:xfrm>
            <a:off x="566567" y="421200"/>
            <a:ext cx="11059200" cy="586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
        <p:nvSpPr>
          <p:cNvPr id="119" name="Google Shape;119;p37"/>
          <p:cNvSpPr txBox="1">
            <a:spLocks noGrp="1"/>
          </p:cNvSpPr>
          <p:nvPr>
            <p:ph type="subTitle" idx="2"/>
          </p:nvPr>
        </p:nvSpPr>
        <p:spPr>
          <a:xfrm>
            <a:off x="570600" y="1008004"/>
            <a:ext cx="11164000" cy="285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533"/>
              </a:spcBef>
              <a:spcAft>
                <a:spcPts val="0"/>
              </a:spcAft>
              <a:buSzPts val="1600"/>
              <a:buNone/>
              <a:defRPr/>
            </a:lvl2pPr>
            <a:lvl3pPr lvl="2" rtl="0">
              <a:lnSpc>
                <a:spcPct val="90000"/>
              </a:lnSpc>
              <a:spcBef>
                <a:spcPts val="533"/>
              </a:spcBef>
              <a:spcAft>
                <a:spcPts val="0"/>
              </a:spcAft>
              <a:buSzPts val="1600"/>
              <a:buNone/>
              <a:defRPr/>
            </a:lvl3pPr>
            <a:lvl4pPr lvl="3" rtl="0">
              <a:lnSpc>
                <a:spcPct val="90000"/>
              </a:lnSpc>
              <a:spcBef>
                <a:spcPts val="533"/>
              </a:spcBef>
              <a:spcAft>
                <a:spcPts val="0"/>
              </a:spcAft>
              <a:buSzPts val="1200"/>
              <a:buNone/>
              <a:defRPr/>
            </a:lvl4pPr>
            <a:lvl5pPr lvl="4" rtl="0">
              <a:lnSpc>
                <a:spcPct val="90000"/>
              </a:lnSpc>
              <a:spcBef>
                <a:spcPts val="533"/>
              </a:spcBef>
              <a:spcAft>
                <a:spcPts val="0"/>
              </a:spcAft>
              <a:buSzPts val="1200"/>
              <a:buNone/>
              <a:defRPr/>
            </a:lvl5pPr>
            <a:lvl6pPr lvl="5" rtl="0">
              <a:lnSpc>
                <a:spcPct val="90000"/>
              </a:lnSpc>
              <a:spcBef>
                <a:spcPts val="533"/>
              </a:spcBef>
              <a:spcAft>
                <a:spcPts val="0"/>
              </a:spcAft>
              <a:buSzPts val="800"/>
              <a:buNone/>
              <a:defRPr/>
            </a:lvl6pPr>
            <a:lvl7pPr lvl="6" rtl="0">
              <a:lnSpc>
                <a:spcPct val="90000"/>
              </a:lnSpc>
              <a:spcBef>
                <a:spcPts val="533"/>
              </a:spcBef>
              <a:spcAft>
                <a:spcPts val="0"/>
              </a:spcAft>
              <a:buSzPts val="800"/>
              <a:buNone/>
              <a:defRPr/>
            </a:lvl7pPr>
            <a:lvl8pPr lvl="7" rtl="0">
              <a:lnSpc>
                <a:spcPct val="90000"/>
              </a:lnSpc>
              <a:spcBef>
                <a:spcPts val="533"/>
              </a:spcBef>
              <a:spcAft>
                <a:spcPts val="0"/>
              </a:spcAft>
              <a:buSzPts val="800"/>
              <a:buNone/>
              <a:defRPr/>
            </a:lvl8pPr>
            <a:lvl9pPr lvl="8" rtl="0">
              <a:lnSpc>
                <a:spcPct val="90000"/>
              </a:lnSpc>
              <a:spcBef>
                <a:spcPts val="533"/>
              </a:spcBef>
              <a:spcAft>
                <a:spcPts val="533"/>
              </a:spcAft>
              <a:buSzPts val="800"/>
              <a:buNone/>
              <a:defRPr/>
            </a:lvl9pPr>
          </a:lstStyle>
          <a:p>
            <a:r>
              <a:rPr lang="en-US"/>
              <a:t>Click to edit Master subtitle style</a:t>
            </a:r>
            <a:endParaRPr/>
          </a:p>
        </p:txBody>
      </p:sp>
    </p:spTree>
    <p:extLst>
      <p:ext uri="{BB962C8B-B14F-4D97-AF65-F5344CB8AC3E}">
        <p14:creationId xmlns:p14="http://schemas.microsoft.com/office/powerpoint/2010/main" val="136067277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22: Chapter break top, black">
  <p:cSld name="22: Chapter break top, black">
    <p:spTree>
      <p:nvGrpSpPr>
        <p:cNvPr id="1" name="Shape 120"/>
        <p:cNvGrpSpPr/>
        <p:nvPr/>
      </p:nvGrpSpPr>
      <p:grpSpPr>
        <a:xfrm>
          <a:off x="0" y="0"/>
          <a:ext cx="0" cy="0"/>
          <a:chOff x="0" y="0"/>
          <a:chExt cx="0" cy="0"/>
        </a:xfrm>
      </p:grpSpPr>
      <p:sp>
        <p:nvSpPr>
          <p:cNvPr id="121" name="Google Shape;121;p38"/>
          <p:cNvSpPr/>
          <p:nvPr/>
        </p:nvSpPr>
        <p:spPr>
          <a:xfrm>
            <a:off x="67" y="0"/>
            <a:ext cx="12192000" cy="2425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22" name="Google Shape;122;p3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3" name="Google Shape;123;p38"/>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93177923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22: Chapter break top, gold">
  <p:cSld name="22: Chapter break top, gold">
    <p:spTree>
      <p:nvGrpSpPr>
        <p:cNvPr id="1" name="Shape 124"/>
        <p:cNvGrpSpPr/>
        <p:nvPr/>
      </p:nvGrpSpPr>
      <p:grpSpPr>
        <a:xfrm>
          <a:off x="0" y="0"/>
          <a:ext cx="0" cy="0"/>
          <a:chOff x="0" y="0"/>
          <a:chExt cx="0" cy="0"/>
        </a:xfrm>
      </p:grpSpPr>
      <p:pic>
        <p:nvPicPr>
          <p:cNvPr id="125" name="Google Shape;125;p3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6" name="Google Shape;126;p39"/>
          <p:cNvSpPr/>
          <p:nvPr/>
        </p:nvSpPr>
        <p:spPr>
          <a:xfrm>
            <a:off x="0" y="-53667"/>
            <a:ext cx="12192000" cy="2479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 name="Google Shape;127;p39"/>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3547139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22: Chapter break top, maroon">
  <p:cSld name="22: Chapter break top, maroon">
    <p:spTree>
      <p:nvGrpSpPr>
        <p:cNvPr id="1" name="Shape 128"/>
        <p:cNvGrpSpPr/>
        <p:nvPr/>
      </p:nvGrpSpPr>
      <p:grpSpPr>
        <a:xfrm>
          <a:off x="0" y="0"/>
          <a:ext cx="0" cy="0"/>
          <a:chOff x="0" y="0"/>
          <a:chExt cx="0" cy="0"/>
        </a:xfrm>
      </p:grpSpPr>
      <p:pic>
        <p:nvPicPr>
          <p:cNvPr id="129" name="Google Shape;129;p4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30" name="Google Shape;130;p40"/>
          <p:cNvSpPr/>
          <p:nvPr/>
        </p:nvSpPr>
        <p:spPr>
          <a:xfrm>
            <a:off x="67" y="0"/>
            <a:ext cx="12192000" cy="2425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 name="Google Shape;131;p40"/>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95168314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22: Title, text — one column, black">
  <p:cSld name="22: Title, text — one column, black">
    <p:bg>
      <p:bgPr>
        <a:solidFill>
          <a:schemeClr val="dk1"/>
        </a:solidFill>
        <a:effectLst/>
      </p:bgPr>
    </p:bg>
    <p:spTree>
      <p:nvGrpSpPr>
        <p:cNvPr id="1" name="Shape 137"/>
        <p:cNvGrpSpPr/>
        <p:nvPr/>
      </p:nvGrpSpPr>
      <p:grpSpPr>
        <a:xfrm>
          <a:off x="0" y="0"/>
          <a:ext cx="0" cy="0"/>
          <a:chOff x="0" y="0"/>
          <a:chExt cx="0" cy="0"/>
        </a:xfrm>
      </p:grpSpPr>
      <p:sp>
        <p:nvSpPr>
          <p:cNvPr id="138" name="Google Shape;138;p42"/>
          <p:cNvSpPr txBox="1">
            <a:spLocks noGrp="1"/>
          </p:cNvSpPr>
          <p:nvPr>
            <p:ph type="body" idx="1"/>
          </p:nvPr>
        </p:nvSpPr>
        <p:spPr>
          <a:xfrm>
            <a:off x="566567" y="1305367"/>
            <a:ext cx="11058800" cy="5131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10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39" name="Google Shape;139;p42"/>
          <p:cNvSpPr txBox="1">
            <a:spLocks noGrp="1"/>
          </p:cNvSpPr>
          <p:nvPr>
            <p:ph type="title"/>
          </p:nvPr>
        </p:nvSpPr>
        <p:spPr>
          <a:xfrm>
            <a:off x="556800" y="366567"/>
            <a:ext cx="11078400" cy="748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accent1"/>
                </a:solidFill>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1067"/>
              </a:spcBef>
              <a:spcAft>
                <a:spcPts val="0"/>
              </a:spcAft>
              <a:buClr>
                <a:schemeClr val="dk1"/>
              </a:buClr>
              <a:buSzPts val="1400"/>
              <a:buFont typeface="Arial"/>
              <a:buNone/>
              <a:defRPr sz="3733" b="1">
                <a:solidFill>
                  <a:schemeClr val="dk1"/>
                </a:solidFill>
              </a:defRPr>
            </a:lvl3pPr>
            <a:lvl4pPr lvl="3" algn="l" rtl="0">
              <a:lnSpc>
                <a:spcPct val="90000"/>
              </a:lnSpc>
              <a:spcBef>
                <a:spcPts val="1067"/>
              </a:spcBef>
              <a:spcAft>
                <a:spcPts val="0"/>
              </a:spcAft>
              <a:buClr>
                <a:schemeClr val="dk1"/>
              </a:buClr>
              <a:buSzPts val="1400"/>
              <a:buFont typeface="Arial"/>
              <a:buNone/>
              <a:defRPr sz="3733" b="1">
                <a:solidFill>
                  <a:schemeClr val="dk1"/>
                </a:solidFill>
              </a:defRPr>
            </a:lvl4pPr>
            <a:lvl5pPr lvl="4" algn="l" rtl="0">
              <a:lnSpc>
                <a:spcPct val="90000"/>
              </a:lnSpc>
              <a:spcBef>
                <a:spcPts val="1067"/>
              </a:spcBef>
              <a:spcAft>
                <a:spcPts val="0"/>
              </a:spcAft>
              <a:buClr>
                <a:schemeClr val="dk1"/>
              </a:buClr>
              <a:buSzPts val="1400"/>
              <a:buFont typeface="Arial"/>
              <a:buNone/>
              <a:defRPr sz="3733" b="1">
                <a:solidFill>
                  <a:schemeClr val="dk1"/>
                </a:solidFill>
              </a:defRPr>
            </a:lvl5pPr>
            <a:lvl6pPr lvl="5" algn="l" rtl="0">
              <a:lnSpc>
                <a:spcPct val="90000"/>
              </a:lnSpc>
              <a:spcBef>
                <a:spcPts val="1067"/>
              </a:spcBef>
              <a:spcAft>
                <a:spcPts val="0"/>
              </a:spcAft>
              <a:buClr>
                <a:schemeClr val="dk1"/>
              </a:buClr>
              <a:buSzPts val="1400"/>
              <a:buFont typeface="Arial"/>
              <a:buNone/>
              <a:defRPr sz="3733" b="1">
                <a:solidFill>
                  <a:schemeClr val="dk1"/>
                </a:solidFill>
              </a:defRPr>
            </a:lvl6pPr>
            <a:lvl7pPr lvl="6" algn="l" rtl="0">
              <a:lnSpc>
                <a:spcPct val="90000"/>
              </a:lnSpc>
              <a:spcBef>
                <a:spcPts val="1067"/>
              </a:spcBef>
              <a:spcAft>
                <a:spcPts val="0"/>
              </a:spcAft>
              <a:buClr>
                <a:schemeClr val="dk1"/>
              </a:buClr>
              <a:buSzPts val="1400"/>
              <a:buFont typeface="Arial"/>
              <a:buNone/>
              <a:defRPr sz="3733" b="1">
                <a:solidFill>
                  <a:schemeClr val="dk1"/>
                </a:solidFill>
              </a:defRPr>
            </a:lvl7pPr>
            <a:lvl8pPr lvl="7" algn="l" rtl="0">
              <a:lnSpc>
                <a:spcPct val="90000"/>
              </a:lnSpc>
              <a:spcBef>
                <a:spcPts val="1067"/>
              </a:spcBef>
              <a:spcAft>
                <a:spcPts val="0"/>
              </a:spcAft>
              <a:buClr>
                <a:schemeClr val="dk1"/>
              </a:buClr>
              <a:buSzPts val="1400"/>
              <a:buFont typeface="Arial"/>
              <a:buNone/>
              <a:defRPr sz="3733" b="1">
                <a:solidFill>
                  <a:schemeClr val="dk1"/>
                </a:solidFill>
              </a:defRPr>
            </a:lvl8pPr>
            <a:lvl9pPr lvl="8" algn="l" rtl="0">
              <a:lnSpc>
                <a:spcPct val="90000"/>
              </a:lnSpc>
              <a:spcBef>
                <a:spcPts val="1067"/>
              </a:spcBef>
              <a:spcAft>
                <a:spcPts val="1067"/>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70171883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22: Title, text — two column, right, gold">
  <p:cSld name="22: Title, text — two column, right, gold">
    <p:bg>
      <p:bgPr>
        <a:solidFill>
          <a:schemeClr val="accent1"/>
        </a:solidFill>
        <a:effectLst/>
      </p:bgPr>
    </p:bg>
    <p:spTree>
      <p:nvGrpSpPr>
        <p:cNvPr id="1" name="Shape 140"/>
        <p:cNvGrpSpPr/>
        <p:nvPr/>
      </p:nvGrpSpPr>
      <p:grpSpPr>
        <a:xfrm>
          <a:off x="0" y="0"/>
          <a:ext cx="0" cy="0"/>
          <a:chOff x="0" y="0"/>
          <a:chExt cx="0" cy="0"/>
        </a:xfrm>
      </p:grpSpPr>
      <p:sp>
        <p:nvSpPr>
          <p:cNvPr id="141" name="Google Shape;141;p43"/>
          <p:cNvSpPr/>
          <p:nvPr/>
        </p:nvSpPr>
        <p:spPr>
          <a:xfrm>
            <a:off x="-18633" y="1167"/>
            <a:ext cx="61148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43"/>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43" name="Google Shape;143;p43"/>
          <p:cNvSpPr txBox="1">
            <a:spLocks noGrp="1"/>
          </p:cNvSpPr>
          <p:nvPr>
            <p:ph type="title"/>
          </p:nvPr>
        </p:nvSpPr>
        <p:spPr>
          <a:xfrm>
            <a:off x="565467" y="413467"/>
            <a:ext cx="5456000" cy="765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39814532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22: Title, text — two column, left, gold">
  <p:cSld name="22: Title, text — two column, left, gold">
    <p:bg>
      <p:bgPr>
        <a:solidFill>
          <a:schemeClr val="accent1"/>
        </a:solidFill>
        <a:effectLst/>
      </p:bgPr>
    </p:bg>
    <p:spTree>
      <p:nvGrpSpPr>
        <p:cNvPr id="1" name="Shape 149"/>
        <p:cNvGrpSpPr/>
        <p:nvPr/>
      </p:nvGrpSpPr>
      <p:grpSpPr>
        <a:xfrm>
          <a:off x="0" y="0"/>
          <a:ext cx="0" cy="0"/>
          <a:chOff x="0" y="0"/>
          <a:chExt cx="0" cy="0"/>
        </a:xfrm>
      </p:grpSpPr>
      <p:sp>
        <p:nvSpPr>
          <p:cNvPr id="150" name="Google Shape;150;p45"/>
          <p:cNvSpPr/>
          <p:nvPr/>
        </p:nvSpPr>
        <p:spPr>
          <a:xfrm>
            <a:off x="-18633" y="1167"/>
            <a:ext cx="60404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45"/>
          <p:cNvSpPr txBox="1">
            <a:spLocks noGrp="1"/>
          </p:cNvSpPr>
          <p:nvPr>
            <p:ph type="body" idx="1"/>
          </p:nvPr>
        </p:nvSpPr>
        <p:spPr>
          <a:xfrm>
            <a:off x="566567" y="1779800"/>
            <a:ext cx="5054800" cy="4657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2" name="Google Shape;152;p45"/>
          <p:cNvSpPr txBox="1">
            <a:spLocks noGrp="1"/>
          </p:cNvSpPr>
          <p:nvPr>
            <p:ph type="title"/>
          </p:nvPr>
        </p:nvSpPr>
        <p:spPr>
          <a:xfrm>
            <a:off x="566567" y="421200"/>
            <a:ext cx="4888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28376743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22: Title, text — three column">
  <p:cSld name="22: Title, text — three column">
    <p:spTree>
      <p:nvGrpSpPr>
        <p:cNvPr id="1" name="Shape 153"/>
        <p:cNvGrpSpPr/>
        <p:nvPr/>
      </p:nvGrpSpPr>
      <p:grpSpPr>
        <a:xfrm>
          <a:off x="0" y="0"/>
          <a:ext cx="0" cy="0"/>
          <a:chOff x="0" y="0"/>
          <a:chExt cx="0" cy="0"/>
        </a:xfrm>
      </p:grpSpPr>
      <p:sp>
        <p:nvSpPr>
          <p:cNvPr id="154" name="Google Shape;154;p46"/>
          <p:cNvSpPr txBox="1">
            <a:spLocks noGrp="1"/>
          </p:cNvSpPr>
          <p:nvPr>
            <p:ph type="body" idx="1"/>
          </p:nvPr>
        </p:nvSpPr>
        <p:spPr>
          <a:xfrm>
            <a:off x="8407167" y="1179000"/>
            <a:ext cx="3333600" cy="5321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5" name="Google Shape;155;p46"/>
          <p:cNvSpPr txBox="1">
            <a:spLocks noGrp="1"/>
          </p:cNvSpPr>
          <p:nvPr>
            <p:ph type="body" idx="2"/>
          </p:nvPr>
        </p:nvSpPr>
        <p:spPr>
          <a:xfrm>
            <a:off x="4490067" y="1177067"/>
            <a:ext cx="3772400" cy="535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6" name="Google Shape;156;p46"/>
          <p:cNvSpPr txBox="1">
            <a:spLocks noGrp="1"/>
          </p:cNvSpPr>
          <p:nvPr>
            <p:ph type="body" idx="3"/>
          </p:nvPr>
        </p:nvSpPr>
        <p:spPr>
          <a:xfrm>
            <a:off x="565467" y="1177067"/>
            <a:ext cx="3755600" cy="5388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7" name="Google Shape;157;p46"/>
          <p:cNvSpPr txBox="1">
            <a:spLocks noGrp="1"/>
          </p:cNvSpPr>
          <p:nvPr>
            <p:ph type="title"/>
          </p:nvPr>
        </p:nvSpPr>
        <p:spPr>
          <a:xfrm>
            <a:off x="565467" y="413467"/>
            <a:ext cx="11060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34752789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2: z-Blank, gold">
  <p:cSld name="22: z-Blank, gold">
    <p:bg>
      <p:bgPr>
        <a:solidFill>
          <a:schemeClr val="accent1"/>
        </a:solidFill>
        <a:effectLst/>
      </p:bgPr>
    </p:bg>
    <p:spTree>
      <p:nvGrpSpPr>
        <p:cNvPr id="1" name="Shape 55"/>
        <p:cNvGrpSpPr/>
        <p:nvPr/>
      </p:nvGrpSpPr>
      <p:grpSpPr>
        <a:xfrm>
          <a:off x="0" y="0"/>
          <a:ext cx="0" cy="0"/>
          <a:chOff x="0" y="0"/>
          <a:chExt cx="0" cy="0"/>
        </a:xfrm>
      </p:grpSpPr>
    </p:spTree>
    <p:extLst>
      <p:ext uri="{BB962C8B-B14F-4D97-AF65-F5344CB8AC3E}">
        <p14:creationId xmlns:p14="http://schemas.microsoft.com/office/powerpoint/2010/main" val="161104441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22: Title, text — three column, pattern">
  <p:cSld name="22: Title, text — three column, pattern">
    <p:spTree>
      <p:nvGrpSpPr>
        <p:cNvPr id="1" name="Shape 158"/>
        <p:cNvGrpSpPr/>
        <p:nvPr/>
      </p:nvGrpSpPr>
      <p:grpSpPr>
        <a:xfrm>
          <a:off x="0" y="0"/>
          <a:ext cx="0" cy="0"/>
          <a:chOff x="0" y="0"/>
          <a:chExt cx="0" cy="0"/>
        </a:xfrm>
      </p:grpSpPr>
      <p:grpSp>
        <p:nvGrpSpPr>
          <p:cNvPr id="159" name="Google Shape;159;p47"/>
          <p:cNvGrpSpPr/>
          <p:nvPr/>
        </p:nvGrpSpPr>
        <p:grpSpPr>
          <a:xfrm>
            <a:off x="-5273656" y="2802265"/>
            <a:ext cx="9325928" cy="5887393"/>
            <a:chOff x="238125" y="602600"/>
            <a:chExt cx="7143750" cy="4509800"/>
          </a:xfrm>
        </p:grpSpPr>
        <p:sp>
          <p:nvSpPr>
            <p:cNvPr id="160" name="Google Shape;160;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 name="Google Shape;634;p47"/>
          <p:cNvGrpSpPr/>
          <p:nvPr/>
        </p:nvGrpSpPr>
        <p:grpSpPr>
          <a:xfrm>
            <a:off x="7197003" y="-1232647"/>
            <a:ext cx="6424612" cy="4055813"/>
            <a:chOff x="238125" y="602600"/>
            <a:chExt cx="7143750" cy="4509800"/>
          </a:xfrm>
        </p:grpSpPr>
        <p:sp>
          <p:nvSpPr>
            <p:cNvPr id="635" name="Google Shape;635;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9" name="Google Shape;1109;p47"/>
          <p:cNvSpPr txBox="1">
            <a:spLocks noGrp="1"/>
          </p:cNvSpPr>
          <p:nvPr>
            <p:ph type="body" idx="1"/>
          </p:nvPr>
        </p:nvSpPr>
        <p:spPr>
          <a:xfrm>
            <a:off x="8407167" y="1179000"/>
            <a:ext cx="3333600" cy="53212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0" name="Google Shape;1110;p47"/>
          <p:cNvSpPr txBox="1">
            <a:spLocks noGrp="1"/>
          </p:cNvSpPr>
          <p:nvPr>
            <p:ph type="body" idx="2"/>
          </p:nvPr>
        </p:nvSpPr>
        <p:spPr>
          <a:xfrm>
            <a:off x="4490067" y="1177067"/>
            <a:ext cx="3772400" cy="53568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1" name="Google Shape;1111;p47"/>
          <p:cNvSpPr txBox="1">
            <a:spLocks noGrp="1"/>
          </p:cNvSpPr>
          <p:nvPr>
            <p:ph type="body" idx="3"/>
          </p:nvPr>
        </p:nvSpPr>
        <p:spPr>
          <a:xfrm>
            <a:off x="565467" y="1177067"/>
            <a:ext cx="3755600" cy="53880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2" name="Google Shape;1112;p47"/>
          <p:cNvSpPr txBox="1">
            <a:spLocks noGrp="1"/>
          </p:cNvSpPr>
          <p:nvPr>
            <p:ph type="title"/>
          </p:nvPr>
        </p:nvSpPr>
        <p:spPr>
          <a:xfrm>
            <a:off x="565467" y="413467"/>
            <a:ext cx="11060000" cy="7636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Tree>
    <p:extLst>
      <p:ext uri="{BB962C8B-B14F-4D97-AF65-F5344CB8AC3E}">
        <p14:creationId xmlns:p14="http://schemas.microsoft.com/office/powerpoint/2010/main" val="39743601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22: Chapter break middle, gold">
  <p:cSld name="22: Chapter break middle, gold">
    <p:spTree>
      <p:nvGrpSpPr>
        <p:cNvPr id="1" name="Shape 1113"/>
        <p:cNvGrpSpPr/>
        <p:nvPr/>
      </p:nvGrpSpPr>
      <p:grpSpPr>
        <a:xfrm>
          <a:off x="0" y="0"/>
          <a:ext cx="0" cy="0"/>
          <a:chOff x="0" y="0"/>
          <a:chExt cx="0" cy="0"/>
        </a:xfrm>
      </p:grpSpPr>
      <p:sp>
        <p:nvSpPr>
          <p:cNvPr id="1114" name="Google Shape;1114;p48"/>
          <p:cNvSpPr/>
          <p:nvPr/>
        </p:nvSpPr>
        <p:spPr>
          <a:xfrm>
            <a:off x="0" y="2405000"/>
            <a:ext cx="12192000" cy="20576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15" name="Google Shape;1115;p4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16" name="Google Shape;1116;p4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SzPts val="3200"/>
              <a:buFont typeface="Arial"/>
              <a:buNone/>
              <a:defRPr sz="4267" b="1" i="0" u="none" strike="noStrike" cap="none">
                <a:latin typeface="Arial"/>
                <a:ea typeface="Arial"/>
                <a:cs typeface="Arial"/>
                <a:sym typeface="Arial"/>
              </a:defRPr>
            </a:lvl1pPr>
            <a:lvl2pPr marR="0" lvl="1" algn="l" rtl="0">
              <a:lnSpc>
                <a:spcPct val="100000"/>
              </a:lnSpc>
              <a:spcBef>
                <a:spcPts val="1067"/>
              </a:spcBef>
              <a:spcAft>
                <a:spcPts val="0"/>
              </a:spcAft>
              <a:buSzPts val="3000"/>
              <a:buFont typeface="Arial"/>
              <a:buNone/>
              <a:defRPr b="1"/>
            </a:lvl2pPr>
            <a:lvl3pPr marR="0" lvl="2" algn="l" rtl="0">
              <a:lnSpc>
                <a:spcPct val="100000"/>
              </a:lnSpc>
              <a:spcBef>
                <a:spcPts val="0"/>
              </a:spcBef>
              <a:spcAft>
                <a:spcPts val="0"/>
              </a:spcAft>
              <a:buSzPts val="3000"/>
              <a:buFont typeface="Arial"/>
              <a:buNone/>
              <a:defRPr b="1"/>
            </a:lvl3pPr>
            <a:lvl4pPr marR="0" lvl="3" algn="l" rtl="0">
              <a:lnSpc>
                <a:spcPct val="100000"/>
              </a:lnSpc>
              <a:spcBef>
                <a:spcPts val="0"/>
              </a:spcBef>
              <a:spcAft>
                <a:spcPts val="0"/>
              </a:spcAft>
              <a:buSzPts val="3000"/>
              <a:buFont typeface="Arial"/>
              <a:buNone/>
              <a:defRPr b="1"/>
            </a:lvl4pPr>
            <a:lvl5pPr marR="0" lvl="4" algn="l" rtl="0">
              <a:lnSpc>
                <a:spcPct val="100000"/>
              </a:lnSpc>
              <a:spcBef>
                <a:spcPts val="0"/>
              </a:spcBef>
              <a:spcAft>
                <a:spcPts val="0"/>
              </a:spcAft>
              <a:buSzPts val="3000"/>
              <a:buFont typeface="Arial"/>
              <a:buNone/>
              <a:defRPr b="1"/>
            </a:lvl5pPr>
            <a:lvl6pPr marR="0" lvl="5" algn="l" rtl="0">
              <a:lnSpc>
                <a:spcPct val="100000"/>
              </a:lnSpc>
              <a:spcBef>
                <a:spcPts val="0"/>
              </a:spcBef>
              <a:spcAft>
                <a:spcPts val="0"/>
              </a:spcAft>
              <a:buSzPts val="3000"/>
              <a:buFont typeface="Arial"/>
              <a:buNone/>
              <a:defRPr b="1"/>
            </a:lvl6pPr>
            <a:lvl7pPr marR="0" lvl="6" algn="l" rtl="0">
              <a:lnSpc>
                <a:spcPct val="100000"/>
              </a:lnSpc>
              <a:spcBef>
                <a:spcPts val="0"/>
              </a:spcBef>
              <a:spcAft>
                <a:spcPts val="0"/>
              </a:spcAft>
              <a:buSzPts val="3000"/>
              <a:buFont typeface="Arial"/>
              <a:buNone/>
              <a:defRPr b="1"/>
            </a:lvl7pPr>
            <a:lvl8pPr marR="0" lvl="7" algn="l" rtl="0">
              <a:lnSpc>
                <a:spcPct val="100000"/>
              </a:lnSpc>
              <a:spcBef>
                <a:spcPts val="0"/>
              </a:spcBef>
              <a:spcAft>
                <a:spcPts val="0"/>
              </a:spcAft>
              <a:buSzPts val="3000"/>
              <a:buFont typeface="Arial"/>
              <a:buNone/>
              <a:defRPr b="1"/>
            </a:lvl8pPr>
            <a:lvl9pPr marR="0" lvl="8" algn="l" rtl="0">
              <a:lnSpc>
                <a:spcPct val="100000"/>
              </a:lnSpc>
              <a:spcBef>
                <a:spcPts val="0"/>
              </a:spcBef>
              <a:spcAft>
                <a:spcPts val="0"/>
              </a:spcAft>
              <a:buSzPts val="3000"/>
              <a:buFont typeface="Arial"/>
              <a:buNone/>
              <a:defRPr b="1"/>
            </a:lvl9pPr>
          </a:lstStyle>
          <a:p>
            <a:r>
              <a:rPr lang="en-US"/>
              <a:t>Click to edit Master title style</a:t>
            </a:r>
            <a:endParaRPr/>
          </a:p>
        </p:txBody>
      </p:sp>
    </p:spTree>
    <p:extLst>
      <p:ext uri="{BB962C8B-B14F-4D97-AF65-F5344CB8AC3E}">
        <p14:creationId xmlns:p14="http://schemas.microsoft.com/office/powerpoint/2010/main" val="1463646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22: Title — one column, left">
  <p:cSld name="1_22: Title — one column, left">
    <p:spTree>
      <p:nvGrpSpPr>
        <p:cNvPr id="1" name="Shape 1117"/>
        <p:cNvGrpSpPr/>
        <p:nvPr/>
      </p:nvGrpSpPr>
      <p:grpSpPr>
        <a:xfrm>
          <a:off x="0" y="0"/>
          <a:ext cx="0" cy="0"/>
          <a:chOff x="0" y="0"/>
          <a:chExt cx="0" cy="0"/>
        </a:xfrm>
      </p:grpSpPr>
      <p:sp>
        <p:nvSpPr>
          <p:cNvPr id="1118" name="Google Shape;1118;p49"/>
          <p:cNvSpPr txBox="1">
            <a:spLocks noGrp="1"/>
          </p:cNvSpPr>
          <p:nvPr>
            <p:ph type="body" idx="1"/>
          </p:nvPr>
        </p:nvSpPr>
        <p:spPr>
          <a:xfrm>
            <a:off x="6699033" y="593367"/>
            <a:ext cx="5116000" cy="5181200"/>
          </a:xfrm>
          <a:prstGeom prst="rect">
            <a:avLst/>
          </a:prstGeom>
          <a:noFill/>
          <a:ln>
            <a:noFill/>
          </a:ln>
        </p:spPr>
        <p:txBody>
          <a:bodyPr spcFirstLastPara="1" wrap="square" lIns="91425" tIns="91425" rIns="91425" bIns="91425"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400" b="0" i="0" u="none" strike="noStrike" cap="none">
                <a:solidFill>
                  <a:schemeClr val="lt1"/>
                </a:solidFill>
                <a:latin typeface="Arial"/>
                <a:ea typeface="Arial"/>
                <a:cs typeface="Arial"/>
                <a:sym typeface="Arial"/>
              </a:defRPr>
            </a:lvl1pPr>
            <a:lvl2pPr marL="1219170" marR="0" lvl="1"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2pPr>
            <a:lvl3pPr marL="1828754" marR="0" lvl="2"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3pPr>
            <a:lvl4pPr marL="2438339" marR="0" lvl="3"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4pPr>
            <a:lvl5pPr marL="3047924" marR="0" lvl="4"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5pPr>
            <a:lvl6pPr marL="3657509" marR="0" lvl="5"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L="4267093" marR="0" lvl="6"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7pPr>
            <a:lvl8pPr marL="4876678" marR="0" lvl="7"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8pPr>
            <a:lvl9pPr marL="5486263" marR="0" lvl="8" indent="-304792" algn="l" rtl="0">
              <a:lnSpc>
                <a:spcPct val="115000"/>
              </a:lnSpc>
              <a:spcBef>
                <a:spcPts val="2133"/>
              </a:spcBef>
              <a:spcAft>
                <a:spcPts val="2133"/>
              </a:spcAft>
              <a:buClr>
                <a:schemeClr val="lt1"/>
              </a:buClr>
              <a:buSzPts val="1400"/>
              <a:buFont typeface="Arial"/>
              <a:buNone/>
              <a:defRPr sz="18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19" name="Google Shape;1119;p49"/>
          <p:cNvSpPr txBox="1">
            <a:spLocks noGrp="1"/>
          </p:cNvSpPr>
          <p:nvPr>
            <p:ph type="title"/>
          </p:nvPr>
        </p:nvSpPr>
        <p:spPr>
          <a:xfrm>
            <a:off x="566433" y="345300"/>
            <a:ext cx="4888400" cy="83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000"/>
              <a:buFont typeface="Arial"/>
              <a:buNone/>
              <a:defRPr sz="4000" b="1" i="0" u="none" strike="noStrike" cap="none">
                <a:solidFill>
                  <a:schemeClr val="dk1"/>
                </a:solidFill>
                <a:highlight>
                  <a:srgbClr val="FFFFFF"/>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72999663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22: *Presentation title simple, preheader">
  <p:cSld name="22: *Presentation title simple, preheader">
    <p:spTree>
      <p:nvGrpSpPr>
        <p:cNvPr id="1" name="Shape 1120"/>
        <p:cNvGrpSpPr/>
        <p:nvPr/>
      </p:nvGrpSpPr>
      <p:grpSpPr>
        <a:xfrm>
          <a:off x="0" y="0"/>
          <a:ext cx="0" cy="0"/>
          <a:chOff x="0" y="0"/>
          <a:chExt cx="0" cy="0"/>
        </a:xfrm>
      </p:grpSpPr>
      <p:sp>
        <p:nvSpPr>
          <p:cNvPr id="1121" name="Google Shape;1121;p50"/>
          <p:cNvSpPr txBox="1">
            <a:spLocks noGrp="1"/>
          </p:cNvSpPr>
          <p:nvPr>
            <p:ph type="subTitle" idx="1"/>
          </p:nvPr>
        </p:nvSpPr>
        <p:spPr>
          <a:xfrm>
            <a:off x="562700" y="1175301"/>
            <a:ext cx="10011600" cy="346800"/>
          </a:xfrm>
          <a:prstGeom prst="rect">
            <a:avLst/>
          </a:prstGeom>
          <a:noFill/>
          <a:ln>
            <a:noFill/>
          </a:ln>
        </p:spPr>
        <p:txBody>
          <a:bodyPr spcFirstLastPara="1" wrap="square" lIns="0" tIns="0" rIns="0" bIns="0" anchor="t" anchorCtr="0">
            <a:noAutofit/>
          </a:bodyPr>
          <a:lstStyle>
            <a:lvl1pPr marR="0" lvl="0" algn="l" rtl="0">
              <a:lnSpc>
                <a:spcPct val="115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10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22" name="Google Shape;1122;p50"/>
          <p:cNvSpPr txBox="1">
            <a:spLocks noGrp="1"/>
          </p:cNvSpPr>
          <p:nvPr>
            <p:ph type="title"/>
          </p:nvPr>
        </p:nvSpPr>
        <p:spPr>
          <a:xfrm>
            <a:off x="534767" y="1521933"/>
            <a:ext cx="112000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6400"/>
            </a:lvl1pPr>
            <a:lvl2pPr lvl="1" algn="l" rtl="0">
              <a:lnSpc>
                <a:spcPct val="100000"/>
              </a:lnSpc>
              <a:spcBef>
                <a:spcPts val="1067"/>
              </a:spcBef>
              <a:spcAft>
                <a:spcPts val="0"/>
              </a:spcAft>
              <a:buSzPts val="4800"/>
              <a:buNone/>
              <a:defRPr sz="6400"/>
            </a:lvl2pPr>
            <a:lvl3pPr lvl="2" algn="l" rtl="0">
              <a:lnSpc>
                <a:spcPct val="100000"/>
              </a:lnSpc>
              <a:spcBef>
                <a:spcPts val="0"/>
              </a:spcBef>
              <a:spcAft>
                <a:spcPts val="0"/>
              </a:spcAft>
              <a:buSzPts val="4800"/>
              <a:buNone/>
              <a:defRPr sz="6400"/>
            </a:lvl3pPr>
            <a:lvl4pPr lvl="3" algn="l" rtl="0">
              <a:lnSpc>
                <a:spcPct val="100000"/>
              </a:lnSpc>
              <a:spcBef>
                <a:spcPts val="0"/>
              </a:spcBef>
              <a:spcAft>
                <a:spcPts val="0"/>
              </a:spcAft>
              <a:buSzPts val="4800"/>
              <a:buNone/>
              <a:defRPr sz="6400"/>
            </a:lvl4pPr>
            <a:lvl5pPr lvl="4" algn="l" rtl="0">
              <a:lnSpc>
                <a:spcPct val="100000"/>
              </a:lnSpc>
              <a:spcBef>
                <a:spcPts val="0"/>
              </a:spcBef>
              <a:spcAft>
                <a:spcPts val="0"/>
              </a:spcAft>
              <a:buSzPts val="4800"/>
              <a:buNone/>
              <a:defRPr sz="6400"/>
            </a:lvl5pPr>
            <a:lvl6pPr lvl="5" algn="l" rtl="0">
              <a:lnSpc>
                <a:spcPct val="100000"/>
              </a:lnSpc>
              <a:spcBef>
                <a:spcPts val="0"/>
              </a:spcBef>
              <a:spcAft>
                <a:spcPts val="0"/>
              </a:spcAft>
              <a:buSzPts val="4800"/>
              <a:buNone/>
              <a:defRPr sz="6400"/>
            </a:lvl6pPr>
            <a:lvl7pPr lvl="6" algn="l" rtl="0">
              <a:lnSpc>
                <a:spcPct val="100000"/>
              </a:lnSpc>
              <a:spcBef>
                <a:spcPts val="0"/>
              </a:spcBef>
              <a:spcAft>
                <a:spcPts val="0"/>
              </a:spcAft>
              <a:buSzPts val="4800"/>
              <a:buNone/>
              <a:defRPr sz="6400"/>
            </a:lvl7pPr>
            <a:lvl8pPr lvl="7" algn="l" rtl="0">
              <a:lnSpc>
                <a:spcPct val="100000"/>
              </a:lnSpc>
              <a:spcBef>
                <a:spcPts val="0"/>
              </a:spcBef>
              <a:spcAft>
                <a:spcPts val="0"/>
              </a:spcAft>
              <a:buSzPts val="4800"/>
              <a:buNone/>
              <a:defRPr sz="6400"/>
            </a:lvl8pPr>
            <a:lvl9pPr lvl="8" algn="l" rtl="0">
              <a:lnSpc>
                <a:spcPct val="100000"/>
              </a:lnSpc>
              <a:spcBef>
                <a:spcPts val="0"/>
              </a:spcBef>
              <a:spcAft>
                <a:spcPts val="0"/>
              </a:spcAft>
              <a:buSzPts val="4800"/>
              <a:buNone/>
              <a:defRPr sz="6400"/>
            </a:lvl9pPr>
          </a:lstStyle>
          <a:p>
            <a:r>
              <a:rPr lang="en-US"/>
              <a:t>Click to edit Master title style</a:t>
            </a:r>
            <a:endParaRPr/>
          </a:p>
        </p:txBody>
      </p:sp>
      <p:pic>
        <p:nvPicPr>
          <p:cNvPr id="1123" name="Google Shape;1123;p5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t="-4997"/>
          <a:stretch/>
        </p:blipFill>
        <p:spPr>
          <a:xfrm>
            <a:off x="196716" y="5322491"/>
            <a:ext cx="5345600" cy="1483567"/>
          </a:xfrm>
          <a:prstGeom prst="rect">
            <a:avLst/>
          </a:prstGeom>
          <a:noFill/>
          <a:ln>
            <a:noFill/>
          </a:ln>
        </p:spPr>
      </p:pic>
    </p:spTree>
    <p:extLst>
      <p:ext uri="{BB962C8B-B14F-4D97-AF65-F5344CB8AC3E}">
        <p14:creationId xmlns:p14="http://schemas.microsoft.com/office/powerpoint/2010/main" val="2811597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22: *Presentation title, photo background">
  <p:cSld name="22: *Presentation title, photo background">
    <p:bg>
      <p:bgPr>
        <a:solidFill>
          <a:schemeClr val="lt1"/>
        </a:solidFill>
        <a:effectLst/>
      </p:bgPr>
    </p:bg>
    <p:spTree>
      <p:nvGrpSpPr>
        <p:cNvPr id="1" name="Shape 1124"/>
        <p:cNvGrpSpPr/>
        <p:nvPr/>
      </p:nvGrpSpPr>
      <p:grpSpPr>
        <a:xfrm>
          <a:off x="0" y="0"/>
          <a:ext cx="0" cy="0"/>
          <a:chOff x="0" y="0"/>
          <a:chExt cx="0" cy="0"/>
        </a:xfrm>
      </p:grpSpPr>
      <p:sp>
        <p:nvSpPr>
          <p:cNvPr id="1125" name="Google Shape;1125;p51"/>
          <p:cNvSpPr>
            <a:spLocks noGrp="1"/>
          </p:cNvSpPr>
          <p:nvPr>
            <p:ph type="pic" idx="2"/>
          </p:nvPr>
        </p:nvSpPr>
        <p:spPr>
          <a:xfrm>
            <a:off x="67" y="-4200"/>
            <a:ext cx="12192000" cy="5400400"/>
          </a:xfrm>
          <a:prstGeom prst="rect">
            <a:avLst/>
          </a:prstGeom>
          <a:noFill/>
          <a:ln>
            <a:noFill/>
          </a:ln>
        </p:spPr>
      </p:sp>
      <p:sp>
        <p:nvSpPr>
          <p:cNvPr id="1126" name="Google Shape;1126;p51"/>
          <p:cNvSpPr txBox="1">
            <a:spLocks noGrp="1"/>
          </p:cNvSpPr>
          <p:nvPr>
            <p:ph type="ctrTitle"/>
          </p:nvPr>
        </p:nvSpPr>
        <p:spPr>
          <a:xfrm>
            <a:off x="566567" y="1816433"/>
            <a:ext cx="11058800" cy="27368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highlight>
                  <a:schemeClr val="lt1"/>
                </a:highlight>
                <a:latin typeface="Arial"/>
                <a:ea typeface="Arial"/>
                <a:cs typeface="Arial"/>
                <a:sym typeface="Arial"/>
              </a:defRPr>
            </a:lvl1pPr>
            <a:lvl2pPr lvl="1" algn="ctr" rtl="0">
              <a:lnSpc>
                <a:spcPct val="100000"/>
              </a:lnSpc>
              <a:spcBef>
                <a:spcPts val="0"/>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1127" name="Google Shape;1127;p51"/>
          <p:cNvSpPr txBox="1">
            <a:spLocks noGrp="1"/>
          </p:cNvSpPr>
          <p:nvPr>
            <p:ph type="body" idx="1"/>
          </p:nvPr>
        </p:nvSpPr>
        <p:spPr>
          <a:xfrm>
            <a:off x="5611067" y="5695000"/>
            <a:ext cx="6014400" cy="742000"/>
          </a:xfrm>
          <a:prstGeom prst="rect">
            <a:avLst/>
          </a:prstGeom>
          <a:noFill/>
          <a:ln>
            <a:noFill/>
          </a:ln>
        </p:spPr>
        <p:txBody>
          <a:bodyPr spcFirstLastPara="1" wrap="square" lIns="0" tIns="0" rIns="0" bIns="91425" anchor="t" anchorCtr="0">
            <a:noAutofit/>
          </a:bodyPr>
          <a:lstStyle>
            <a:lvl1pPr marL="609585" marR="0" lvl="0" indent="-304792" algn="l" rtl="0">
              <a:lnSpc>
                <a:spcPct val="100000"/>
              </a:lnSpc>
              <a:spcBef>
                <a:spcPts val="0"/>
              </a:spcBef>
              <a:spcAft>
                <a:spcPts val="0"/>
              </a:spcAft>
              <a:buClr>
                <a:srgbClr val="000000"/>
              </a:buClr>
              <a:buSzPts val="1200"/>
              <a:buNone/>
              <a:defRPr sz="1600" b="1" i="0" u="none" strike="noStrike" cap="none">
                <a:solidFill>
                  <a:srgbClr val="000000"/>
                </a:solidFill>
              </a:defRPr>
            </a:lvl1pPr>
            <a:lvl2pPr marL="1219170" marR="0" lvl="1" indent="-304792" algn="l" rtl="0">
              <a:lnSpc>
                <a:spcPct val="100000"/>
              </a:lnSpc>
              <a:spcBef>
                <a:spcPts val="0"/>
              </a:spcBef>
              <a:spcAft>
                <a:spcPts val="0"/>
              </a:spcAft>
              <a:buClr>
                <a:srgbClr val="000000"/>
              </a:buClr>
              <a:buSzPts val="1200"/>
              <a:buNone/>
              <a:defRPr sz="1600" i="0" u="none" strike="noStrike" cap="none">
                <a:solidFill>
                  <a:srgbClr val="000000"/>
                </a:solidFill>
              </a:defRPr>
            </a:lvl2pPr>
            <a:lvl3pPr marL="1828754" marR="0" lvl="2" indent="-304792" algn="l" rtl="0">
              <a:lnSpc>
                <a:spcPct val="100000"/>
              </a:lnSpc>
              <a:spcBef>
                <a:spcPts val="0"/>
              </a:spcBef>
              <a:spcAft>
                <a:spcPts val="0"/>
              </a:spcAft>
              <a:buClr>
                <a:srgbClr val="000000"/>
              </a:buClr>
              <a:buSzPts val="1200"/>
              <a:buNone/>
              <a:defRPr sz="1600" i="0" u="none" strike="noStrike" cap="none">
                <a:solidFill>
                  <a:srgbClr val="000000"/>
                </a:solidFill>
              </a:defRPr>
            </a:lvl3pPr>
            <a:lvl4pPr marL="2438339" marR="0" lvl="3" indent="-304792" algn="l" rtl="0">
              <a:lnSpc>
                <a:spcPct val="100000"/>
              </a:lnSpc>
              <a:spcBef>
                <a:spcPts val="0"/>
              </a:spcBef>
              <a:spcAft>
                <a:spcPts val="0"/>
              </a:spcAft>
              <a:buClr>
                <a:srgbClr val="000000"/>
              </a:buClr>
              <a:buSzPts val="1200"/>
              <a:buNone/>
              <a:defRPr sz="1600" i="0" u="none" strike="noStrike" cap="none">
                <a:solidFill>
                  <a:srgbClr val="000000"/>
                </a:solidFill>
              </a:defRPr>
            </a:lvl4pPr>
            <a:lvl5pPr marL="3047924" marR="0" lvl="4" indent="-304792" algn="l" rtl="0">
              <a:lnSpc>
                <a:spcPct val="100000"/>
              </a:lnSpc>
              <a:spcBef>
                <a:spcPts val="0"/>
              </a:spcBef>
              <a:spcAft>
                <a:spcPts val="0"/>
              </a:spcAft>
              <a:buClr>
                <a:srgbClr val="000000"/>
              </a:buClr>
              <a:buSzPts val="1200"/>
              <a:buNone/>
              <a:defRPr sz="1600" i="0" u="none" strike="noStrike" cap="none">
                <a:solidFill>
                  <a:srgbClr val="000000"/>
                </a:solidFill>
              </a:defRPr>
            </a:lvl5pPr>
            <a:lvl6pPr marL="3657509" marR="0" lvl="5" indent="-304792" algn="l" rtl="0">
              <a:lnSpc>
                <a:spcPct val="100000"/>
              </a:lnSpc>
              <a:spcBef>
                <a:spcPts val="0"/>
              </a:spcBef>
              <a:spcAft>
                <a:spcPts val="0"/>
              </a:spcAft>
              <a:buClr>
                <a:srgbClr val="000000"/>
              </a:buClr>
              <a:buSzPts val="800"/>
              <a:buNone/>
              <a:defRPr sz="1067" i="0" u="none" strike="noStrike" cap="none">
                <a:solidFill>
                  <a:srgbClr val="000000"/>
                </a:solidFill>
              </a:defRPr>
            </a:lvl6pPr>
            <a:lvl7pPr marL="4267093" marR="0" lvl="6" indent="-304792" algn="l" rtl="0">
              <a:lnSpc>
                <a:spcPct val="100000"/>
              </a:lnSpc>
              <a:spcBef>
                <a:spcPts val="0"/>
              </a:spcBef>
              <a:spcAft>
                <a:spcPts val="0"/>
              </a:spcAft>
              <a:buClr>
                <a:srgbClr val="000000"/>
              </a:buClr>
              <a:buSzPts val="800"/>
              <a:buNone/>
              <a:defRPr sz="1067" i="0" u="none" strike="noStrike" cap="none">
                <a:solidFill>
                  <a:srgbClr val="000000"/>
                </a:solidFill>
              </a:defRPr>
            </a:lvl7pPr>
            <a:lvl8pPr marL="4876678" marR="0" lvl="7" indent="-304792" algn="l" rtl="0">
              <a:lnSpc>
                <a:spcPct val="100000"/>
              </a:lnSpc>
              <a:spcBef>
                <a:spcPts val="0"/>
              </a:spcBef>
              <a:spcAft>
                <a:spcPts val="0"/>
              </a:spcAft>
              <a:buClr>
                <a:srgbClr val="000000"/>
              </a:buClr>
              <a:buSzPts val="800"/>
              <a:buNone/>
              <a:defRPr sz="1067" i="0" u="none" strike="noStrike" cap="none">
                <a:solidFill>
                  <a:srgbClr val="000000"/>
                </a:solidFill>
              </a:defRPr>
            </a:lvl8pPr>
            <a:lvl9pPr marL="5486263" marR="0" lvl="8" indent="-304792" algn="l" rtl="0">
              <a:lnSpc>
                <a:spcPct val="100000"/>
              </a:lnSpc>
              <a:spcBef>
                <a:spcPts val="0"/>
              </a:spcBef>
              <a:spcAft>
                <a:spcPts val="0"/>
              </a:spcAft>
              <a:buClr>
                <a:srgbClr val="000000"/>
              </a:buClr>
              <a:buSzPts val="800"/>
              <a:buNone/>
              <a:defRPr sz="1067" i="0" u="none" strike="noStrike" cap="none">
                <a:solidFill>
                  <a:srgbClr val="000000"/>
                </a:solidFill>
              </a:defRPr>
            </a:lvl9pPr>
          </a:lstStyle>
          <a:p>
            <a:pPr lvl="0"/>
            <a:r>
              <a:rPr lang="en-US"/>
              <a:t>Click to edit Master text styles</a:t>
            </a:r>
          </a:p>
        </p:txBody>
      </p:sp>
      <p:pic>
        <p:nvPicPr>
          <p:cNvPr id="1128" name="Google Shape;1128;p51"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96700" y="5396134"/>
            <a:ext cx="5345600" cy="1409933"/>
          </a:xfrm>
          <a:prstGeom prst="rect">
            <a:avLst/>
          </a:prstGeom>
          <a:noFill/>
          <a:ln>
            <a:noFill/>
          </a:ln>
        </p:spPr>
      </p:pic>
    </p:spTree>
    <p:extLst>
      <p:ext uri="{BB962C8B-B14F-4D97-AF65-F5344CB8AC3E}">
        <p14:creationId xmlns:p14="http://schemas.microsoft.com/office/powerpoint/2010/main" val="296059671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22: Chapter break with preheader, gold">
  <p:cSld name="22: Chapter break with preheader, gold">
    <p:bg>
      <p:bgPr>
        <a:solidFill>
          <a:schemeClr val="accent1"/>
        </a:solidFill>
        <a:effectLst/>
      </p:bgPr>
    </p:bg>
    <p:spTree>
      <p:nvGrpSpPr>
        <p:cNvPr id="1" name="Shape 1129"/>
        <p:cNvGrpSpPr/>
        <p:nvPr/>
      </p:nvGrpSpPr>
      <p:grpSpPr>
        <a:xfrm>
          <a:off x="0" y="0"/>
          <a:ext cx="0" cy="0"/>
          <a:chOff x="0" y="0"/>
          <a:chExt cx="0" cy="0"/>
        </a:xfrm>
      </p:grpSpPr>
      <p:sp>
        <p:nvSpPr>
          <p:cNvPr id="1130" name="Google Shape;1130;p52"/>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1" name="Google Shape;1131;p52"/>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6000"/>
              <a:buNone/>
              <a:defRPr sz="8000"/>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29455611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22: Chapter break with preheader, black">
  <p:cSld name="22: Chapter break with preheader, black">
    <p:bg>
      <p:bgPr>
        <a:solidFill>
          <a:schemeClr val="dk1"/>
        </a:solidFill>
        <a:effectLst/>
      </p:bgPr>
    </p:bg>
    <p:spTree>
      <p:nvGrpSpPr>
        <p:cNvPr id="1" name="Shape 1135"/>
        <p:cNvGrpSpPr/>
        <p:nvPr/>
      </p:nvGrpSpPr>
      <p:grpSpPr>
        <a:xfrm>
          <a:off x="0" y="0"/>
          <a:ext cx="0" cy="0"/>
          <a:chOff x="0" y="0"/>
          <a:chExt cx="0" cy="0"/>
        </a:xfrm>
      </p:grpSpPr>
      <p:sp>
        <p:nvSpPr>
          <p:cNvPr id="1136" name="Google Shape;1136;p54"/>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7" name="Google Shape;1137;p54"/>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288851647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22: Chapter break with preheader, maroon">
  <p:cSld name="22: Chapter break with preheader, maroon">
    <p:bg>
      <p:bgPr>
        <a:solidFill>
          <a:schemeClr val="accent2"/>
        </a:solidFill>
        <a:effectLst/>
      </p:bgPr>
    </p:bg>
    <p:spTree>
      <p:nvGrpSpPr>
        <p:cNvPr id="1" name="Shape 1138"/>
        <p:cNvGrpSpPr/>
        <p:nvPr/>
      </p:nvGrpSpPr>
      <p:grpSpPr>
        <a:xfrm>
          <a:off x="0" y="0"/>
          <a:ext cx="0" cy="0"/>
          <a:chOff x="0" y="0"/>
          <a:chExt cx="0" cy="0"/>
        </a:xfrm>
      </p:grpSpPr>
      <p:sp>
        <p:nvSpPr>
          <p:cNvPr id="1139" name="Google Shape;1139;p55"/>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40" name="Google Shape;1140;p55"/>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28847335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22: Chapter break pattern">
  <p:cSld name="22: Chapter break pattern">
    <p:spTree>
      <p:nvGrpSpPr>
        <p:cNvPr id="1" name="Shape 1141"/>
        <p:cNvGrpSpPr/>
        <p:nvPr/>
      </p:nvGrpSpPr>
      <p:grpSpPr>
        <a:xfrm>
          <a:off x="0" y="0"/>
          <a:ext cx="0" cy="0"/>
          <a:chOff x="0" y="0"/>
          <a:chExt cx="0" cy="0"/>
        </a:xfrm>
      </p:grpSpPr>
      <p:pic>
        <p:nvPicPr>
          <p:cNvPr id="1142" name="Google Shape;1142;p56"/>
          <p:cNvPicPr preferRelativeResize="0"/>
          <p:nvPr/>
        </p:nvPicPr>
        <p:blipFill rotWithShape="1">
          <a:blip r:embed="rId2">
            <a:alphaModFix/>
          </a:blip>
          <a:srcRect/>
          <a:stretch/>
        </p:blipFill>
        <p:spPr>
          <a:xfrm>
            <a:off x="0" y="0"/>
            <a:ext cx="12192013" cy="6858000"/>
          </a:xfrm>
          <a:prstGeom prst="rect">
            <a:avLst/>
          </a:prstGeom>
          <a:noFill/>
          <a:ln>
            <a:noFill/>
          </a:ln>
        </p:spPr>
      </p:pic>
      <p:sp>
        <p:nvSpPr>
          <p:cNvPr id="1143" name="Google Shape;1143;p56"/>
          <p:cNvSpPr txBox="1">
            <a:spLocks noGrp="1"/>
          </p:cNvSpPr>
          <p:nvPr>
            <p:ph type="title"/>
          </p:nvPr>
        </p:nvSpPr>
        <p:spPr>
          <a:xfrm>
            <a:off x="574833" y="0"/>
            <a:ext cx="11050800" cy="6858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SzPts val="4400"/>
              <a:buFont typeface="Arial"/>
              <a:buNone/>
              <a:defRPr sz="5867" b="1" i="0" u="none" strike="noStrike" cap="none">
                <a:highlight>
                  <a:schemeClr val="accent1"/>
                </a:highlight>
                <a:latin typeface="Arial"/>
                <a:ea typeface="Arial"/>
                <a:cs typeface="Arial"/>
                <a:sym typeface="Arial"/>
              </a:defRPr>
            </a:lvl1pPr>
            <a:lvl2pPr marR="0" lvl="1" algn="l" rtl="0">
              <a:lnSpc>
                <a:spcPct val="10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10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10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10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10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10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10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10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29455440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22: Chapter break photo background">
  <p:cSld name="22: Chapter break photo background">
    <p:spTree>
      <p:nvGrpSpPr>
        <p:cNvPr id="1" name="Shape 1144"/>
        <p:cNvGrpSpPr/>
        <p:nvPr/>
      </p:nvGrpSpPr>
      <p:grpSpPr>
        <a:xfrm>
          <a:off x="0" y="0"/>
          <a:ext cx="0" cy="0"/>
          <a:chOff x="0" y="0"/>
          <a:chExt cx="0" cy="0"/>
        </a:xfrm>
      </p:grpSpPr>
      <p:sp>
        <p:nvSpPr>
          <p:cNvPr id="1145" name="Google Shape;1145;p57"/>
          <p:cNvSpPr>
            <a:spLocks noGrp="1"/>
          </p:cNvSpPr>
          <p:nvPr>
            <p:ph type="pic" idx="2"/>
          </p:nvPr>
        </p:nvSpPr>
        <p:spPr>
          <a:xfrm>
            <a:off x="0" y="-26633"/>
            <a:ext cx="12192000" cy="6884800"/>
          </a:xfrm>
          <a:prstGeom prst="rect">
            <a:avLst/>
          </a:prstGeom>
          <a:noFill/>
          <a:ln>
            <a:noFill/>
          </a:ln>
        </p:spPr>
      </p:sp>
      <p:sp>
        <p:nvSpPr>
          <p:cNvPr id="1146" name="Google Shape;1146;p57"/>
          <p:cNvSpPr txBox="1">
            <a:spLocks noGrp="1"/>
          </p:cNvSpPr>
          <p:nvPr>
            <p:ph type="title"/>
          </p:nvPr>
        </p:nvSpPr>
        <p:spPr>
          <a:xfrm>
            <a:off x="574833" y="4106618"/>
            <a:ext cx="10444800" cy="997230"/>
          </a:xfrm>
          <a:prstGeom prst="rect">
            <a:avLst/>
          </a:prstGeom>
          <a:solidFill>
            <a:srgbClr val="FFFFFF">
              <a:alpha val="81010"/>
            </a:srgbClr>
          </a:solidFill>
          <a:ln>
            <a:noFill/>
          </a:ln>
        </p:spPr>
        <p:txBody>
          <a:bodyPr spcFirstLastPara="1" wrap="square" lIns="91425" tIns="91425" rIns="91425" bIns="91425" anchor="ctr" anchorCtr="0">
            <a:spAutoFit/>
          </a:bodyPr>
          <a:lstStyle>
            <a:lvl1pPr marR="0" lvl="0" algn="l" rtl="0">
              <a:lnSpc>
                <a:spcPct val="90000"/>
              </a:lnSpc>
              <a:spcBef>
                <a:spcPts val="0"/>
              </a:spcBef>
              <a:spcAft>
                <a:spcPts val="0"/>
              </a:spcAft>
              <a:buSzPts val="4400"/>
              <a:buFont typeface="Arial"/>
              <a:buNone/>
              <a:defRPr sz="5867" b="1" i="0" u="none" strike="noStrike" cap="none">
                <a:latin typeface="Arial"/>
                <a:ea typeface="Arial"/>
                <a:cs typeface="Arial"/>
                <a:sym typeface="Arial"/>
              </a:defRPr>
            </a:lvl1pPr>
            <a:lvl2pPr marR="0" lvl="1" algn="l" rtl="0">
              <a:lnSpc>
                <a:spcPct val="9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9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9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9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9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9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9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9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365450085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2: z-Blank with logo, image background">
  <p:cSld name="22: z-Blank with logo, image background">
    <p:bg>
      <p:bgPr>
        <a:noFill/>
        <a:effectLst/>
      </p:bgPr>
    </p:bg>
    <p:spTree>
      <p:nvGrpSpPr>
        <p:cNvPr id="1" name="Shape 61"/>
        <p:cNvGrpSpPr/>
        <p:nvPr/>
      </p:nvGrpSpPr>
      <p:grpSpPr>
        <a:xfrm>
          <a:off x="0" y="0"/>
          <a:ext cx="0" cy="0"/>
          <a:chOff x="0" y="0"/>
          <a:chExt cx="0" cy="0"/>
        </a:xfrm>
      </p:grpSpPr>
      <p:sp>
        <p:nvSpPr>
          <p:cNvPr id="62" name="Google Shape;62;p23"/>
          <p:cNvSpPr>
            <a:spLocks noGrp="1"/>
          </p:cNvSpPr>
          <p:nvPr>
            <p:ph type="pic" idx="2"/>
          </p:nvPr>
        </p:nvSpPr>
        <p:spPr>
          <a:xfrm>
            <a:off x="-33" y="2533"/>
            <a:ext cx="12192000" cy="6858000"/>
          </a:xfrm>
          <a:prstGeom prst="rect">
            <a:avLst/>
          </a:prstGeom>
          <a:noFill/>
          <a:ln>
            <a:noFill/>
          </a:ln>
        </p:spPr>
      </p:sp>
      <p:sp>
        <p:nvSpPr>
          <p:cNvPr id="63" name="Google Shape;63;p23"/>
          <p:cNvSpPr/>
          <p:nvPr/>
        </p:nvSpPr>
        <p:spPr>
          <a:xfrm>
            <a:off x="10504433" y="5866500"/>
            <a:ext cx="1712800" cy="72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4" name="Google Shape;64;p2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169583309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22: Chapter break middle, black">
  <p:cSld name="22: Chapter break middle, black">
    <p:spTree>
      <p:nvGrpSpPr>
        <p:cNvPr id="1" name="Shape 1147"/>
        <p:cNvGrpSpPr/>
        <p:nvPr/>
      </p:nvGrpSpPr>
      <p:grpSpPr>
        <a:xfrm>
          <a:off x="0" y="0"/>
          <a:ext cx="0" cy="0"/>
          <a:chOff x="0" y="0"/>
          <a:chExt cx="0" cy="0"/>
        </a:xfrm>
      </p:grpSpPr>
      <p:sp>
        <p:nvSpPr>
          <p:cNvPr id="1148" name="Google Shape;1148;p58"/>
          <p:cNvSpPr/>
          <p:nvPr/>
        </p:nvSpPr>
        <p:spPr>
          <a:xfrm>
            <a:off x="0" y="2405000"/>
            <a:ext cx="12192000" cy="2057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49" name="Google Shape;1149;p5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50" name="Google Shape;1150;p5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chemeClr val="accent1"/>
              </a:buClr>
              <a:buSzPts val="3200"/>
              <a:buFont typeface="Arial"/>
              <a:buNone/>
              <a:defRPr sz="4267"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chemeClr val="accent1"/>
              </a:buClr>
              <a:buSzPts val="3000"/>
              <a:buFont typeface="Arial"/>
              <a:buNone/>
              <a:defRPr b="1">
                <a:solidFill>
                  <a:schemeClr val="accent1"/>
                </a:solidFill>
              </a:defRPr>
            </a:lvl2pPr>
            <a:lvl3pPr marR="0" lvl="2" algn="l" rtl="0">
              <a:lnSpc>
                <a:spcPct val="100000"/>
              </a:lnSpc>
              <a:spcBef>
                <a:spcPts val="0"/>
              </a:spcBef>
              <a:spcAft>
                <a:spcPts val="0"/>
              </a:spcAft>
              <a:buClr>
                <a:schemeClr val="accent1"/>
              </a:buClr>
              <a:buSzPts val="3000"/>
              <a:buFont typeface="Arial"/>
              <a:buNone/>
              <a:defRPr b="1">
                <a:solidFill>
                  <a:schemeClr val="accent1"/>
                </a:solidFill>
              </a:defRPr>
            </a:lvl3pPr>
            <a:lvl4pPr marR="0" lvl="3" algn="l" rtl="0">
              <a:lnSpc>
                <a:spcPct val="100000"/>
              </a:lnSpc>
              <a:spcBef>
                <a:spcPts val="0"/>
              </a:spcBef>
              <a:spcAft>
                <a:spcPts val="0"/>
              </a:spcAft>
              <a:buClr>
                <a:schemeClr val="accent1"/>
              </a:buClr>
              <a:buSzPts val="3000"/>
              <a:buFont typeface="Arial"/>
              <a:buNone/>
              <a:defRPr b="1">
                <a:solidFill>
                  <a:schemeClr val="accent1"/>
                </a:solidFill>
              </a:defRPr>
            </a:lvl4pPr>
            <a:lvl5pPr marR="0" lvl="4" algn="l" rtl="0">
              <a:lnSpc>
                <a:spcPct val="100000"/>
              </a:lnSpc>
              <a:spcBef>
                <a:spcPts val="0"/>
              </a:spcBef>
              <a:spcAft>
                <a:spcPts val="0"/>
              </a:spcAft>
              <a:buClr>
                <a:schemeClr val="accent1"/>
              </a:buClr>
              <a:buSzPts val="3000"/>
              <a:buFont typeface="Arial"/>
              <a:buNone/>
              <a:defRPr b="1">
                <a:solidFill>
                  <a:schemeClr val="accent1"/>
                </a:solidFill>
              </a:defRPr>
            </a:lvl5pPr>
            <a:lvl6pPr marR="0" lvl="5" algn="l" rtl="0">
              <a:lnSpc>
                <a:spcPct val="100000"/>
              </a:lnSpc>
              <a:spcBef>
                <a:spcPts val="0"/>
              </a:spcBef>
              <a:spcAft>
                <a:spcPts val="0"/>
              </a:spcAft>
              <a:buClr>
                <a:schemeClr val="accent1"/>
              </a:buClr>
              <a:buSzPts val="3000"/>
              <a:buFont typeface="Arial"/>
              <a:buNone/>
              <a:defRPr b="1">
                <a:solidFill>
                  <a:schemeClr val="accent1"/>
                </a:solidFill>
              </a:defRPr>
            </a:lvl6pPr>
            <a:lvl7pPr marR="0" lvl="6" algn="l" rtl="0">
              <a:lnSpc>
                <a:spcPct val="100000"/>
              </a:lnSpc>
              <a:spcBef>
                <a:spcPts val="0"/>
              </a:spcBef>
              <a:spcAft>
                <a:spcPts val="0"/>
              </a:spcAft>
              <a:buClr>
                <a:schemeClr val="accent1"/>
              </a:buClr>
              <a:buSzPts val="3000"/>
              <a:buFont typeface="Arial"/>
              <a:buNone/>
              <a:defRPr b="1">
                <a:solidFill>
                  <a:schemeClr val="accent1"/>
                </a:solidFill>
              </a:defRPr>
            </a:lvl7pPr>
            <a:lvl8pPr marR="0" lvl="7" algn="l" rtl="0">
              <a:lnSpc>
                <a:spcPct val="100000"/>
              </a:lnSpc>
              <a:spcBef>
                <a:spcPts val="0"/>
              </a:spcBef>
              <a:spcAft>
                <a:spcPts val="0"/>
              </a:spcAft>
              <a:buClr>
                <a:schemeClr val="accent1"/>
              </a:buClr>
              <a:buSzPts val="3000"/>
              <a:buFont typeface="Arial"/>
              <a:buNone/>
              <a:defRPr b="1">
                <a:solidFill>
                  <a:schemeClr val="accent1"/>
                </a:solidFill>
              </a:defRPr>
            </a:lvl8pPr>
            <a:lvl9pPr marR="0" lvl="8" algn="l" rtl="0">
              <a:lnSpc>
                <a:spcPct val="100000"/>
              </a:lnSpc>
              <a:spcBef>
                <a:spcPts val="0"/>
              </a:spcBef>
              <a:spcAft>
                <a:spcPts val="0"/>
              </a:spcAft>
              <a:buClr>
                <a:schemeClr val="accent1"/>
              </a:buClr>
              <a:buSzPts val="3000"/>
              <a:buFont typeface="Arial"/>
              <a:buNone/>
              <a:defRPr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414270459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22: Chapter break middle, maroon">
  <p:cSld name="22: Chapter break middle, maroon">
    <p:spTree>
      <p:nvGrpSpPr>
        <p:cNvPr id="1" name="Shape 1151"/>
        <p:cNvGrpSpPr/>
        <p:nvPr/>
      </p:nvGrpSpPr>
      <p:grpSpPr>
        <a:xfrm>
          <a:off x="0" y="0"/>
          <a:ext cx="0" cy="0"/>
          <a:chOff x="0" y="0"/>
          <a:chExt cx="0" cy="0"/>
        </a:xfrm>
      </p:grpSpPr>
      <p:sp>
        <p:nvSpPr>
          <p:cNvPr id="1152" name="Google Shape;1152;p59"/>
          <p:cNvSpPr/>
          <p:nvPr/>
        </p:nvSpPr>
        <p:spPr>
          <a:xfrm>
            <a:off x="0" y="2405000"/>
            <a:ext cx="12192000" cy="2057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sp>
        <p:nvSpPr>
          <p:cNvPr id="1153" name="Google Shape;1153;p59"/>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FFFFFF"/>
              </a:buClr>
              <a:buSzPts val="3000"/>
              <a:buFont typeface="Arial"/>
              <a:buNone/>
              <a:defRPr b="1">
                <a:solidFill>
                  <a:srgbClr val="FFFFFF"/>
                </a:solidFill>
              </a:defRPr>
            </a:lvl2pPr>
            <a:lvl3pPr marR="0" lvl="2" algn="l" rtl="0">
              <a:lnSpc>
                <a:spcPct val="100000"/>
              </a:lnSpc>
              <a:spcBef>
                <a:spcPts val="0"/>
              </a:spcBef>
              <a:spcAft>
                <a:spcPts val="0"/>
              </a:spcAft>
              <a:buClr>
                <a:srgbClr val="FFFFFF"/>
              </a:buClr>
              <a:buSzPts val="3000"/>
              <a:buFont typeface="Arial"/>
              <a:buNone/>
              <a:defRPr b="1">
                <a:solidFill>
                  <a:srgbClr val="FFFFFF"/>
                </a:solidFill>
              </a:defRPr>
            </a:lvl3pPr>
            <a:lvl4pPr marR="0" lvl="3" algn="l" rtl="0">
              <a:lnSpc>
                <a:spcPct val="100000"/>
              </a:lnSpc>
              <a:spcBef>
                <a:spcPts val="0"/>
              </a:spcBef>
              <a:spcAft>
                <a:spcPts val="0"/>
              </a:spcAft>
              <a:buClr>
                <a:srgbClr val="FFFFFF"/>
              </a:buClr>
              <a:buSzPts val="3000"/>
              <a:buFont typeface="Arial"/>
              <a:buNone/>
              <a:defRPr b="1">
                <a:solidFill>
                  <a:srgbClr val="FFFFFF"/>
                </a:solidFill>
              </a:defRPr>
            </a:lvl4pPr>
            <a:lvl5pPr marR="0" lvl="4" algn="l" rtl="0">
              <a:lnSpc>
                <a:spcPct val="100000"/>
              </a:lnSpc>
              <a:spcBef>
                <a:spcPts val="0"/>
              </a:spcBef>
              <a:spcAft>
                <a:spcPts val="0"/>
              </a:spcAft>
              <a:buClr>
                <a:srgbClr val="FFFFFF"/>
              </a:buClr>
              <a:buSzPts val="3000"/>
              <a:buFont typeface="Arial"/>
              <a:buNone/>
              <a:defRPr b="1">
                <a:solidFill>
                  <a:srgbClr val="FFFFFF"/>
                </a:solidFill>
              </a:defRPr>
            </a:lvl5pPr>
            <a:lvl6pPr marR="0" lvl="5" algn="l" rtl="0">
              <a:lnSpc>
                <a:spcPct val="100000"/>
              </a:lnSpc>
              <a:spcBef>
                <a:spcPts val="0"/>
              </a:spcBef>
              <a:spcAft>
                <a:spcPts val="0"/>
              </a:spcAft>
              <a:buClr>
                <a:srgbClr val="FFFFFF"/>
              </a:buClr>
              <a:buSzPts val="3000"/>
              <a:buFont typeface="Arial"/>
              <a:buNone/>
              <a:defRPr b="1">
                <a:solidFill>
                  <a:srgbClr val="FFFFFF"/>
                </a:solidFill>
              </a:defRPr>
            </a:lvl6pPr>
            <a:lvl7pPr marR="0" lvl="6" algn="l" rtl="0">
              <a:lnSpc>
                <a:spcPct val="100000"/>
              </a:lnSpc>
              <a:spcBef>
                <a:spcPts val="0"/>
              </a:spcBef>
              <a:spcAft>
                <a:spcPts val="0"/>
              </a:spcAft>
              <a:buClr>
                <a:srgbClr val="FFFFFF"/>
              </a:buClr>
              <a:buSzPts val="3000"/>
              <a:buFont typeface="Arial"/>
              <a:buNone/>
              <a:defRPr b="1">
                <a:solidFill>
                  <a:srgbClr val="FFFFFF"/>
                </a:solidFill>
              </a:defRPr>
            </a:lvl7pPr>
            <a:lvl8pPr marR="0" lvl="7" algn="l" rtl="0">
              <a:lnSpc>
                <a:spcPct val="100000"/>
              </a:lnSpc>
              <a:spcBef>
                <a:spcPts val="0"/>
              </a:spcBef>
              <a:spcAft>
                <a:spcPts val="0"/>
              </a:spcAft>
              <a:buClr>
                <a:srgbClr val="FFFFFF"/>
              </a:buClr>
              <a:buSzPts val="3000"/>
              <a:buFont typeface="Arial"/>
              <a:buNone/>
              <a:defRPr b="1">
                <a:solidFill>
                  <a:srgbClr val="FFFFFF"/>
                </a:solidFill>
              </a:defRPr>
            </a:lvl8pPr>
            <a:lvl9pPr marR="0" lvl="8" algn="l" rtl="0">
              <a:lnSpc>
                <a:spcPct val="100000"/>
              </a:lnSpc>
              <a:spcBef>
                <a:spcPts val="0"/>
              </a:spcBef>
              <a:spcAft>
                <a:spcPts val="0"/>
              </a:spcAft>
              <a:buClr>
                <a:srgbClr val="FFFFFF"/>
              </a:buClr>
              <a:buSzPts val="3000"/>
              <a:buFont typeface="Arial"/>
              <a:buNone/>
              <a:defRPr b="1">
                <a:solidFill>
                  <a:srgbClr val="FFFFFF"/>
                </a:solidFill>
              </a:defRPr>
            </a:lvl9pPr>
          </a:lstStyle>
          <a:p>
            <a:r>
              <a:rPr lang="en-US"/>
              <a:t>Click to edit Master title style</a:t>
            </a:r>
            <a:endParaRPr/>
          </a:p>
        </p:txBody>
      </p:sp>
      <p:pic>
        <p:nvPicPr>
          <p:cNvPr id="1154" name="Google Shape;1154;p5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135653522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22: Title, image — 2 column, left">
  <p:cSld name="22: Title, image — 2 column, left">
    <p:spTree>
      <p:nvGrpSpPr>
        <p:cNvPr id="1" name="Shape 1155"/>
        <p:cNvGrpSpPr/>
        <p:nvPr/>
      </p:nvGrpSpPr>
      <p:grpSpPr>
        <a:xfrm>
          <a:off x="0" y="0"/>
          <a:ext cx="0" cy="0"/>
          <a:chOff x="0" y="0"/>
          <a:chExt cx="0" cy="0"/>
        </a:xfrm>
      </p:grpSpPr>
      <p:sp>
        <p:nvSpPr>
          <p:cNvPr id="1156" name="Google Shape;1156;p60"/>
          <p:cNvSpPr txBox="1">
            <a:spLocks noGrp="1"/>
          </p:cNvSpPr>
          <p:nvPr>
            <p:ph type="title"/>
          </p:nvPr>
        </p:nvSpPr>
        <p:spPr>
          <a:xfrm>
            <a:off x="566567" y="293333"/>
            <a:ext cx="2634000" cy="885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3200"/>
              <a:buFont typeface="Arial"/>
              <a:buNone/>
              <a:defRPr sz="4267" b="1" i="0" u="none" strike="noStrike" cap="none">
                <a:solidFill>
                  <a:schemeClr val="dk1"/>
                </a:solidFill>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b="1">
                <a:solidFill>
                  <a:schemeClr val="dk1"/>
                </a:solidFill>
              </a:defRPr>
            </a:lvl2pPr>
            <a:lvl3pPr lvl="2" algn="l" rtl="0">
              <a:lnSpc>
                <a:spcPct val="100000"/>
              </a:lnSpc>
              <a:spcBef>
                <a:spcPts val="0"/>
              </a:spcBef>
              <a:spcAft>
                <a:spcPts val="0"/>
              </a:spcAft>
              <a:buClr>
                <a:schemeClr val="dk1"/>
              </a:buClr>
              <a:buSzPts val="3000"/>
              <a:buFont typeface="Arial"/>
              <a:buNone/>
              <a:defRPr b="1">
                <a:solidFill>
                  <a:schemeClr val="dk1"/>
                </a:solidFill>
              </a:defRPr>
            </a:lvl3pPr>
            <a:lvl4pPr lvl="3" algn="l" rtl="0">
              <a:lnSpc>
                <a:spcPct val="100000"/>
              </a:lnSpc>
              <a:spcBef>
                <a:spcPts val="0"/>
              </a:spcBef>
              <a:spcAft>
                <a:spcPts val="0"/>
              </a:spcAft>
              <a:buClr>
                <a:schemeClr val="dk1"/>
              </a:buClr>
              <a:buSzPts val="3000"/>
              <a:buFont typeface="Arial"/>
              <a:buNone/>
              <a:defRPr b="1">
                <a:solidFill>
                  <a:schemeClr val="dk1"/>
                </a:solidFill>
              </a:defRPr>
            </a:lvl4pPr>
            <a:lvl5pPr lvl="4" algn="l" rtl="0">
              <a:lnSpc>
                <a:spcPct val="100000"/>
              </a:lnSpc>
              <a:spcBef>
                <a:spcPts val="0"/>
              </a:spcBef>
              <a:spcAft>
                <a:spcPts val="0"/>
              </a:spcAft>
              <a:buClr>
                <a:schemeClr val="dk1"/>
              </a:buClr>
              <a:buSzPts val="3000"/>
              <a:buFont typeface="Arial"/>
              <a:buNone/>
              <a:defRPr b="1">
                <a:solidFill>
                  <a:schemeClr val="dk1"/>
                </a:solidFill>
              </a:defRPr>
            </a:lvl5pPr>
            <a:lvl6pPr lvl="5" algn="l" rtl="0">
              <a:lnSpc>
                <a:spcPct val="100000"/>
              </a:lnSpc>
              <a:spcBef>
                <a:spcPts val="0"/>
              </a:spcBef>
              <a:spcAft>
                <a:spcPts val="0"/>
              </a:spcAft>
              <a:buClr>
                <a:schemeClr val="dk1"/>
              </a:buClr>
              <a:buSzPts val="3000"/>
              <a:buFont typeface="Arial"/>
              <a:buNone/>
              <a:defRPr b="1">
                <a:solidFill>
                  <a:schemeClr val="dk1"/>
                </a:solidFill>
              </a:defRPr>
            </a:lvl6pPr>
            <a:lvl7pPr lvl="6" algn="l" rtl="0">
              <a:lnSpc>
                <a:spcPct val="100000"/>
              </a:lnSpc>
              <a:spcBef>
                <a:spcPts val="0"/>
              </a:spcBef>
              <a:spcAft>
                <a:spcPts val="0"/>
              </a:spcAft>
              <a:buClr>
                <a:schemeClr val="dk1"/>
              </a:buClr>
              <a:buSzPts val="3000"/>
              <a:buFont typeface="Arial"/>
              <a:buNone/>
              <a:defRPr b="1">
                <a:solidFill>
                  <a:schemeClr val="dk1"/>
                </a:solidFill>
              </a:defRPr>
            </a:lvl7pPr>
            <a:lvl8pPr lvl="7" algn="l" rtl="0">
              <a:lnSpc>
                <a:spcPct val="100000"/>
              </a:lnSpc>
              <a:spcBef>
                <a:spcPts val="0"/>
              </a:spcBef>
              <a:spcAft>
                <a:spcPts val="0"/>
              </a:spcAft>
              <a:buClr>
                <a:schemeClr val="dk1"/>
              </a:buClr>
              <a:buSzPts val="3000"/>
              <a:buFont typeface="Arial"/>
              <a:buNone/>
              <a:defRPr b="1">
                <a:solidFill>
                  <a:schemeClr val="dk1"/>
                </a:solidFill>
              </a:defRPr>
            </a:lvl8pPr>
            <a:lvl9pPr lvl="8" algn="l" rtl="0">
              <a:lnSpc>
                <a:spcPct val="100000"/>
              </a:lnSpc>
              <a:spcBef>
                <a:spcPts val="0"/>
              </a:spcBef>
              <a:spcAft>
                <a:spcPts val="0"/>
              </a:spcAft>
              <a:buClr>
                <a:schemeClr val="dk1"/>
              </a:buClr>
              <a:buSzPts val="3000"/>
              <a:buFont typeface="Arial"/>
              <a:buNone/>
              <a:defRPr b="1">
                <a:solidFill>
                  <a:schemeClr val="dk1"/>
                </a:solidFill>
              </a:defRPr>
            </a:lvl9pPr>
          </a:lstStyle>
          <a:p>
            <a:r>
              <a:rPr lang="en-US"/>
              <a:t>Click to edit Master title style</a:t>
            </a:r>
            <a:endParaRPr/>
          </a:p>
        </p:txBody>
      </p:sp>
      <p:sp>
        <p:nvSpPr>
          <p:cNvPr id="1157" name="Google Shape;1157;p60"/>
          <p:cNvSpPr>
            <a:spLocks noGrp="1"/>
          </p:cNvSpPr>
          <p:nvPr>
            <p:ph type="pic" idx="2"/>
          </p:nvPr>
        </p:nvSpPr>
        <p:spPr>
          <a:xfrm>
            <a:off x="3375800" y="-4000"/>
            <a:ext cx="8816400" cy="6862000"/>
          </a:xfrm>
          <a:prstGeom prst="rect">
            <a:avLst/>
          </a:prstGeom>
          <a:noFill/>
          <a:ln>
            <a:noFill/>
          </a:ln>
        </p:spPr>
      </p:sp>
    </p:spTree>
    <p:extLst>
      <p:ext uri="{BB962C8B-B14F-4D97-AF65-F5344CB8AC3E}">
        <p14:creationId xmlns:p14="http://schemas.microsoft.com/office/powerpoint/2010/main" val="342091746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22: Title, text, two column, black">
  <p:cSld name="22: Title, text, two column, black">
    <p:spTree>
      <p:nvGrpSpPr>
        <p:cNvPr id="1" name="Shape 1158"/>
        <p:cNvGrpSpPr/>
        <p:nvPr/>
      </p:nvGrpSpPr>
      <p:grpSpPr>
        <a:xfrm>
          <a:off x="0" y="0"/>
          <a:ext cx="0" cy="0"/>
          <a:chOff x="0" y="0"/>
          <a:chExt cx="0" cy="0"/>
        </a:xfrm>
      </p:grpSpPr>
      <p:sp>
        <p:nvSpPr>
          <p:cNvPr id="1159" name="Google Shape;1159;p61"/>
          <p:cNvSpPr/>
          <p:nvPr/>
        </p:nvSpPr>
        <p:spPr>
          <a:xfrm>
            <a:off x="6174067" y="0"/>
            <a:ext cx="6018000" cy="68580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 name="Google Shape;1160;p61"/>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6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8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61" name="Google Shape;1161;p61"/>
          <p:cNvSpPr txBox="1"/>
          <p:nvPr/>
        </p:nvSpPr>
        <p:spPr>
          <a:xfrm>
            <a:off x="587400" y="2026633"/>
            <a:ext cx="5023600" cy="51854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1067"/>
              </a:spcAft>
              <a:buNone/>
            </a:pPr>
            <a:endParaRPr sz="2133"/>
          </a:p>
        </p:txBody>
      </p:sp>
      <p:sp>
        <p:nvSpPr>
          <p:cNvPr id="1162" name="Google Shape;1162;p61"/>
          <p:cNvSpPr txBox="1">
            <a:spLocks noGrp="1"/>
          </p:cNvSpPr>
          <p:nvPr>
            <p:ph type="title"/>
          </p:nvPr>
        </p:nvSpPr>
        <p:spPr>
          <a:xfrm>
            <a:off x="565467" y="413467"/>
            <a:ext cx="5456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77946943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22: Title, text, image — two column, right">
  <p:cSld name="22: Title, text, image — two column, right">
    <p:spTree>
      <p:nvGrpSpPr>
        <p:cNvPr id="1" name="Shape 1163"/>
        <p:cNvGrpSpPr/>
        <p:nvPr/>
      </p:nvGrpSpPr>
      <p:grpSpPr>
        <a:xfrm>
          <a:off x="0" y="0"/>
          <a:ext cx="0" cy="0"/>
          <a:chOff x="0" y="0"/>
          <a:chExt cx="0" cy="0"/>
        </a:xfrm>
      </p:grpSpPr>
      <p:sp>
        <p:nvSpPr>
          <p:cNvPr id="1164" name="Google Shape;1164;p62"/>
          <p:cNvSpPr txBox="1"/>
          <p:nvPr/>
        </p:nvSpPr>
        <p:spPr>
          <a:xfrm>
            <a:off x="0" y="0"/>
            <a:ext cx="5522800" cy="517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65" name="Google Shape;1165;p62"/>
          <p:cNvSpPr>
            <a:spLocks noGrp="1"/>
          </p:cNvSpPr>
          <p:nvPr>
            <p:ph type="pic" idx="2"/>
          </p:nvPr>
        </p:nvSpPr>
        <p:spPr>
          <a:xfrm>
            <a:off x="566567" y="421200"/>
            <a:ext cx="5455200" cy="5045600"/>
          </a:xfrm>
          <a:prstGeom prst="rect">
            <a:avLst/>
          </a:prstGeom>
          <a:solidFill>
            <a:srgbClr val="BFBFBF"/>
          </a:solidFill>
          <a:ln>
            <a:noFill/>
          </a:ln>
        </p:spPr>
      </p:sp>
      <p:sp>
        <p:nvSpPr>
          <p:cNvPr id="1166" name="Google Shape;1166;p62"/>
          <p:cNvSpPr txBox="1">
            <a:spLocks noGrp="1"/>
          </p:cNvSpPr>
          <p:nvPr>
            <p:ph type="title"/>
          </p:nvPr>
        </p:nvSpPr>
        <p:spPr>
          <a:xfrm>
            <a:off x="6751600" y="1188200"/>
            <a:ext cx="4888400" cy="9984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67" name="Google Shape;1167;p62"/>
          <p:cNvSpPr txBox="1">
            <a:spLocks noGrp="1"/>
          </p:cNvSpPr>
          <p:nvPr>
            <p:ph type="body" idx="1"/>
          </p:nvPr>
        </p:nvSpPr>
        <p:spPr>
          <a:xfrm>
            <a:off x="6751600" y="2389233"/>
            <a:ext cx="4888400" cy="4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282242081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22: Title, text, image — two column, left">
  <p:cSld name="22: Title, text, image — two column, left">
    <p:spTree>
      <p:nvGrpSpPr>
        <p:cNvPr id="1" name="Shape 1176"/>
        <p:cNvGrpSpPr/>
        <p:nvPr/>
      </p:nvGrpSpPr>
      <p:grpSpPr>
        <a:xfrm>
          <a:off x="0" y="0"/>
          <a:ext cx="0" cy="0"/>
          <a:chOff x="0" y="0"/>
          <a:chExt cx="0" cy="0"/>
        </a:xfrm>
      </p:grpSpPr>
      <p:pic>
        <p:nvPicPr>
          <p:cNvPr id="1177" name="Google Shape;1177;p65"/>
          <p:cNvPicPr preferRelativeResize="0"/>
          <p:nvPr/>
        </p:nvPicPr>
        <p:blipFill rotWithShape="1">
          <a:blip r:embed="rId2" cstate="screen">
            <a:alphaModFix/>
            <a:extLst>
              <a:ext uri="{28A0092B-C50C-407E-A947-70E740481C1C}">
                <a14:useLocalDpi xmlns:a14="http://schemas.microsoft.com/office/drawing/2010/main"/>
              </a:ext>
            </a:extLst>
          </a:blip>
          <a:srcRect r="-1915"/>
          <a:stretch/>
        </p:blipFill>
        <p:spPr>
          <a:xfrm>
            <a:off x="6792900" y="300033"/>
            <a:ext cx="5092803" cy="5743600"/>
          </a:xfrm>
          <a:prstGeom prst="rect">
            <a:avLst/>
          </a:prstGeom>
          <a:noFill/>
          <a:ln w="19050" cap="flat" cmpd="sng">
            <a:solidFill>
              <a:schemeClr val="accent1"/>
            </a:solidFill>
            <a:prstDash val="solid"/>
            <a:round/>
            <a:headEnd type="none" w="sm" len="sm"/>
            <a:tailEnd type="none" w="sm" len="sm"/>
          </a:ln>
        </p:spPr>
      </p:pic>
      <p:sp>
        <p:nvSpPr>
          <p:cNvPr id="1178" name="Google Shape;1178;p65"/>
          <p:cNvSpPr txBox="1">
            <a:spLocks noGrp="1"/>
          </p:cNvSpPr>
          <p:nvPr>
            <p:ph type="body" idx="1"/>
          </p:nvPr>
        </p:nvSpPr>
        <p:spPr>
          <a:xfrm>
            <a:off x="1162271" y="2485367"/>
            <a:ext cx="4768800" cy="78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79" name="Google Shape;1179;p65"/>
          <p:cNvSpPr txBox="1">
            <a:spLocks noGrp="1"/>
          </p:cNvSpPr>
          <p:nvPr>
            <p:ph type="title"/>
          </p:nvPr>
        </p:nvSpPr>
        <p:spPr>
          <a:xfrm>
            <a:off x="1138133" y="1190033"/>
            <a:ext cx="4327600" cy="88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0" name="Google Shape;1180;p65"/>
          <p:cNvSpPr>
            <a:spLocks noGrp="1"/>
          </p:cNvSpPr>
          <p:nvPr>
            <p:ph type="pic" idx="2"/>
          </p:nvPr>
        </p:nvSpPr>
        <p:spPr>
          <a:xfrm>
            <a:off x="7150100" y="622300"/>
            <a:ext cx="5042000" cy="5130800"/>
          </a:xfrm>
          <a:prstGeom prst="rect">
            <a:avLst/>
          </a:prstGeom>
          <a:noFill/>
          <a:ln>
            <a:noFill/>
          </a:ln>
        </p:spPr>
      </p:sp>
    </p:spTree>
    <p:extLst>
      <p:ext uri="{BB962C8B-B14F-4D97-AF65-F5344CB8AC3E}">
        <p14:creationId xmlns:p14="http://schemas.microsoft.com/office/powerpoint/2010/main" val="310356234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181"/>
        <p:cNvGrpSpPr/>
        <p:nvPr/>
      </p:nvGrpSpPr>
      <p:grpSpPr>
        <a:xfrm>
          <a:off x="0" y="0"/>
          <a:ext cx="0" cy="0"/>
          <a:chOff x="0" y="0"/>
          <a:chExt cx="0" cy="0"/>
        </a:xfrm>
      </p:grpSpPr>
      <p:sp>
        <p:nvSpPr>
          <p:cNvPr id="1182" name="Google Shape;1182;p66"/>
          <p:cNvSpPr>
            <a:spLocks noGrp="1"/>
          </p:cNvSpPr>
          <p:nvPr>
            <p:ph type="pic" idx="2"/>
          </p:nvPr>
        </p:nvSpPr>
        <p:spPr>
          <a:xfrm>
            <a:off x="5611067" y="0"/>
            <a:ext cx="6581200" cy="3020800"/>
          </a:xfrm>
          <a:prstGeom prst="rect">
            <a:avLst/>
          </a:prstGeom>
          <a:solidFill>
            <a:srgbClr val="BFBFBF"/>
          </a:solidFill>
          <a:ln>
            <a:noFill/>
          </a:ln>
        </p:spPr>
      </p:sp>
      <p:sp>
        <p:nvSpPr>
          <p:cNvPr id="1183" name="Google Shape;1183;p66"/>
          <p:cNvSpPr txBox="1">
            <a:spLocks noGrp="1"/>
          </p:cNvSpPr>
          <p:nvPr>
            <p:ph type="body" idx="1"/>
          </p:nvPr>
        </p:nvSpPr>
        <p:spPr>
          <a:xfrm>
            <a:off x="590667" y="1914567"/>
            <a:ext cx="4297600" cy="1090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84" name="Google Shape;1184;p66"/>
          <p:cNvSpPr txBox="1">
            <a:spLocks noGrp="1"/>
          </p:cNvSpPr>
          <p:nvPr>
            <p:ph type="title"/>
          </p:nvPr>
        </p:nvSpPr>
        <p:spPr>
          <a:xfrm>
            <a:off x="566567" y="682033"/>
            <a:ext cx="42976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5" name="Google Shape;1185;p66"/>
          <p:cNvSpPr txBox="1"/>
          <p:nvPr/>
        </p:nvSpPr>
        <p:spPr>
          <a:xfrm>
            <a:off x="0" y="0"/>
            <a:ext cx="415600" cy="300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87834369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186"/>
        <p:cNvGrpSpPr/>
        <p:nvPr/>
      </p:nvGrpSpPr>
      <p:grpSpPr>
        <a:xfrm>
          <a:off x="0" y="0"/>
          <a:ext cx="0" cy="0"/>
          <a:chOff x="0" y="0"/>
          <a:chExt cx="0" cy="0"/>
        </a:xfrm>
      </p:grpSpPr>
      <p:sp>
        <p:nvSpPr>
          <p:cNvPr id="1187" name="Google Shape;1187;p67"/>
          <p:cNvSpPr txBox="1"/>
          <p:nvPr/>
        </p:nvSpPr>
        <p:spPr>
          <a:xfrm>
            <a:off x="0" y="0"/>
            <a:ext cx="6227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88" name="Google Shape;1188;p67"/>
          <p:cNvSpPr>
            <a:spLocks noGrp="1"/>
          </p:cNvSpPr>
          <p:nvPr>
            <p:ph type="pic" idx="2"/>
          </p:nvPr>
        </p:nvSpPr>
        <p:spPr>
          <a:xfrm>
            <a:off x="964200" y="854900"/>
            <a:ext cx="4472400" cy="5084400"/>
          </a:xfrm>
          <a:prstGeom prst="rect">
            <a:avLst/>
          </a:prstGeom>
          <a:solidFill>
            <a:srgbClr val="BFBFBF"/>
          </a:solidFill>
          <a:ln>
            <a:noFill/>
          </a:ln>
        </p:spPr>
      </p:sp>
      <p:sp>
        <p:nvSpPr>
          <p:cNvPr id="1189" name="Google Shape;1189;p67"/>
          <p:cNvSpPr txBox="1">
            <a:spLocks noGrp="1"/>
          </p:cNvSpPr>
          <p:nvPr>
            <p:ph type="body" idx="1"/>
          </p:nvPr>
        </p:nvSpPr>
        <p:spPr>
          <a:xfrm>
            <a:off x="6756939" y="2586967"/>
            <a:ext cx="50204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0" name="Google Shape;1190;p67"/>
          <p:cNvSpPr txBox="1">
            <a:spLocks noGrp="1"/>
          </p:cNvSpPr>
          <p:nvPr>
            <p:ph type="title"/>
          </p:nvPr>
        </p:nvSpPr>
        <p:spPr>
          <a:xfrm>
            <a:off x="6726133" y="1291633"/>
            <a:ext cx="50204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45084132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203"/>
        <p:cNvGrpSpPr/>
        <p:nvPr/>
      </p:nvGrpSpPr>
      <p:grpSpPr>
        <a:xfrm>
          <a:off x="0" y="0"/>
          <a:ext cx="0" cy="0"/>
          <a:chOff x="0" y="0"/>
          <a:chExt cx="0" cy="0"/>
        </a:xfrm>
      </p:grpSpPr>
      <p:sp>
        <p:nvSpPr>
          <p:cNvPr id="1204" name="Google Shape;1204;p69"/>
          <p:cNvSpPr txBox="1"/>
          <p:nvPr/>
        </p:nvSpPr>
        <p:spPr>
          <a:xfrm>
            <a:off x="5195887" y="0"/>
            <a:ext cx="6689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05" name="Google Shape;1205;p69"/>
          <p:cNvSpPr>
            <a:spLocks noGrp="1"/>
          </p:cNvSpPr>
          <p:nvPr>
            <p:ph type="pic" idx="2"/>
          </p:nvPr>
        </p:nvSpPr>
        <p:spPr>
          <a:xfrm>
            <a:off x="566567" y="593767"/>
            <a:ext cx="3923600" cy="5424400"/>
          </a:xfrm>
          <a:prstGeom prst="rect">
            <a:avLst/>
          </a:prstGeom>
          <a:solidFill>
            <a:srgbClr val="BFBFBF"/>
          </a:solidFill>
          <a:ln>
            <a:noFill/>
          </a:ln>
        </p:spPr>
      </p:sp>
      <p:sp>
        <p:nvSpPr>
          <p:cNvPr id="1206" name="Google Shape;1206;p69"/>
          <p:cNvSpPr txBox="1">
            <a:spLocks noGrp="1"/>
          </p:cNvSpPr>
          <p:nvPr>
            <p:ph type="body" idx="1"/>
          </p:nvPr>
        </p:nvSpPr>
        <p:spPr>
          <a:xfrm>
            <a:off x="6147595" y="2282167"/>
            <a:ext cx="50620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7" name="Google Shape;1207;p69"/>
          <p:cNvSpPr txBox="1">
            <a:spLocks noGrp="1"/>
          </p:cNvSpPr>
          <p:nvPr>
            <p:ph type="title"/>
          </p:nvPr>
        </p:nvSpPr>
        <p:spPr>
          <a:xfrm>
            <a:off x="6116533" y="986833"/>
            <a:ext cx="50620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408597483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22: Title, text, image — three column, left">
  <p:cSld name="22: Title, text, image — three column, left">
    <p:spTree>
      <p:nvGrpSpPr>
        <p:cNvPr id="1" name="Shape 1208"/>
        <p:cNvGrpSpPr/>
        <p:nvPr/>
      </p:nvGrpSpPr>
      <p:grpSpPr>
        <a:xfrm>
          <a:off x="0" y="0"/>
          <a:ext cx="0" cy="0"/>
          <a:chOff x="0" y="0"/>
          <a:chExt cx="0" cy="0"/>
        </a:xfrm>
      </p:grpSpPr>
      <p:sp>
        <p:nvSpPr>
          <p:cNvPr id="1209" name="Google Shape;1209;p70"/>
          <p:cNvSpPr txBox="1"/>
          <p:nvPr/>
        </p:nvSpPr>
        <p:spPr>
          <a:xfrm>
            <a:off x="8801100" y="0"/>
            <a:ext cx="33908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0" name="Google Shape;1210;p70"/>
          <p:cNvSpPr>
            <a:spLocks noGrp="1"/>
          </p:cNvSpPr>
          <p:nvPr>
            <p:ph type="pic" idx="2"/>
          </p:nvPr>
        </p:nvSpPr>
        <p:spPr>
          <a:xfrm>
            <a:off x="6170400" y="675000"/>
            <a:ext cx="3649200" cy="2568400"/>
          </a:xfrm>
          <a:prstGeom prst="rect">
            <a:avLst/>
          </a:prstGeom>
          <a:solidFill>
            <a:srgbClr val="BFBFBF"/>
          </a:solidFill>
          <a:ln>
            <a:noFill/>
          </a:ln>
        </p:spPr>
      </p:sp>
      <p:sp>
        <p:nvSpPr>
          <p:cNvPr id="1211" name="Google Shape;1211;p70"/>
          <p:cNvSpPr>
            <a:spLocks noGrp="1"/>
          </p:cNvSpPr>
          <p:nvPr>
            <p:ph type="pic" idx="3"/>
          </p:nvPr>
        </p:nvSpPr>
        <p:spPr>
          <a:xfrm>
            <a:off x="6170400" y="3297424"/>
            <a:ext cx="3649200" cy="2514400"/>
          </a:xfrm>
          <a:prstGeom prst="rect">
            <a:avLst/>
          </a:prstGeom>
          <a:solidFill>
            <a:srgbClr val="BFBFBF"/>
          </a:solidFill>
          <a:ln>
            <a:noFill/>
          </a:ln>
        </p:spPr>
      </p:sp>
      <p:sp>
        <p:nvSpPr>
          <p:cNvPr id="1212" name="Google Shape;1212;p70"/>
          <p:cNvSpPr>
            <a:spLocks noGrp="1"/>
          </p:cNvSpPr>
          <p:nvPr>
            <p:ph type="pic" idx="4"/>
          </p:nvPr>
        </p:nvSpPr>
        <p:spPr>
          <a:xfrm>
            <a:off x="9895997" y="675001"/>
            <a:ext cx="1829200" cy="5136800"/>
          </a:xfrm>
          <a:prstGeom prst="rect">
            <a:avLst/>
          </a:prstGeom>
          <a:solidFill>
            <a:srgbClr val="BFBFBF"/>
          </a:solidFill>
          <a:ln>
            <a:noFill/>
          </a:ln>
        </p:spPr>
      </p:sp>
      <p:sp>
        <p:nvSpPr>
          <p:cNvPr id="1213" name="Google Shape;1213;p70"/>
          <p:cNvSpPr txBox="1">
            <a:spLocks noGrp="1"/>
          </p:cNvSpPr>
          <p:nvPr>
            <p:ph type="body" idx="1"/>
          </p:nvPr>
        </p:nvSpPr>
        <p:spPr>
          <a:xfrm>
            <a:off x="566568" y="2271467"/>
            <a:ext cx="43216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14" name="Google Shape;1214;p7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164723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2: Title, text, photo — two column">
  <p:cSld name="22: Title, text, photo — two column">
    <p:spTree>
      <p:nvGrpSpPr>
        <p:cNvPr id="1" name="Shape 65"/>
        <p:cNvGrpSpPr/>
        <p:nvPr/>
      </p:nvGrpSpPr>
      <p:grpSpPr>
        <a:xfrm>
          <a:off x="0" y="0"/>
          <a:ext cx="0" cy="0"/>
          <a:chOff x="0" y="0"/>
          <a:chExt cx="0" cy="0"/>
        </a:xfrm>
      </p:grpSpPr>
      <p:sp>
        <p:nvSpPr>
          <p:cNvPr id="66" name="Google Shape;66;p24"/>
          <p:cNvSpPr>
            <a:spLocks noGrp="1"/>
          </p:cNvSpPr>
          <p:nvPr>
            <p:ph type="pic" idx="2"/>
          </p:nvPr>
        </p:nvSpPr>
        <p:spPr>
          <a:xfrm>
            <a:off x="6743867" y="-11267"/>
            <a:ext cx="5476800" cy="6858000"/>
          </a:xfrm>
          <a:prstGeom prst="rect">
            <a:avLst/>
          </a:prstGeom>
          <a:noFill/>
          <a:ln>
            <a:noFill/>
          </a:ln>
        </p:spPr>
      </p:sp>
      <p:sp>
        <p:nvSpPr>
          <p:cNvPr id="67" name="Google Shape;67;p24"/>
          <p:cNvSpPr txBox="1">
            <a:spLocks noGrp="1"/>
          </p:cNvSpPr>
          <p:nvPr>
            <p:ph type="body" idx="1"/>
          </p:nvPr>
        </p:nvSpPr>
        <p:spPr>
          <a:xfrm>
            <a:off x="566567" y="1764400"/>
            <a:ext cx="6014400" cy="46724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133"/>
            </a:lvl1pPr>
            <a:lvl2pPr marL="1219170" lvl="1" indent="-304792" algn="l" rtl="0">
              <a:lnSpc>
                <a:spcPct val="115000"/>
              </a:lnSpc>
              <a:spcBef>
                <a:spcPts val="533"/>
              </a:spcBef>
              <a:spcAft>
                <a:spcPts val="0"/>
              </a:spcAft>
              <a:buSzPts val="1200"/>
              <a:buNone/>
              <a:defRPr sz="1600"/>
            </a:lvl2pPr>
            <a:lvl3pPr marL="1828754" lvl="2" indent="-304792" algn="l" rtl="0">
              <a:lnSpc>
                <a:spcPct val="115000"/>
              </a:lnSpc>
              <a:spcBef>
                <a:spcPts val="533"/>
              </a:spcBef>
              <a:spcAft>
                <a:spcPts val="0"/>
              </a:spcAft>
              <a:buSzPts val="1200"/>
              <a:buNone/>
              <a:defRPr sz="1600"/>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68" name="Google Shape;68;p24"/>
          <p:cNvSpPr txBox="1">
            <a:spLocks noGrp="1"/>
          </p:cNvSpPr>
          <p:nvPr>
            <p:ph type="title"/>
          </p:nvPr>
        </p:nvSpPr>
        <p:spPr>
          <a:xfrm>
            <a:off x="566567" y="422967"/>
            <a:ext cx="6014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100"/>
              <a:buFont typeface="Arial"/>
              <a:buNone/>
              <a:defRPr sz="4133"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0"/>
              </a:spcBef>
              <a:spcAft>
                <a:spcPts val="0"/>
              </a:spcAft>
              <a:buClr>
                <a:schemeClr val="dk1"/>
              </a:buClr>
              <a:buSzPts val="1400"/>
              <a:buFont typeface="Arial"/>
              <a:buNone/>
              <a:defRPr sz="3733" b="1">
                <a:solidFill>
                  <a:schemeClr val="dk1"/>
                </a:solidFill>
              </a:defRPr>
            </a:lvl3pPr>
            <a:lvl4pPr lvl="3" algn="l" rtl="0">
              <a:lnSpc>
                <a:spcPct val="90000"/>
              </a:lnSpc>
              <a:spcBef>
                <a:spcPts val="0"/>
              </a:spcBef>
              <a:spcAft>
                <a:spcPts val="0"/>
              </a:spcAft>
              <a:buClr>
                <a:schemeClr val="dk1"/>
              </a:buClr>
              <a:buSzPts val="1400"/>
              <a:buFont typeface="Arial"/>
              <a:buNone/>
              <a:defRPr sz="3733" b="1">
                <a:solidFill>
                  <a:schemeClr val="dk1"/>
                </a:solidFill>
              </a:defRPr>
            </a:lvl4pPr>
            <a:lvl5pPr lvl="4" algn="l" rtl="0">
              <a:lnSpc>
                <a:spcPct val="90000"/>
              </a:lnSpc>
              <a:spcBef>
                <a:spcPts val="0"/>
              </a:spcBef>
              <a:spcAft>
                <a:spcPts val="0"/>
              </a:spcAft>
              <a:buClr>
                <a:schemeClr val="dk1"/>
              </a:buClr>
              <a:buSzPts val="1400"/>
              <a:buFont typeface="Arial"/>
              <a:buNone/>
              <a:defRPr sz="3733" b="1">
                <a:solidFill>
                  <a:schemeClr val="dk1"/>
                </a:solidFill>
              </a:defRPr>
            </a:lvl5pPr>
            <a:lvl6pPr lvl="5" algn="l" rtl="0">
              <a:lnSpc>
                <a:spcPct val="90000"/>
              </a:lnSpc>
              <a:spcBef>
                <a:spcPts val="0"/>
              </a:spcBef>
              <a:spcAft>
                <a:spcPts val="0"/>
              </a:spcAft>
              <a:buClr>
                <a:schemeClr val="dk1"/>
              </a:buClr>
              <a:buSzPts val="1400"/>
              <a:buFont typeface="Arial"/>
              <a:buNone/>
              <a:defRPr sz="3733" b="1">
                <a:solidFill>
                  <a:schemeClr val="dk1"/>
                </a:solidFill>
              </a:defRPr>
            </a:lvl6pPr>
            <a:lvl7pPr lvl="6" algn="l" rtl="0">
              <a:lnSpc>
                <a:spcPct val="90000"/>
              </a:lnSpc>
              <a:spcBef>
                <a:spcPts val="0"/>
              </a:spcBef>
              <a:spcAft>
                <a:spcPts val="0"/>
              </a:spcAft>
              <a:buClr>
                <a:schemeClr val="dk1"/>
              </a:buClr>
              <a:buSzPts val="1400"/>
              <a:buFont typeface="Arial"/>
              <a:buNone/>
              <a:defRPr sz="3733" b="1">
                <a:solidFill>
                  <a:schemeClr val="dk1"/>
                </a:solidFill>
              </a:defRPr>
            </a:lvl7pPr>
            <a:lvl8pPr lvl="7" algn="l" rtl="0">
              <a:lnSpc>
                <a:spcPct val="90000"/>
              </a:lnSpc>
              <a:spcBef>
                <a:spcPts val="0"/>
              </a:spcBef>
              <a:spcAft>
                <a:spcPts val="0"/>
              </a:spcAft>
              <a:buClr>
                <a:schemeClr val="dk1"/>
              </a:buClr>
              <a:buSzPts val="1400"/>
              <a:buFont typeface="Arial"/>
              <a:buNone/>
              <a:defRPr sz="3733" b="1">
                <a:solidFill>
                  <a:schemeClr val="dk1"/>
                </a:solidFill>
              </a:defRPr>
            </a:lvl8pPr>
            <a:lvl9pPr lvl="8" algn="l" rtl="0">
              <a:lnSpc>
                <a:spcPct val="9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44548076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215"/>
        <p:cNvGrpSpPr/>
        <p:nvPr/>
      </p:nvGrpSpPr>
      <p:grpSpPr>
        <a:xfrm>
          <a:off x="0" y="0"/>
          <a:ext cx="0" cy="0"/>
          <a:chOff x="0" y="0"/>
          <a:chExt cx="0" cy="0"/>
        </a:xfrm>
      </p:grpSpPr>
      <p:pic>
        <p:nvPicPr>
          <p:cNvPr id="1216" name="Google Shape;1216;p71"/>
          <p:cNvPicPr preferRelativeResize="0"/>
          <p:nvPr/>
        </p:nvPicPr>
        <p:blipFill rotWithShape="1">
          <a:blip r:embed="rId2" cstate="screen">
            <a:alphaModFix/>
            <a:extLst>
              <a:ext uri="{28A0092B-C50C-407E-A947-70E740481C1C}">
                <a14:useLocalDpi xmlns:a14="http://schemas.microsoft.com/office/drawing/2010/main"/>
              </a:ext>
            </a:extLst>
          </a:blip>
          <a:srcRect r="-11463"/>
          <a:stretch/>
        </p:blipFill>
        <p:spPr>
          <a:xfrm>
            <a:off x="9324800" y="-2966"/>
            <a:ext cx="987600" cy="6863932"/>
          </a:xfrm>
          <a:prstGeom prst="rect">
            <a:avLst/>
          </a:prstGeom>
          <a:noFill/>
          <a:ln>
            <a:noFill/>
          </a:ln>
        </p:spPr>
      </p:pic>
      <p:sp>
        <p:nvSpPr>
          <p:cNvPr id="1217" name="Google Shape;1217;p71"/>
          <p:cNvSpPr txBox="1"/>
          <p:nvPr/>
        </p:nvSpPr>
        <p:spPr>
          <a:xfrm>
            <a:off x="10290175" y="0"/>
            <a:ext cx="1902000" cy="68580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8" name="Google Shape;1218;p71"/>
          <p:cNvSpPr>
            <a:spLocks noGrp="1"/>
          </p:cNvSpPr>
          <p:nvPr>
            <p:ph type="pic" idx="2"/>
          </p:nvPr>
        </p:nvSpPr>
        <p:spPr>
          <a:xfrm>
            <a:off x="7271700" y="572100"/>
            <a:ext cx="4353600" cy="5715600"/>
          </a:xfrm>
          <a:prstGeom prst="rect">
            <a:avLst/>
          </a:prstGeom>
          <a:solidFill>
            <a:srgbClr val="BFBFBF"/>
          </a:solidFill>
          <a:ln>
            <a:noFill/>
          </a:ln>
        </p:spPr>
      </p:sp>
      <p:sp>
        <p:nvSpPr>
          <p:cNvPr id="1219" name="Google Shape;1219;p71"/>
          <p:cNvSpPr txBox="1">
            <a:spLocks noGrp="1"/>
          </p:cNvSpPr>
          <p:nvPr>
            <p:ph type="body" idx="1"/>
          </p:nvPr>
        </p:nvSpPr>
        <p:spPr>
          <a:xfrm>
            <a:off x="1127067" y="2331033"/>
            <a:ext cx="4466400" cy="410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220" name="Google Shape;1220;p71"/>
          <p:cNvSpPr txBox="1">
            <a:spLocks noGrp="1"/>
          </p:cNvSpPr>
          <p:nvPr>
            <p:ph type="title"/>
          </p:nvPr>
        </p:nvSpPr>
        <p:spPr>
          <a:xfrm>
            <a:off x="1127067" y="1148533"/>
            <a:ext cx="3805200" cy="89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99345691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22: Title, text, image — five column, left">
  <p:cSld name="22: Title, text, image — five column, left">
    <p:spTree>
      <p:nvGrpSpPr>
        <p:cNvPr id="1" name="Shape 1221"/>
        <p:cNvGrpSpPr/>
        <p:nvPr/>
      </p:nvGrpSpPr>
      <p:grpSpPr>
        <a:xfrm>
          <a:off x="0" y="0"/>
          <a:ext cx="0" cy="0"/>
          <a:chOff x="0" y="0"/>
          <a:chExt cx="0" cy="0"/>
        </a:xfrm>
      </p:grpSpPr>
      <p:pic>
        <p:nvPicPr>
          <p:cNvPr id="1222" name="Google Shape;1222;p7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
        <p:nvSpPr>
          <p:cNvPr id="1223" name="Google Shape;1223;p72"/>
          <p:cNvSpPr txBox="1"/>
          <p:nvPr/>
        </p:nvSpPr>
        <p:spPr>
          <a:xfrm>
            <a:off x="306387" y="608012"/>
            <a:ext cx="9937600" cy="5208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24" name="Google Shape;1224;p72"/>
          <p:cNvSpPr>
            <a:spLocks noGrp="1"/>
          </p:cNvSpPr>
          <p:nvPr>
            <p:ph type="pic" idx="2"/>
          </p:nvPr>
        </p:nvSpPr>
        <p:spPr>
          <a:xfrm>
            <a:off x="10224300" y="1532033"/>
            <a:ext cx="1968000" cy="3367600"/>
          </a:xfrm>
          <a:prstGeom prst="rect">
            <a:avLst/>
          </a:prstGeom>
          <a:solidFill>
            <a:srgbClr val="BFBFBF"/>
          </a:solidFill>
          <a:ln>
            <a:noFill/>
          </a:ln>
        </p:spPr>
      </p:sp>
      <p:sp>
        <p:nvSpPr>
          <p:cNvPr id="1225" name="Google Shape;1225;p72"/>
          <p:cNvSpPr>
            <a:spLocks noGrp="1"/>
          </p:cNvSpPr>
          <p:nvPr>
            <p:ph type="pic" idx="3"/>
          </p:nvPr>
        </p:nvSpPr>
        <p:spPr>
          <a:xfrm>
            <a:off x="8256600" y="1532033"/>
            <a:ext cx="1968000" cy="3367600"/>
          </a:xfrm>
          <a:prstGeom prst="rect">
            <a:avLst/>
          </a:prstGeom>
          <a:solidFill>
            <a:srgbClr val="BFBFBF"/>
          </a:solidFill>
          <a:ln>
            <a:noFill/>
          </a:ln>
        </p:spPr>
      </p:sp>
      <p:sp>
        <p:nvSpPr>
          <p:cNvPr id="1226" name="Google Shape;1226;p72"/>
          <p:cNvSpPr>
            <a:spLocks noGrp="1"/>
          </p:cNvSpPr>
          <p:nvPr>
            <p:ph type="pic" idx="4"/>
          </p:nvPr>
        </p:nvSpPr>
        <p:spPr>
          <a:xfrm>
            <a:off x="6288900" y="1532033"/>
            <a:ext cx="1968000" cy="3367600"/>
          </a:xfrm>
          <a:prstGeom prst="rect">
            <a:avLst/>
          </a:prstGeom>
          <a:solidFill>
            <a:srgbClr val="BFBFBF"/>
          </a:solidFill>
          <a:ln>
            <a:noFill/>
          </a:ln>
        </p:spPr>
      </p:sp>
      <p:sp>
        <p:nvSpPr>
          <p:cNvPr id="1227" name="Google Shape;1227;p72"/>
          <p:cNvSpPr>
            <a:spLocks noGrp="1"/>
          </p:cNvSpPr>
          <p:nvPr>
            <p:ph type="pic" idx="5"/>
          </p:nvPr>
        </p:nvSpPr>
        <p:spPr>
          <a:xfrm>
            <a:off x="4321200" y="1532033"/>
            <a:ext cx="1968000" cy="3367600"/>
          </a:xfrm>
          <a:prstGeom prst="rect">
            <a:avLst/>
          </a:prstGeom>
          <a:solidFill>
            <a:srgbClr val="BFBFBF"/>
          </a:solidFill>
          <a:ln>
            <a:noFill/>
          </a:ln>
        </p:spPr>
      </p:sp>
      <p:sp>
        <p:nvSpPr>
          <p:cNvPr id="1228" name="Google Shape;1228;p72"/>
          <p:cNvSpPr txBox="1">
            <a:spLocks noGrp="1"/>
          </p:cNvSpPr>
          <p:nvPr>
            <p:ph type="body" idx="1"/>
          </p:nvPr>
        </p:nvSpPr>
        <p:spPr>
          <a:xfrm>
            <a:off x="751500" y="3094967"/>
            <a:ext cx="32212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29" name="Google Shape;1229;p72"/>
          <p:cNvSpPr txBox="1">
            <a:spLocks noGrp="1"/>
          </p:cNvSpPr>
          <p:nvPr>
            <p:ph type="title"/>
          </p:nvPr>
        </p:nvSpPr>
        <p:spPr>
          <a:xfrm>
            <a:off x="731733" y="1799633"/>
            <a:ext cx="27488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12240317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a:extLst>
              <a:ext uri="{FF2B5EF4-FFF2-40B4-BE49-F238E27FC236}">
                <a16:creationId xmlns:a16="http://schemas.microsoft.com/office/drawing/2014/main" id="{D9E24008-E623-7141-876A-3AFF46D94060}"/>
              </a:ext>
            </a:extLst>
          </p:cNvPr>
          <p:cNvSpPr>
            <a:spLocks noGrp="1"/>
          </p:cNvSpPr>
          <p:nvPr>
            <p:ph type="ftr" sz="quarter" idx="10"/>
          </p:nvPr>
        </p:nvSpPr>
        <p:spPr/>
        <p:txBody>
          <a:bodyPr/>
          <a:lstStyle>
            <a:lvl1pPr>
              <a:defRPr/>
            </a:lvl1pPr>
          </a:lstStyle>
          <a:p>
            <a:pPr>
              <a:defRPr/>
            </a:pPr>
            <a:r>
              <a:rPr lang="en-US"/>
              <a:t>©2018 National Association of Social Workers. All Rights Reserved.</a:t>
            </a:r>
          </a:p>
        </p:txBody>
      </p:sp>
      <p:sp>
        <p:nvSpPr>
          <p:cNvPr id="5" name="Slide Number Placeholder 5">
            <a:extLst>
              <a:ext uri="{FF2B5EF4-FFF2-40B4-BE49-F238E27FC236}">
                <a16:creationId xmlns:a16="http://schemas.microsoft.com/office/drawing/2014/main" id="{592A2951-5851-4344-93DB-40D0FA87334B}"/>
              </a:ext>
            </a:extLst>
          </p:cNvPr>
          <p:cNvSpPr>
            <a:spLocks noGrp="1"/>
          </p:cNvSpPr>
          <p:nvPr>
            <p:ph type="sldNum" sz="quarter" idx="11"/>
          </p:nvPr>
        </p:nvSpPr>
        <p:spPr/>
        <p:txBody>
          <a:bodyPr/>
          <a:lstStyle>
            <a:lvl1pPr>
              <a:defRPr sz="1200"/>
            </a:lvl1pPr>
          </a:lstStyle>
          <a:p>
            <a:fld id="{C2A06B65-E7AE-2E40-A4E7-C9E228F98DC1}" type="slidenum">
              <a:rPr lang="en-US" altLang="en-US"/>
              <a:pPr/>
              <a:t>‹#›</a:t>
            </a:fld>
            <a:endParaRPr lang="en-US" altLang="en-US"/>
          </a:p>
        </p:txBody>
      </p:sp>
    </p:spTree>
    <p:extLst>
      <p:ext uri="{BB962C8B-B14F-4D97-AF65-F5344CB8AC3E}">
        <p14:creationId xmlns:p14="http://schemas.microsoft.com/office/powerpoint/2010/main" val="18269482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22: Title, text — one column, gold">
  <p:cSld name="22: Title, text — one column, gold">
    <p:spTree>
      <p:nvGrpSpPr>
        <p:cNvPr id="1" name="Shape 95"/>
        <p:cNvGrpSpPr/>
        <p:nvPr/>
      </p:nvGrpSpPr>
      <p:grpSpPr>
        <a:xfrm>
          <a:off x="0" y="0"/>
          <a:ext cx="0" cy="0"/>
          <a:chOff x="0" y="0"/>
          <a:chExt cx="0" cy="0"/>
        </a:xfrm>
      </p:grpSpPr>
      <p:sp>
        <p:nvSpPr>
          <p:cNvPr id="96" name="Google Shape;96;p32"/>
          <p:cNvSpPr/>
          <p:nvPr/>
        </p:nvSpPr>
        <p:spPr>
          <a:xfrm>
            <a:off x="-12800" y="1670800"/>
            <a:ext cx="12217600" cy="52548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 name="Google Shape;97;p32"/>
          <p:cNvSpPr txBox="1">
            <a:spLocks noGrp="1"/>
          </p:cNvSpPr>
          <p:nvPr>
            <p:ph type="title"/>
          </p:nvPr>
        </p:nvSpPr>
        <p:spPr>
          <a:xfrm>
            <a:off x="565467" y="413467"/>
            <a:ext cx="11058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
        <p:nvSpPr>
          <p:cNvPr id="98" name="Google Shape;98;p32"/>
          <p:cNvSpPr txBox="1">
            <a:spLocks noGrp="1"/>
          </p:cNvSpPr>
          <p:nvPr>
            <p:ph type="body" idx="1"/>
          </p:nvPr>
        </p:nvSpPr>
        <p:spPr>
          <a:xfrm>
            <a:off x="566567" y="1884833"/>
            <a:ext cx="11058800" cy="4552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Tree>
    <p:extLst>
      <p:ext uri="{BB962C8B-B14F-4D97-AF65-F5344CB8AC3E}">
        <p14:creationId xmlns:p14="http://schemas.microsoft.com/office/powerpoint/2010/main" val="51691191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22: Featured layout">
  <p:cSld name="22: Featured layout">
    <p:spTree>
      <p:nvGrpSpPr>
        <p:cNvPr id="1" name="Shape 1191"/>
        <p:cNvGrpSpPr/>
        <p:nvPr/>
      </p:nvGrpSpPr>
      <p:grpSpPr>
        <a:xfrm>
          <a:off x="0" y="0"/>
          <a:ext cx="0" cy="0"/>
          <a:chOff x="0" y="0"/>
          <a:chExt cx="0" cy="0"/>
        </a:xfrm>
      </p:grpSpPr>
      <p:sp>
        <p:nvSpPr>
          <p:cNvPr id="1192" name="Google Shape;1192;p68"/>
          <p:cNvSpPr txBox="1">
            <a:spLocks noGrp="1"/>
          </p:cNvSpPr>
          <p:nvPr>
            <p:ph type="body" idx="1"/>
          </p:nvPr>
        </p:nvSpPr>
        <p:spPr>
          <a:xfrm>
            <a:off x="1138133" y="1230067"/>
            <a:ext cx="7684800" cy="821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3" name="Google Shape;1193;p68"/>
          <p:cNvSpPr>
            <a:spLocks noGrp="1"/>
          </p:cNvSpPr>
          <p:nvPr>
            <p:ph type="pic" idx="2"/>
          </p:nvPr>
        </p:nvSpPr>
        <p:spPr>
          <a:xfrm>
            <a:off x="1271815" y="2394451"/>
            <a:ext cx="1691200" cy="1691200"/>
          </a:xfrm>
          <a:prstGeom prst="ellipse">
            <a:avLst/>
          </a:prstGeom>
          <a:solidFill>
            <a:srgbClr val="BFBFBF"/>
          </a:solidFill>
          <a:ln>
            <a:noFill/>
          </a:ln>
        </p:spPr>
      </p:sp>
      <p:sp>
        <p:nvSpPr>
          <p:cNvPr id="1194" name="Google Shape;1194;p68"/>
          <p:cNvSpPr>
            <a:spLocks noGrp="1"/>
          </p:cNvSpPr>
          <p:nvPr>
            <p:ph type="pic" idx="3"/>
          </p:nvPr>
        </p:nvSpPr>
        <p:spPr>
          <a:xfrm>
            <a:off x="4061313" y="2394451"/>
            <a:ext cx="1691200" cy="1691200"/>
          </a:xfrm>
          <a:prstGeom prst="ellipse">
            <a:avLst/>
          </a:prstGeom>
          <a:solidFill>
            <a:srgbClr val="BFBFBF"/>
          </a:solidFill>
          <a:ln>
            <a:noFill/>
          </a:ln>
        </p:spPr>
      </p:sp>
      <p:sp>
        <p:nvSpPr>
          <p:cNvPr id="1195" name="Google Shape;1195;p68"/>
          <p:cNvSpPr>
            <a:spLocks noGrp="1"/>
          </p:cNvSpPr>
          <p:nvPr>
            <p:ph type="pic" idx="4"/>
          </p:nvPr>
        </p:nvSpPr>
        <p:spPr>
          <a:xfrm>
            <a:off x="6850812" y="2394451"/>
            <a:ext cx="1691200" cy="1691200"/>
          </a:xfrm>
          <a:prstGeom prst="ellipse">
            <a:avLst/>
          </a:prstGeom>
          <a:solidFill>
            <a:srgbClr val="BFBFBF"/>
          </a:solidFill>
          <a:ln>
            <a:noFill/>
          </a:ln>
        </p:spPr>
      </p:sp>
      <p:sp>
        <p:nvSpPr>
          <p:cNvPr id="1196" name="Google Shape;1196;p68"/>
          <p:cNvSpPr>
            <a:spLocks noGrp="1"/>
          </p:cNvSpPr>
          <p:nvPr>
            <p:ph type="pic" idx="5"/>
          </p:nvPr>
        </p:nvSpPr>
        <p:spPr>
          <a:xfrm>
            <a:off x="9640312" y="2394451"/>
            <a:ext cx="1691200" cy="1691200"/>
          </a:xfrm>
          <a:prstGeom prst="ellipse">
            <a:avLst/>
          </a:prstGeom>
          <a:solidFill>
            <a:srgbClr val="BFBFBF"/>
          </a:solidFill>
          <a:ln>
            <a:noFill/>
          </a:ln>
        </p:spPr>
      </p:sp>
      <p:sp>
        <p:nvSpPr>
          <p:cNvPr id="1197" name="Google Shape;1197;p68"/>
          <p:cNvSpPr txBox="1"/>
          <p:nvPr/>
        </p:nvSpPr>
        <p:spPr>
          <a:xfrm>
            <a:off x="0" y="0"/>
            <a:ext cx="12192000" cy="421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98" name="Google Shape;1198;p68"/>
          <p:cNvSpPr txBox="1">
            <a:spLocks noGrp="1"/>
          </p:cNvSpPr>
          <p:nvPr>
            <p:ph type="body" idx="6"/>
          </p:nvPr>
        </p:nvSpPr>
        <p:spPr>
          <a:xfrm>
            <a:off x="1117600"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9" name="Google Shape;1199;p68"/>
          <p:cNvSpPr txBox="1">
            <a:spLocks noGrp="1"/>
          </p:cNvSpPr>
          <p:nvPr>
            <p:ph type="title"/>
          </p:nvPr>
        </p:nvSpPr>
        <p:spPr>
          <a:xfrm>
            <a:off x="1138133" y="682033"/>
            <a:ext cx="73640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200" name="Google Shape;1200;p68"/>
          <p:cNvSpPr txBox="1">
            <a:spLocks noGrp="1"/>
          </p:cNvSpPr>
          <p:nvPr>
            <p:ph type="body" idx="7"/>
          </p:nvPr>
        </p:nvSpPr>
        <p:spPr>
          <a:xfrm>
            <a:off x="3912821"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1" name="Google Shape;1201;p68"/>
          <p:cNvSpPr txBox="1">
            <a:spLocks noGrp="1"/>
          </p:cNvSpPr>
          <p:nvPr>
            <p:ph type="body" idx="8"/>
          </p:nvPr>
        </p:nvSpPr>
        <p:spPr>
          <a:xfrm>
            <a:off x="6708044"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2" name="Google Shape;1202;p68"/>
          <p:cNvSpPr txBox="1">
            <a:spLocks noGrp="1"/>
          </p:cNvSpPr>
          <p:nvPr>
            <p:ph type="body" idx="9"/>
          </p:nvPr>
        </p:nvSpPr>
        <p:spPr>
          <a:xfrm>
            <a:off x="9503267"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405996952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23: Title and text with divider, 2 column — white">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23" name="Google Shape;123;p34"/>
          <p:cNvSpPr txBox="1">
            <a:spLocks noGrp="1"/>
          </p:cNvSpPr>
          <p:nvPr>
            <p:ph type="body" idx="1"/>
          </p:nvPr>
        </p:nvSpPr>
        <p:spPr>
          <a:xfrm>
            <a:off x="560833" y="1326067"/>
            <a:ext cx="5474000" cy="51112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24" name="Google Shape;124;p34"/>
          <p:cNvSpPr txBox="1">
            <a:spLocks noGrp="1"/>
          </p:cNvSpPr>
          <p:nvPr>
            <p:ph type="body" idx="2"/>
          </p:nvPr>
        </p:nvSpPr>
        <p:spPr>
          <a:xfrm>
            <a:off x="6156967" y="1326067"/>
            <a:ext cx="5584000" cy="5111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cxnSp>
        <p:nvCxnSpPr>
          <p:cNvPr id="125" name="Google Shape;125;p34"/>
          <p:cNvCxnSpPr/>
          <p:nvPr/>
        </p:nvCxnSpPr>
        <p:spPr>
          <a:xfrm>
            <a:off x="6102164" y="1660928"/>
            <a:ext cx="0" cy="44012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139733617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22: Title, text — three column, pattern">
  <p:cSld name="1_22: Title, text — three column, pattern">
    <p:spTree>
      <p:nvGrpSpPr>
        <p:cNvPr id="1" name="Shape 132"/>
        <p:cNvGrpSpPr/>
        <p:nvPr/>
      </p:nvGrpSpPr>
      <p:grpSpPr>
        <a:xfrm>
          <a:off x="0" y="0"/>
          <a:ext cx="0" cy="0"/>
          <a:chOff x="0" y="0"/>
          <a:chExt cx="0" cy="0"/>
        </a:xfrm>
      </p:grpSpPr>
      <p:pic>
        <p:nvPicPr>
          <p:cNvPr id="133" name="Google Shape;133;p4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34" name="Google Shape;134;p41"/>
          <p:cNvSpPr txBox="1">
            <a:spLocks noGrp="1"/>
          </p:cNvSpPr>
          <p:nvPr>
            <p:ph type="body" idx="1"/>
          </p:nvPr>
        </p:nvSpPr>
        <p:spPr>
          <a:xfrm>
            <a:off x="4495800" y="431800"/>
            <a:ext cx="32060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5" name="Google Shape;135;p41"/>
          <p:cNvSpPr txBox="1">
            <a:spLocks noGrp="1"/>
          </p:cNvSpPr>
          <p:nvPr>
            <p:ph type="body" idx="2"/>
          </p:nvPr>
        </p:nvSpPr>
        <p:spPr>
          <a:xfrm>
            <a:off x="7821933" y="431800"/>
            <a:ext cx="32432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6" name="Google Shape;136;p41"/>
          <p:cNvSpPr txBox="1">
            <a:spLocks noGrp="1"/>
          </p:cNvSpPr>
          <p:nvPr>
            <p:ph type="title"/>
          </p:nvPr>
        </p:nvSpPr>
        <p:spPr>
          <a:xfrm>
            <a:off x="559667" y="421200"/>
            <a:ext cx="32252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15502445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22: Section intro title, gold">
  <p:cSld name="22: Section intro title, gold">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pic>
        <p:nvPicPr>
          <p:cNvPr id="11" name="Google Shape;11;p2"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3746161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22: Section intro title, black">
  <p:cSld name="22: Section intro title, black">
    <p:bg>
      <p:bgPr>
        <a:solidFill>
          <a:schemeClr val="dk1"/>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4" name="Google Shape;14;p3"/>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accent1"/>
              </a:buClr>
              <a:buSzPts val="4800"/>
              <a:buFont typeface="Arial"/>
              <a:buNone/>
              <a:defRPr sz="6400" b="1" i="0" u="none" strike="noStrike" cap="none">
                <a:solidFill>
                  <a:schemeClr val="accen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33446689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22: Section intro title, maroon">
  <p:cSld name="22: Section intro title, maroon">
    <p:bg>
      <p:bgPr>
        <a:solidFill>
          <a:schemeClr val="accent2"/>
        </a:solidFill>
        <a:effectLst/>
      </p:bgPr>
    </p:bg>
    <p:spTree>
      <p:nvGrpSpPr>
        <p:cNvPr id="1" name="Shape 15"/>
        <p:cNvGrpSpPr/>
        <p:nvPr/>
      </p:nvGrpSpPr>
      <p:grpSpPr>
        <a:xfrm>
          <a:off x="0" y="0"/>
          <a:ext cx="0" cy="0"/>
          <a:chOff x="0" y="0"/>
          <a:chExt cx="0" cy="0"/>
        </a:xfrm>
      </p:grpSpPr>
      <p:pic>
        <p:nvPicPr>
          <p:cNvPr id="16" name="Google Shape;16;p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7" name="Google Shape;17;p4"/>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lt1"/>
              </a:buClr>
              <a:buSzPts val="4800"/>
              <a:buFont typeface="Arial"/>
              <a:buNone/>
              <a:defRPr sz="6400" b="1" i="0" u="none" strike="noStrike" cap="none">
                <a:solidFill>
                  <a:schemeClr val="l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22293187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2: Title, text, photo — two column">
  <p:cSld name="1_22: Title, text, photo — two column">
    <p:spTree>
      <p:nvGrpSpPr>
        <p:cNvPr id="1" name="Shape 69"/>
        <p:cNvGrpSpPr/>
        <p:nvPr/>
      </p:nvGrpSpPr>
      <p:grpSpPr>
        <a:xfrm>
          <a:off x="0" y="0"/>
          <a:ext cx="0" cy="0"/>
          <a:chOff x="0" y="0"/>
          <a:chExt cx="0" cy="0"/>
        </a:xfrm>
      </p:grpSpPr>
      <p:sp>
        <p:nvSpPr>
          <p:cNvPr id="70" name="Google Shape;70;p25"/>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
        <p:nvSpPr>
          <p:cNvPr id="71" name="Google Shape;71;p25"/>
          <p:cNvSpPr>
            <a:spLocks noGrp="1"/>
          </p:cNvSpPr>
          <p:nvPr>
            <p:ph type="pic" idx="2"/>
          </p:nvPr>
        </p:nvSpPr>
        <p:spPr>
          <a:xfrm>
            <a:off x="3379400" y="-14133"/>
            <a:ext cx="8812800" cy="6872000"/>
          </a:xfrm>
          <a:prstGeom prst="rect">
            <a:avLst/>
          </a:prstGeom>
          <a:noFill/>
          <a:ln>
            <a:noFill/>
          </a:ln>
        </p:spPr>
      </p:sp>
      <p:sp>
        <p:nvSpPr>
          <p:cNvPr id="72" name="Google Shape;72;p25"/>
          <p:cNvSpPr txBox="1">
            <a:spLocks noGrp="1"/>
          </p:cNvSpPr>
          <p:nvPr>
            <p:ph type="body" idx="1"/>
          </p:nvPr>
        </p:nvSpPr>
        <p:spPr>
          <a:xfrm>
            <a:off x="559433" y="1871467"/>
            <a:ext cx="2640800" cy="45652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2000"/>
              <a:buNone/>
              <a:defRPr sz="2133"/>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800"/>
              <a:buNone/>
              <a:defRPr/>
            </a:lvl6pPr>
            <a:lvl7pPr marL="4267093" lvl="6" indent="-304792" rtl="0">
              <a:spcBef>
                <a:spcPts val="533"/>
              </a:spcBef>
              <a:spcAft>
                <a:spcPts val="0"/>
              </a:spcAft>
              <a:buSzPts val="800"/>
              <a:buNone/>
              <a:defRPr/>
            </a:lvl7pPr>
            <a:lvl8pPr marL="4876678" lvl="7" indent="-304792" rtl="0">
              <a:spcBef>
                <a:spcPts val="533"/>
              </a:spcBef>
              <a:spcAft>
                <a:spcPts val="0"/>
              </a:spcAft>
              <a:buSzPts val="800"/>
              <a:buNone/>
              <a:defRPr/>
            </a:lvl8pPr>
            <a:lvl9pPr marL="5486263" lvl="8" indent="-304792" rtl="0">
              <a:spcBef>
                <a:spcPts val="533"/>
              </a:spcBef>
              <a:spcAft>
                <a:spcPts val="533"/>
              </a:spcAft>
              <a:buSzPts val="800"/>
              <a:buNone/>
              <a:defRPr/>
            </a:lvl9pPr>
          </a:lstStyle>
          <a:p>
            <a:pPr lvl="0"/>
            <a:r>
              <a:rPr lang="en-US"/>
              <a:t>Click to edit Master text styles</a:t>
            </a:r>
          </a:p>
        </p:txBody>
      </p:sp>
    </p:spTree>
    <p:extLst>
      <p:ext uri="{BB962C8B-B14F-4D97-AF65-F5344CB8AC3E}">
        <p14:creationId xmlns:p14="http://schemas.microsoft.com/office/powerpoint/2010/main" val="283133042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22: *Presentation title, simple">
  <p:cSld name="22: *Presentation title, simple">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562633" y="1671584"/>
            <a:ext cx="11168400" cy="38696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ctr" rtl="0">
              <a:lnSpc>
                <a:spcPct val="100000"/>
              </a:lnSpc>
              <a:spcBef>
                <a:spcPts val="1067"/>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20" name="Google Shape;20;p5"/>
          <p:cNvSpPr txBox="1">
            <a:spLocks noGrp="1"/>
          </p:cNvSpPr>
          <p:nvPr>
            <p:ph type="subTitle" idx="1"/>
          </p:nvPr>
        </p:nvSpPr>
        <p:spPr>
          <a:xfrm>
            <a:off x="565033" y="5706600"/>
            <a:ext cx="11060400" cy="730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lt1"/>
              </a:buClr>
              <a:buSzPts val="1000"/>
              <a:buFont typeface="Arial"/>
              <a:buNone/>
              <a:defRPr sz="3200" b="1" i="0" u="none" strike="noStrike" cap="none">
                <a:solidFill>
                  <a:schemeClr val="lt1"/>
                </a:solidFill>
                <a:highlight>
                  <a:schemeClr val="dk1"/>
                </a:highlight>
                <a:latin typeface="Arial"/>
                <a:ea typeface="Arial"/>
                <a:cs typeface="Arial"/>
                <a:sym typeface="Arial"/>
              </a:defRPr>
            </a:lvl1pPr>
            <a:lvl2pPr marR="0" lvl="1" algn="ctr" rtl="0">
              <a:lnSpc>
                <a:spcPct val="100000"/>
              </a:lnSpc>
              <a:spcBef>
                <a:spcPts val="533"/>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9pPr>
          </a:lstStyle>
          <a:p>
            <a:r>
              <a:rPr lang="en-US"/>
              <a:t>Click to edit Master subtitle style</a:t>
            </a:r>
            <a:endParaRPr/>
          </a:p>
        </p:txBody>
      </p:sp>
      <p:pic>
        <p:nvPicPr>
          <p:cNvPr id="21" name="Google Shape;21;p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13400" y="52567"/>
            <a:ext cx="5345600" cy="1483567"/>
          </a:xfrm>
          <a:prstGeom prst="rect">
            <a:avLst/>
          </a:prstGeom>
          <a:noFill/>
          <a:ln>
            <a:noFill/>
          </a:ln>
        </p:spPr>
      </p:pic>
    </p:spTree>
    <p:extLst>
      <p:ext uri="{BB962C8B-B14F-4D97-AF65-F5344CB8AC3E}">
        <p14:creationId xmlns:p14="http://schemas.microsoft.com/office/powerpoint/2010/main" val="76828648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22: Blank" type="title">
  <p:cSld name="22: Blank">
    <p:bg>
      <p:bgPr>
        <a:noFill/>
        <a:effectLst/>
      </p:bgPr>
    </p:bg>
    <p:spTree>
      <p:nvGrpSpPr>
        <p:cNvPr id="1" name="Shape 22"/>
        <p:cNvGrpSpPr/>
        <p:nvPr/>
      </p:nvGrpSpPr>
      <p:grpSpPr>
        <a:xfrm>
          <a:off x="0" y="0"/>
          <a:ext cx="0" cy="0"/>
          <a:chOff x="0" y="0"/>
          <a:chExt cx="0" cy="0"/>
        </a:xfrm>
      </p:grpSpPr>
    </p:spTree>
    <p:extLst>
      <p:ext uri="{BB962C8B-B14F-4D97-AF65-F5344CB8AC3E}">
        <p14:creationId xmlns:p14="http://schemas.microsoft.com/office/powerpoint/2010/main" val="153865701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22: z-Blank with logo, white">
  <p:cSld name="22: z-Blank with logo, white">
    <p:bg>
      <p:bgPr>
        <a:noFill/>
        <a:effectLst/>
      </p:bgPr>
    </p:bg>
    <p:spTree>
      <p:nvGrpSpPr>
        <p:cNvPr id="1" name="Shape 23"/>
        <p:cNvGrpSpPr/>
        <p:nvPr/>
      </p:nvGrpSpPr>
      <p:grpSpPr>
        <a:xfrm>
          <a:off x="0" y="0"/>
          <a:ext cx="0" cy="0"/>
          <a:chOff x="0" y="0"/>
          <a:chExt cx="0" cy="0"/>
        </a:xfrm>
      </p:grpSpPr>
      <p:pic>
        <p:nvPicPr>
          <p:cNvPr id="24" name="Google Shape;24;p7"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2729182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22: Photo grid">
  <p:cSld name="22: Photo grid">
    <p:bg>
      <p:bgPr>
        <a:noFill/>
        <a:effectLst/>
      </p:bgPr>
    </p:bg>
    <p:spTree>
      <p:nvGrpSpPr>
        <p:cNvPr id="1" name="Shape 25"/>
        <p:cNvGrpSpPr/>
        <p:nvPr/>
      </p:nvGrpSpPr>
      <p:grpSpPr>
        <a:xfrm>
          <a:off x="0" y="0"/>
          <a:ext cx="0" cy="0"/>
          <a:chOff x="0" y="0"/>
          <a:chExt cx="0" cy="0"/>
        </a:xfrm>
      </p:grpSpPr>
      <p:sp>
        <p:nvSpPr>
          <p:cNvPr id="26" name="Google Shape;26;p8"/>
          <p:cNvSpPr>
            <a:spLocks noGrp="1"/>
          </p:cNvSpPr>
          <p:nvPr>
            <p:ph type="pic" idx="2"/>
          </p:nvPr>
        </p:nvSpPr>
        <p:spPr>
          <a:xfrm>
            <a:off x="-13885" y="2848"/>
            <a:ext cx="3498400" cy="2234400"/>
          </a:xfrm>
          <a:prstGeom prst="rect">
            <a:avLst/>
          </a:prstGeom>
          <a:noFill/>
          <a:ln>
            <a:noFill/>
          </a:ln>
        </p:spPr>
      </p:sp>
      <p:sp>
        <p:nvSpPr>
          <p:cNvPr id="27" name="Google Shape;27;p8"/>
          <p:cNvSpPr>
            <a:spLocks noGrp="1"/>
          </p:cNvSpPr>
          <p:nvPr>
            <p:ph type="pic" idx="3"/>
          </p:nvPr>
        </p:nvSpPr>
        <p:spPr>
          <a:xfrm>
            <a:off x="-13900" y="2328133"/>
            <a:ext cx="3498400" cy="4530000"/>
          </a:xfrm>
          <a:prstGeom prst="rect">
            <a:avLst/>
          </a:prstGeom>
          <a:noFill/>
          <a:ln>
            <a:noFill/>
          </a:ln>
        </p:spPr>
      </p:sp>
      <p:sp>
        <p:nvSpPr>
          <p:cNvPr id="28" name="Google Shape;28;p8"/>
          <p:cNvSpPr>
            <a:spLocks noGrp="1"/>
          </p:cNvSpPr>
          <p:nvPr>
            <p:ph type="pic" idx="4"/>
          </p:nvPr>
        </p:nvSpPr>
        <p:spPr>
          <a:xfrm>
            <a:off x="3576733" y="1944100"/>
            <a:ext cx="4436800" cy="2234400"/>
          </a:xfrm>
          <a:prstGeom prst="rect">
            <a:avLst/>
          </a:prstGeom>
          <a:noFill/>
          <a:ln>
            <a:noFill/>
          </a:ln>
        </p:spPr>
      </p:sp>
      <p:sp>
        <p:nvSpPr>
          <p:cNvPr id="29" name="Google Shape;29;p8"/>
          <p:cNvSpPr>
            <a:spLocks noGrp="1"/>
          </p:cNvSpPr>
          <p:nvPr>
            <p:ph type="pic" idx="5"/>
          </p:nvPr>
        </p:nvSpPr>
        <p:spPr>
          <a:xfrm>
            <a:off x="3576725" y="2848"/>
            <a:ext cx="2332400" cy="1857600"/>
          </a:xfrm>
          <a:prstGeom prst="rect">
            <a:avLst/>
          </a:prstGeom>
          <a:noFill/>
          <a:ln>
            <a:noFill/>
          </a:ln>
        </p:spPr>
      </p:sp>
      <p:sp>
        <p:nvSpPr>
          <p:cNvPr id="30" name="Google Shape;30;p8"/>
          <p:cNvSpPr>
            <a:spLocks noGrp="1"/>
          </p:cNvSpPr>
          <p:nvPr>
            <p:ph type="pic" idx="6"/>
          </p:nvPr>
        </p:nvSpPr>
        <p:spPr>
          <a:xfrm>
            <a:off x="5987451" y="2848"/>
            <a:ext cx="2026000" cy="1857600"/>
          </a:xfrm>
          <a:prstGeom prst="rect">
            <a:avLst/>
          </a:prstGeom>
          <a:noFill/>
          <a:ln>
            <a:noFill/>
          </a:ln>
        </p:spPr>
      </p:sp>
      <p:sp>
        <p:nvSpPr>
          <p:cNvPr id="31" name="Google Shape;31;p8"/>
          <p:cNvSpPr>
            <a:spLocks noGrp="1"/>
          </p:cNvSpPr>
          <p:nvPr>
            <p:ph type="pic" idx="7"/>
          </p:nvPr>
        </p:nvSpPr>
        <p:spPr>
          <a:xfrm>
            <a:off x="3576733" y="4248400"/>
            <a:ext cx="8615200" cy="2609600"/>
          </a:xfrm>
          <a:prstGeom prst="rect">
            <a:avLst/>
          </a:prstGeom>
          <a:noFill/>
          <a:ln>
            <a:noFill/>
          </a:ln>
        </p:spPr>
      </p:sp>
      <p:sp>
        <p:nvSpPr>
          <p:cNvPr id="32" name="Google Shape;32;p8"/>
          <p:cNvSpPr>
            <a:spLocks noGrp="1"/>
          </p:cNvSpPr>
          <p:nvPr>
            <p:ph type="pic" idx="8"/>
          </p:nvPr>
        </p:nvSpPr>
        <p:spPr>
          <a:xfrm>
            <a:off x="8091775" y="2848"/>
            <a:ext cx="2080800" cy="4175600"/>
          </a:xfrm>
          <a:prstGeom prst="rect">
            <a:avLst/>
          </a:prstGeom>
          <a:noFill/>
          <a:ln>
            <a:noFill/>
          </a:ln>
        </p:spPr>
      </p:sp>
      <p:sp>
        <p:nvSpPr>
          <p:cNvPr id="33" name="Google Shape;33;p8"/>
          <p:cNvSpPr>
            <a:spLocks noGrp="1"/>
          </p:cNvSpPr>
          <p:nvPr>
            <p:ph type="pic" idx="9"/>
          </p:nvPr>
        </p:nvSpPr>
        <p:spPr>
          <a:xfrm>
            <a:off x="10250900" y="2848"/>
            <a:ext cx="1941200" cy="4175600"/>
          </a:xfrm>
          <a:prstGeom prst="rect">
            <a:avLst/>
          </a:prstGeom>
          <a:noFill/>
          <a:ln>
            <a:noFill/>
          </a:ln>
        </p:spPr>
      </p:sp>
    </p:spTree>
    <p:extLst>
      <p:ext uri="{BB962C8B-B14F-4D97-AF65-F5344CB8AC3E}">
        <p14:creationId xmlns:p14="http://schemas.microsoft.com/office/powerpoint/2010/main" val="314125591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22: z-Blank with logo, gold">
  <p:cSld name="22: z-Blank with logo, gold">
    <p:bg>
      <p:bgPr>
        <a:solidFill>
          <a:schemeClr val="accent1"/>
        </a:solidFill>
        <a:effectLst/>
      </p:bgPr>
    </p:bg>
    <p:spTree>
      <p:nvGrpSpPr>
        <p:cNvPr id="1" name="Shape 34"/>
        <p:cNvGrpSpPr/>
        <p:nvPr/>
      </p:nvGrpSpPr>
      <p:grpSpPr>
        <a:xfrm>
          <a:off x="0" y="0"/>
          <a:ext cx="0" cy="0"/>
          <a:chOff x="0" y="0"/>
          <a:chExt cx="0" cy="0"/>
        </a:xfrm>
      </p:grpSpPr>
      <p:pic>
        <p:nvPicPr>
          <p:cNvPr id="35" name="Google Shape;35;p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76100024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22: z-Blank with logo, maroon">
  <p:cSld name="22: z-Blank with logo, maroon">
    <p:bg>
      <p:bgPr>
        <a:solidFill>
          <a:schemeClr val="accent2"/>
        </a:solidFill>
        <a:effectLst/>
      </p:bgPr>
    </p:bg>
    <p:spTree>
      <p:nvGrpSpPr>
        <p:cNvPr id="1" name="Shape 36"/>
        <p:cNvGrpSpPr/>
        <p:nvPr/>
      </p:nvGrpSpPr>
      <p:grpSpPr>
        <a:xfrm>
          <a:off x="0" y="0"/>
          <a:ext cx="0" cy="0"/>
          <a:chOff x="0" y="0"/>
          <a:chExt cx="0" cy="0"/>
        </a:xfrm>
      </p:grpSpPr>
      <p:pic>
        <p:nvPicPr>
          <p:cNvPr id="37" name="Google Shape;37;p1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70701852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22: z-Blank with logo, black">
  <p:cSld name="22: z-Blank with logo, black">
    <p:bg>
      <p:bgPr>
        <a:solidFill>
          <a:schemeClr val="dk1"/>
        </a:solidFill>
        <a:effectLst/>
      </p:bgPr>
    </p:bg>
    <p:spTree>
      <p:nvGrpSpPr>
        <p:cNvPr id="1" name="Shape 38"/>
        <p:cNvGrpSpPr/>
        <p:nvPr/>
      </p:nvGrpSpPr>
      <p:grpSpPr>
        <a:xfrm>
          <a:off x="0" y="0"/>
          <a:ext cx="0" cy="0"/>
          <a:chOff x="0" y="0"/>
          <a:chExt cx="0" cy="0"/>
        </a:xfrm>
      </p:grpSpPr>
      <p:pic>
        <p:nvPicPr>
          <p:cNvPr id="39" name="Google Shape;39;p1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105404299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22: z-Blank, image background">
  <p:cSld name="22: z-Blank, image background">
    <p:bg>
      <p:bgPr>
        <a:solidFill>
          <a:schemeClr val="dk1"/>
        </a:solidFill>
        <a:effectLst/>
      </p:bgPr>
    </p:bg>
    <p:spTree>
      <p:nvGrpSpPr>
        <p:cNvPr id="1" name="Shape 40"/>
        <p:cNvGrpSpPr/>
        <p:nvPr/>
      </p:nvGrpSpPr>
      <p:grpSpPr>
        <a:xfrm>
          <a:off x="0" y="0"/>
          <a:ext cx="0" cy="0"/>
          <a:chOff x="0" y="0"/>
          <a:chExt cx="0" cy="0"/>
        </a:xfrm>
      </p:grpSpPr>
      <p:sp>
        <p:nvSpPr>
          <p:cNvPr id="41" name="Google Shape;41;p12"/>
          <p:cNvSpPr>
            <a:spLocks noGrp="1"/>
          </p:cNvSpPr>
          <p:nvPr>
            <p:ph type="pic" idx="2"/>
          </p:nvPr>
        </p:nvSpPr>
        <p:spPr>
          <a:xfrm>
            <a:off x="-6300" y="-3733"/>
            <a:ext cx="12192000" cy="6858000"/>
          </a:xfrm>
          <a:prstGeom prst="rect">
            <a:avLst/>
          </a:prstGeom>
          <a:noFill/>
          <a:ln>
            <a:noFill/>
          </a:ln>
        </p:spPr>
      </p:sp>
    </p:spTree>
    <p:extLst>
      <p:ext uri="{BB962C8B-B14F-4D97-AF65-F5344CB8AC3E}">
        <p14:creationId xmlns:p14="http://schemas.microsoft.com/office/powerpoint/2010/main" val="236536972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22: z-Blank, black">
  <p:cSld name="22: z-Blank, black">
    <p:bg>
      <p:bgPr>
        <a:solidFill>
          <a:schemeClr val="dk1"/>
        </a:solidFill>
        <a:effectLst/>
      </p:bgPr>
    </p:bg>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9404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22: z-Blank, with A Mountain topo pattern, black">
  <p:cSld name="22: z-Blank, with A Mountain topo pattern, black">
    <p:bg>
      <p:bgPr>
        <a:solidFill>
          <a:schemeClr val="dk1"/>
        </a:solidFill>
        <a:effectLst/>
      </p:bgPr>
    </p:bg>
    <p:spTree>
      <p:nvGrpSpPr>
        <p:cNvPr id="1" name="Shape 43"/>
        <p:cNvGrpSpPr/>
        <p:nvPr/>
      </p:nvGrpSpPr>
      <p:grpSpPr>
        <a:xfrm>
          <a:off x="0" y="0"/>
          <a:ext cx="0" cy="0"/>
          <a:chOff x="0" y="0"/>
          <a:chExt cx="0" cy="0"/>
        </a:xfrm>
      </p:grpSpPr>
      <p:pic>
        <p:nvPicPr>
          <p:cNvPr id="44" name="Google Shape;44;p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6837"/>
          </a:xfrm>
          <a:prstGeom prst="rect">
            <a:avLst/>
          </a:prstGeom>
          <a:noFill/>
          <a:ln>
            <a:noFill/>
          </a:ln>
        </p:spPr>
      </p:pic>
    </p:spTree>
    <p:extLst>
      <p:ext uri="{BB962C8B-B14F-4D97-AF65-F5344CB8AC3E}">
        <p14:creationId xmlns:p14="http://schemas.microsoft.com/office/powerpoint/2010/main" val="328900177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2: Title, text — two column, black">
  <p:cSld name="22: Title, text — two column, black">
    <p:spTree>
      <p:nvGrpSpPr>
        <p:cNvPr id="1" name="Shape 73"/>
        <p:cNvGrpSpPr/>
        <p:nvPr/>
      </p:nvGrpSpPr>
      <p:grpSpPr>
        <a:xfrm>
          <a:off x="0" y="0"/>
          <a:ext cx="0" cy="0"/>
          <a:chOff x="0" y="0"/>
          <a:chExt cx="0" cy="0"/>
        </a:xfrm>
      </p:grpSpPr>
      <p:sp>
        <p:nvSpPr>
          <p:cNvPr id="74" name="Google Shape;74;p26"/>
          <p:cNvSpPr/>
          <p:nvPr/>
        </p:nvSpPr>
        <p:spPr>
          <a:xfrm>
            <a:off x="3383133" y="-17267"/>
            <a:ext cx="8808800" cy="69152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75" name="Google Shape;75;p26"/>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23142337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22: z-Blank, with Learn to Thrive Morse code pattern, black">
  <p:cSld name="22: z-Blank, with Learn to Thrive Morse code pattern, black">
    <p:bg>
      <p:bgPr>
        <a:solidFill>
          <a:schemeClr val="dk1"/>
        </a:solidFill>
        <a:effectLst/>
      </p:bgPr>
    </p:bg>
    <p:spTree>
      <p:nvGrpSpPr>
        <p:cNvPr id="1" name="Shape 45"/>
        <p:cNvGrpSpPr/>
        <p:nvPr/>
      </p:nvGrpSpPr>
      <p:grpSpPr>
        <a:xfrm>
          <a:off x="0" y="0"/>
          <a:ext cx="0" cy="0"/>
          <a:chOff x="0" y="0"/>
          <a:chExt cx="0" cy="0"/>
        </a:xfrm>
      </p:grpSpPr>
      <p:pic>
        <p:nvPicPr>
          <p:cNvPr id="46" name="Google Shape;46;p1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4169"/>
          </a:xfrm>
          <a:prstGeom prst="rect">
            <a:avLst/>
          </a:prstGeom>
          <a:noFill/>
          <a:ln>
            <a:noFill/>
          </a:ln>
        </p:spPr>
      </p:pic>
    </p:spTree>
    <p:extLst>
      <p:ext uri="{BB962C8B-B14F-4D97-AF65-F5344CB8AC3E}">
        <p14:creationId xmlns:p14="http://schemas.microsoft.com/office/powerpoint/2010/main" val="402493523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22: z-Blank, with network pattern, black">
  <p:cSld name="22: z-Blank, with network pattern, black">
    <p:bg>
      <p:bgPr>
        <a:solidFill>
          <a:schemeClr val="dk1"/>
        </a:solidFill>
        <a:effectLst/>
      </p:bgPr>
    </p:bg>
    <p:spTree>
      <p:nvGrpSpPr>
        <p:cNvPr id="1" name="Shape 47"/>
        <p:cNvGrpSpPr/>
        <p:nvPr/>
      </p:nvGrpSpPr>
      <p:grpSpPr>
        <a:xfrm>
          <a:off x="0" y="0"/>
          <a:ext cx="0" cy="0"/>
          <a:chOff x="0" y="0"/>
          <a:chExt cx="0" cy="0"/>
        </a:xfrm>
      </p:grpSpPr>
      <p:pic>
        <p:nvPicPr>
          <p:cNvPr id="48" name="Google Shape;48;p1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5501"/>
          </a:xfrm>
          <a:prstGeom prst="rect">
            <a:avLst/>
          </a:prstGeom>
          <a:noFill/>
          <a:ln>
            <a:noFill/>
          </a:ln>
        </p:spPr>
      </p:pic>
    </p:spTree>
    <p:extLst>
      <p:ext uri="{BB962C8B-B14F-4D97-AF65-F5344CB8AC3E}">
        <p14:creationId xmlns:p14="http://schemas.microsoft.com/office/powerpoint/2010/main" val="324430685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22: z-Blank, with Learn to Thrive Morse code pattern, white">
  <p:cSld name="22: z-Blank, with Learn to Thrive Morse code pattern, white">
    <p:bg>
      <p:bgPr>
        <a:solidFill>
          <a:schemeClr val="lt1"/>
        </a:solidFill>
        <a:effectLst/>
      </p:bgPr>
    </p:bg>
    <p:spTree>
      <p:nvGrpSpPr>
        <p:cNvPr id="1" name="Shape 49"/>
        <p:cNvGrpSpPr/>
        <p:nvPr/>
      </p:nvGrpSpPr>
      <p:grpSpPr>
        <a:xfrm>
          <a:off x="0" y="0"/>
          <a:ext cx="0" cy="0"/>
          <a:chOff x="0" y="0"/>
          <a:chExt cx="0" cy="0"/>
        </a:xfrm>
      </p:grpSpPr>
      <p:pic>
        <p:nvPicPr>
          <p:cNvPr id="50" name="Google Shape;50;p17"/>
          <p:cNvPicPr preferRelativeResize="0"/>
          <p:nvPr/>
        </p:nvPicPr>
        <p:blipFill rotWithShape="1">
          <a:blip r:embed="rId2" cstate="screen">
            <a:alphaModFix/>
            <a:extLst>
              <a:ext uri="{28A0092B-C50C-407E-A947-70E740481C1C}">
                <a14:useLocalDpi xmlns:a14="http://schemas.microsoft.com/office/drawing/2010/main"/>
              </a:ext>
            </a:extLst>
          </a:blip>
          <a:srcRect l="19" r="29"/>
          <a:stretch/>
        </p:blipFill>
        <p:spPr>
          <a:xfrm>
            <a:off x="1" y="-2966"/>
            <a:ext cx="12192004" cy="6861265"/>
          </a:xfrm>
          <a:prstGeom prst="rect">
            <a:avLst/>
          </a:prstGeom>
          <a:noFill/>
          <a:ln>
            <a:noFill/>
          </a:ln>
        </p:spPr>
      </p:pic>
    </p:spTree>
    <p:extLst>
      <p:ext uri="{BB962C8B-B14F-4D97-AF65-F5344CB8AC3E}">
        <p14:creationId xmlns:p14="http://schemas.microsoft.com/office/powerpoint/2010/main" val="2937888878"/>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22: z-Blank, with A Mountain topo pattern, white">
  <p:cSld name="22: z-Blank, with A Mountain topo pattern, white">
    <p:bg>
      <p:bgPr>
        <a:solidFill>
          <a:schemeClr val="lt1"/>
        </a:solidFill>
        <a:effectLst/>
      </p:bgPr>
    </p:bg>
    <p:spTree>
      <p:nvGrpSpPr>
        <p:cNvPr id="1" name="Shape 51"/>
        <p:cNvGrpSpPr/>
        <p:nvPr/>
      </p:nvGrpSpPr>
      <p:grpSpPr>
        <a:xfrm>
          <a:off x="0" y="0"/>
          <a:ext cx="0" cy="0"/>
          <a:chOff x="0" y="0"/>
          <a:chExt cx="0" cy="0"/>
        </a:xfrm>
      </p:grpSpPr>
      <p:pic>
        <p:nvPicPr>
          <p:cNvPr id="52" name="Google Shape;52;p18"/>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Tree>
    <p:extLst>
      <p:ext uri="{BB962C8B-B14F-4D97-AF65-F5344CB8AC3E}">
        <p14:creationId xmlns:p14="http://schemas.microsoft.com/office/powerpoint/2010/main" val="37260036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295569659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22: z-Blank, gold">
  <p:cSld name="22: z-Blank, gold">
    <p:bg>
      <p:bgPr>
        <a:solidFill>
          <a:schemeClr val="accent1"/>
        </a:solidFill>
        <a:effectLst/>
      </p:bgPr>
    </p:bg>
    <p:spTree>
      <p:nvGrpSpPr>
        <p:cNvPr id="1" name="Shape 55"/>
        <p:cNvGrpSpPr/>
        <p:nvPr/>
      </p:nvGrpSpPr>
      <p:grpSpPr>
        <a:xfrm>
          <a:off x="0" y="0"/>
          <a:ext cx="0" cy="0"/>
          <a:chOff x="0" y="0"/>
          <a:chExt cx="0" cy="0"/>
        </a:xfrm>
      </p:grpSpPr>
    </p:spTree>
    <p:extLst>
      <p:ext uri="{BB962C8B-B14F-4D97-AF65-F5344CB8AC3E}">
        <p14:creationId xmlns:p14="http://schemas.microsoft.com/office/powerpoint/2010/main" val="146430847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22: z-Blank with logo, image background">
  <p:cSld name="22: z-Blank with logo, image background">
    <p:bg>
      <p:bgPr>
        <a:noFill/>
        <a:effectLst/>
      </p:bgPr>
    </p:bg>
    <p:spTree>
      <p:nvGrpSpPr>
        <p:cNvPr id="1" name="Shape 61"/>
        <p:cNvGrpSpPr/>
        <p:nvPr/>
      </p:nvGrpSpPr>
      <p:grpSpPr>
        <a:xfrm>
          <a:off x="0" y="0"/>
          <a:ext cx="0" cy="0"/>
          <a:chOff x="0" y="0"/>
          <a:chExt cx="0" cy="0"/>
        </a:xfrm>
      </p:grpSpPr>
      <p:sp>
        <p:nvSpPr>
          <p:cNvPr id="62" name="Google Shape;62;p23"/>
          <p:cNvSpPr>
            <a:spLocks noGrp="1"/>
          </p:cNvSpPr>
          <p:nvPr>
            <p:ph type="pic" idx="2"/>
          </p:nvPr>
        </p:nvSpPr>
        <p:spPr>
          <a:xfrm>
            <a:off x="-33" y="2533"/>
            <a:ext cx="12192000" cy="6858000"/>
          </a:xfrm>
          <a:prstGeom prst="rect">
            <a:avLst/>
          </a:prstGeom>
          <a:noFill/>
          <a:ln>
            <a:noFill/>
          </a:ln>
        </p:spPr>
      </p:sp>
      <p:sp>
        <p:nvSpPr>
          <p:cNvPr id="63" name="Google Shape;63;p23"/>
          <p:cNvSpPr/>
          <p:nvPr/>
        </p:nvSpPr>
        <p:spPr>
          <a:xfrm>
            <a:off x="10504433" y="5866500"/>
            <a:ext cx="1712800" cy="72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4" name="Google Shape;64;p2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93759891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22: Title, text, photo — two column">
  <p:cSld name="22: Title, text, photo — two column">
    <p:spTree>
      <p:nvGrpSpPr>
        <p:cNvPr id="1" name="Shape 65"/>
        <p:cNvGrpSpPr/>
        <p:nvPr/>
      </p:nvGrpSpPr>
      <p:grpSpPr>
        <a:xfrm>
          <a:off x="0" y="0"/>
          <a:ext cx="0" cy="0"/>
          <a:chOff x="0" y="0"/>
          <a:chExt cx="0" cy="0"/>
        </a:xfrm>
      </p:grpSpPr>
      <p:sp>
        <p:nvSpPr>
          <p:cNvPr id="66" name="Google Shape;66;p24"/>
          <p:cNvSpPr>
            <a:spLocks noGrp="1"/>
          </p:cNvSpPr>
          <p:nvPr>
            <p:ph type="pic" idx="2"/>
          </p:nvPr>
        </p:nvSpPr>
        <p:spPr>
          <a:xfrm>
            <a:off x="6743867" y="-11267"/>
            <a:ext cx="5476800" cy="6858000"/>
          </a:xfrm>
          <a:prstGeom prst="rect">
            <a:avLst/>
          </a:prstGeom>
          <a:noFill/>
          <a:ln>
            <a:noFill/>
          </a:ln>
        </p:spPr>
      </p:sp>
      <p:sp>
        <p:nvSpPr>
          <p:cNvPr id="67" name="Google Shape;67;p24"/>
          <p:cNvSpPr txBox="1">
            <a:spLocks noGrp="1"/>
          </p:cNvSpPr>
          <p:nvPr>
            <p:ph type="body" idx="1"/>
          </p:nvPr>
        </p:nvSpPr>
        <p:spPr>
          <a:xfrm>
            <a:off x="566567" y="1764400"/>
            <a:ext cx="6014400" cy="46724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133"/>
            </a:lvl1pPr>
            <a:lvl2pPr marL="1219170" lvl="1" indent="-304792" algn="l" rtl="0">
              <a:lnSpc>
                <a:spcPct val="115000"/>
              </a:lnSpc>
              <a:spcBef>
                <a:spcPts val="533"/>
              </a:spcBef>
              <a:spcAft>
                <a:spcPts val="0"/>
              </a:spcAft>
              <a:buSzPts val="1200"/>
              <a:buNone/>
              <a:defRPr sz="1600"/>
            </a:lvl2pPr>
            <a:lvl3pPr marL="1828754" lvl="2" indent="-304792" algn="l" rtl="0">
              <a:lnSpc>
                <a:spcPct val="115000"/>
              </a:lnSpc>
              <a:spcBef>
                <a:spcPts val="533"/>
              </a:spcBef>
              <a:spcAft>
                <a:spcPts val="0"/>
              </a:spcAft>
              <a:buSzPts val="1200"/>
              <a:buNone/>
              <a:defRPr sz="1600"/>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68" name="Google Shape;68;p24"/>
          <p:cNvSpPr txBox="1">
            <a:spLocks noGrp="1"/>
          </p:cNvSpPr>
          <p:nvPr>
            <p:ph type="title"/>
          </p:nvPr>
        </p:nvSpPr>
        <p:spPr>
          <a:xfrm>
            <a:off x="566567" y="422967"/>
            <a:ext cx="6014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100"/>
              <a:buFont typeface="Arial"/>
              <a:buNone/>
              <a:defRPr sz="4133"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0"/>
              </a:spcBef>
              <a:spcAft>
                <a:spcPts val="0"/>
              </a:spcAft>
              <a:buClr>
                <a:schemeClr val="dk1"/>
              </a:buClr>
              <a:buSzPts val="1400"/>
              <a:buFont typeface="Arial"/>
              <a:buNone/>
              <a:defRPr sz="3733" b="1">
                <a:solidFill>
                  <a:schemeClr val="dk1"/>
                </a:solidFill>
              </a:defRPr>
            </a:lvl3pPr>
            <a:lvl4pPr lvl="3" algn="l" rtl="0">
              <a:lnSpc>
                <a:spcPct val="90000"/>
              </a:lnSpc>
              <a:spcBef>
                <a:spcPts val="0"/>
              </a:spcBef>
              <a:spcAft>
                <a:spcPts val="0"/>
              </a:spcAft>
              <a:buClr>
                <a:schemeClr val="dk1"/>
              </a:buClr>
              <a:buSzPts val="1400"/>
              <a:buFont typeface="Arial"/>
              <a:buNone/>
              <a:defRPr sz="3733" b="1">
                <a:solidFill>
                  <a:schemeClr val="dk1"/>
                </a:solidFill>
              </a:defRPr>
            </a:lvl4pPr>
            <a:lvl5pPr lvl="4" algn="l" rtl="0">
              <a:lnSpc>
                <a:spcPct val="90000"/>
              </a:lnSpc>
              <a:spcBef>
                <a:spcPts val="0"/>
              </a:spcBef>
              <a:spcAft>
                <a:spcPts val="0"/>
              </a:spcAft>
              <a:buClr>
                <a:schemeClr val="dk1"/>
              </a:buClr>
              <a:buSzPts val="1400"/>
              <a:buFont typeface="Arial"/>
              <a:buNone/>
              <a:defRPr sz="3733" b="1">
                <a:solidFill>
                  <a:schemeClr val="dk1"/>
                </a:solidFill>
              </a:defRPr>
            </a:lvl5pPr>
            <a:lvl6pPr lvl="5" algn="l" rtl="0">
              <a:lnSpc>
                <a:spcPct val="90000"/>
              </a:lnSpc>
              <a:spcBef>
                <a:spcPts val="0"/>
              </a:spcBef>
              <a:spcAft>
                <a:spcPts val="0"/>
              </a:spcAft>
              <a:buClr>
                <a:schemeClr val="dk1"/>
              </a:buClr>
              <a:buSzPts val="1400"/>
              <a:buFont typeface="Arial"/>
              <a:buNone/>
              <a:defRPr sz="3733" b="1">
                <a:solidFill>
                  <a:schemeClr val="dk1"/>
                </a:solidFill>
              </a:defRPr>
            </a:lvl6pPr>
            <a:lvl7pPr lvl="6" algn="l" rtl="0">
              <a:lnSpc>
                <a:spcPct val="90000"/>
              </a:lnSpc>
              <a:spcBef>
                <a:spcPts val="0"/>
              </a:spcBef>
              <a:spcAft>
                <a:spcPts val="0"/>
              </a:spcAft>
              <a:buClr>
                <a:schemeClr val="dk1"/>
              </a:buClr>
              <a:buSzPts val="1400"/>
              <a:buFont typeface="Arial"/>
              <a:buNone/>
              <a:defRPr sz="3733" b="1">
                <a:solidFill>
                  <a:schemeClr val="dk1"/>
                </a:solidFill>
              </a:defRPr>
            </a:lvl7pPr>
            <a:lvl8pPr lvl="7" algn="l" rtl="0">
              <a:lnSpc>
                <a:spcPct val="90000"/>
              </a:lnSpc>
              <a:spcBef>
                <a:spcPts val="0"/>
              </a:spcBef>
              <a:spcAft>
                <a:spcPts val="0"/>
              </a:spcAft>
              <a:buClr>
                <a:schemeClr val="dk1"/>
              </a:buClr>
              <a:buSzPts val="1400"/>
              <a:buFont typeface="Arial"/>
              <a:buNone/>
              <a:defRPr sz="3733" b="1">
                <a:solidFill>
                  <a:schemeClr val="dk1"/>
                </a:solidFill>
              </a:defRPr>
            </a:lvl8pPr>
            <a:lvl9pPr lvl="8" algn="l" rtl="0">
              <a:lnSpc>
                <a:spcPct val="9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370648435"/>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22: Title, text, photo — two column">
  <p:cSld name="1_22: Title, text, photo — two column">
    <p:spTree>
      <p:nvGrpSpPr>
        <p:cNvPr id="1" name="Shape 69"/>
        <p:cNvGrpSpPr/>
        <p:nvPr/>
      </p:nvGrpSpPr>
      <p:grpSpPr>
        <a:xfrm>
          <a:off x="0" y="0"/>
          <a:ext cx="0" cy="0"/>
          <a:chOff x="0" y="0"/>
          <a:chExt cx="0" cy="0"/>
        </a:xfrm>
      </p:grpSpPr>
      <p:sp>
        <p:nvSpPr>
          <p:cNvPr id="70" name="Google Shape;70;p25"/>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
        <p:nvSpPr>
          <p:cNvPr id="71" name="Google Shape;71;p25"/>
          <p:cNvSpPr>
            <a:spLocks noGrp="1"/>
          </p:cNvSpPr>
          <p:nvPr>
            <p:ph type="pic" idx="2"/>
          </p:nvPr>
        </p:nvSpPr>
        <p:spPr>
          <a:xfrm>
            <a:off x="3379400" y="-14133"/>
            <a:ext cx="8812800" cy="6872000"/>
          </a:xfrm>
          <a:prstGeom prst="rect">
            <a:avLst/>
          </a:prstGeom>
          <a:noFill/>
          <a:ln>
            <a:noFill/>
          </a:ln>
        </p:spPr>
      </p:sp>
      <p:sp>
        <p:nvSpPr>
          <p:cNvPr id="72" name="Google Shape;72;p25"/>
          <p:cNvSpPr txBox="1">
            <a:spLocks noGrp="1"/>
          </p:cNvSpPr>
          <p:nvPr>
            <p:ph type="body" idx="1"/>
          </p:nvPr>
        </p:nvSpPr>
        <p:spPr>
          <a:xfrm>
            <a:off x="559433" y="1871467"/>
            <a:ext cx="2640800" cy="45652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2000"/>
              <a:buNone/>
              <a:defRPr sz="2133"/>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800"/>
              <a:buNone/>
              <a:defRPr/>
            </a:lvl6pPr>
            <a:lvl7pPr marL="4267093" lvl="6" indent="-304792" rtl="0">
              <a:spcBef>
                <a:spcPts val="533"/>
              </a:spcBef>
              <a:spcAft>
                <a:spcPts val="0"/>
              </a:spcAft>
              <a:buSzPts val="800"/>
              <a:buNone/>
              <a:defRPr/>
            </a:lvl7pPr>
            <a:lvl8pPr marL="4876678" lvl="7" indent="-304792" rtl="0">
              <a:spcBef>
                <a:spcPts val="533"/>
              </a:spcBef>
              <a:spcAft>
                <a:spcPts val="0"/>
              </a:spcAft>
              <a:buSzPts val="800"/>
              <a:buNone/>
              <a:defRPr/>
            </a:lvl8pPr>
            <a:lvl9pPr marL="5486263" lvl="8" indent="-304792" rtl="0">
              <a:spcBef>
                <a:spcPts val="533"/>
              </a:spcBef>
              <a:spcAft>
                <a:spcPts val="533"/>
              </a:spcAft>
              <a:buSzPts val="800"/>
              <a:buNone/>
              <a:defRPr/>
            </a:lvl9pPr>
          </a:lstStyle>
          <a:p>
            <a:pPr lvl="0"/>
            <a:r>
              <a:rPr lang="en-US"/>
              <a:t>Click to edit Master text styles</a:t>
            </a:r>
          </a:p>
        </p:txBody>
      </p:sp>
    </p:spTree>
    <p:extLst>
      <p:ext uri="{BB962C8B-B14F-4D97-AF65-F5344CB8AC3E}">
        <p14:creationId xmlns:p14="http://schemas.microsoft.com/office/powerpoint/2010/main" val="13926349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22: Title, text — two column, black">
  <p:cSld name="22: Title, text — two column, black">
    <p:spTree>
      <p:nvGrpSpPr>
        <p:cNvPr id="1" name="Shape 73"/>
        <p:cNvGrpSpPr/>
        <p:nvPr/>
      </p:nvGrpSpPr>
      <p:grpSpPr>
        <a:xfrm>
          <a:off x="0" y="0"/>
          <a:ext cx="0" cy="0"/>
          <a:chOff x="0" y="0"/>
          <a:chExt cx="0" cy="0"/>
        </a:xfrm>
      </p:grpSpPr>
      <p:sp>
        <p:nvSpPr>
          <p:cNvPr id="74" name="Google Shape;74;p26"/>
          <p:cNvSpPr/>
          <p:nvPr/>
        </p:nvSpPr>
        <p:spPr>
          <a:xfrm>
            <a:off x="3383133" y="-17267"/>
            <a:ext cx="8808800" cy="69152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75" name="Google Shape;75;p26"/>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214105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2: Agenda, black">
  <p:cSld name="22: Agenda, black">
    <p:bg>
      <p:bgPr>
        <a:solidFill>
          <a:schemeClr val="dk1"/>
        </a:solidFill>
        <a:effectLst/>
      </p:bgPr>
    </p:bg>
    <p:spTree>
      <p:nvGrpSpPr>
        <p:cNvPr id="1" name="Shape 76"/>
        <p:cNvGrpSpPr/>
        <p:nvPr/>
      </p:nvGrpSpPr>
      <p:grpSpPr>
        <a:xfrm>
          <a:off x="0" y="0"/>
          <a:ext cx="0" cy="0"/>
          <a:chOff x="0" y="0"/>
          <a:chExt cx="0" cy="0"/>
        </a:xfrm>
      </p:grpSpPr>
      <p:sp>
        <p:nvSpPr>
          <p:cNvPr id="77" name="Google Shape;77;p27"/>
          <p:cNvSpPr txBox="1">
            <a:spLocks noGrp="1"/>
          </p:cNvSpPr>
          <p:nvPr>
            <p:ph type="title"/>
          </p:nvPr>
        </p:nvSpPr>
        <p:spPr>
          <a:xfrm>
            <a:off x="754467" y="422500"/>
            <a:ext cx="3566800" cy="6015600"/>
          </a:xfrm>
          <a:prstGeom prst="rect">
            <a:avLst/>
          </a:prstGeom>
          <a:noFill/>
          <a:ln>
            <a:noFill/>
          </a:ln>
        </p:spPr>
        <p:txBody>
          <a:bodyPr spcFirstLastPara="1" wrap="square" lIns="0" tIns="0" rIns="0" bIns="0" anchor="ctr" anchorCtr="0">
            <a:noAutofit/>
          </a:bodyPr>
          <a:lstStyle>
            <a:lvl1pPr marR="0" lvl="0" algn="r" rtl="0">
              <a:lnSpc>
                <a:spcPct val="9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lvl="1" algn="r" rtl="0">
              <a:lnSpc>
                <a:spcPct val="90000"/>
              </a:lnSpc>
              <a:spcBef>
                <a:spcPts val="1067"/>
              </a:spcBef>
              <a:spcAft>
                <a:spcPts val="0"/>
              </a:spcAft>
              <a:buClr>
                <a:srgbClr val="FFFFFF"/>
              </a:buClr>
              <a:buSzPts val="4800"/>
              <a:buFont typeface="Arial"/>
              <a:buNone/>
              <a:defRPr sz="6400" b="1">
                <a:solidFill>
                  <a:srgbClr val="FFFFFF"/>
                </a:solidFill>
              </a:defRPr>
            </a:lvl2pPr>
            <a:lvl3pPr lvl="2" algn="r" rtl="0">
              <a:lnSpc>
                <a:spcPct val="90000"/>
              </a:lnSpc>
              <a:spcBef>
                <a:spcPts val="0"/>
              </a:spcBef>
              <a:spcAft>
                <a:spcPts val="0"/>
              </a:spcAft>
              <a:buClr>
                <a:srgbClr val="FFFFFF"/>
              </a:buClr>
              <a:buSzPts val="4800"/>
              <a:buFont typeface="Arial"/>
              <a:buNone/>
              <a:defRPr sz="6400" b="1">
                <a:solidFill>
                  <a:srgbClr val="FFFFFF"/>
                </a:solidFill>
              </a:defRPr>
            </a:lvl3pPr>
            <a:lvl4pPr lvl="3" algn="r" rtl="0">
              <a:lnSpc>
                <a:spcPct val="90000"/>
              </a:lnSpc>
              <a:spcBef>
                <a:spcPts val="0"/>
              </a:spcBef>
              <a:spcAft>
                <a:spcPts val="0"/>
              </a:spcAft>
              <a:buClr>
                <a:srgbClr val="FFFFFF"/>
              </a:buClr>
              <a:buSzPts val="4800"/>
              <a:buFont typeface="Arial"/>
              <a:buNone/>
              <a:defRPr sz="6400" b="1">
                <a:solidFill>
                  <a:srgbClr val="FFFFFF"/>
                </a:solidFill>
              </a:defRPr>
            </a:lvl4pPr>
            <a:lvl5pPr lvl="4" algn="r" rtl="0">
              <a:lnSpc>
                <a:spcPct val="90000"/>
              </a:lnSpc>
              <a:spcBef>
                <a:spcPts val="0"/>
              </a:spcBef>
              <a:spcAft>
                <a:spcPts val="0"/>
              </a:spcAft>
              <a:buClr>
                <a:srgbClr val="FFFFFF"/>
              </a:buClr>
              <a:buSzPts val="4800"/>
              <a:buFont typeface="Arial"/>
              <a:buNone/>
              <a:defRPr sz="6400" b="1">
                <a:solidFill>
                  <a:srgbClr val="FFFFFF"/>
                </a:solidFill>
              </a:defRPr>
            </a:lvl5pPr>
            <a:lvl6pPr lvl="5" algn="r" rtl="0">
              <a:lnSpc>
                <a:spcPct val="90000"/>
              </a:lnSpc>
              <a:spcBef>
                <a:spcPts val="0"/>
              </a:spcBef>
              <a:spcAft>
                <a:spcPts val="0"/>
              </a:spcAft>
              <a:buClr>
                <a:srgbClr val="FFFFFF"/>
              </a:buClr>
              <a:buSzPts val="4800"/>
              <a:buFont typeface="Arial"/>
              <a:buNone/>
              <a:defRPr sz="6400" b="1">
                <a:solidFill>
                  <a:srgbClr val="FFFFFF"/>
                </a:solidFill>
              </a:defRPr>
            </a:lvl6pPr>
            <a:lvl7pPr lvl="6" algn="r" rtl="0">
              <a:lnSpc>
                <a:spcPct val="90000"/>
              </a:lnSpc>
              <a:spcBef>
                <a:spcPts val="0"/>
              </a:spcBef>
              <a:spcAft>
                <a:spcPts val="0"/>
              </a:spcAft>
              <a:buClr>
                <a:srgbClr val="FFFFFF"/>
              </a:buClr>
              <a:buSzPts val="4800"/>
              <a:buFont typeface="Arial"/>
              <a:buNone/>
              <a:defRPr sz="6400" b="1">
                <a:solidFill>
                  <a:srgbClr val="FFFFFF"/>
                </a:solidFill>
              </a:defRPr>
            </a:lvl7pPr>
            <a:lvl8pPr lvl="7" algn="r" rtl="0">
              <a:lnSpc>
                <a:spcPct val="90000"/>
              </a:lnSpc>
              <a:spcBef>
                <a:spcPts val="0"/>
              </a:spcBef>
              <a:spcAft>
                <a:spcPts val="0"/>
              </a:spcAft>
              <a:buClr>
                <a:srgbClr val="FFFFFF"/>
              </a:buClr>
              <a:buSzPts val="4800"/>
              <a:buFont typeface="Arial"/>
              <a:buNone/>
              <a:defRPr sz="6400" b="1">
                <a:solidFill>
                  <a:srgbClr val="FFFFFF"/>
                </a:solidFill>
              </a:defRPr>
            </a:lvl8pPr>
            <a:lvl9pPr lvl="8" algn="r" rtl="0">
              <a:lnSpc>
                <a:spcPct val="90000"/>
              </a:lnSpc>
              <a:spcBef>
                <a:spcPts val="0"/>
              </a:spcBef>
              <a:spcAft>
                <a:spcPts val="0"/>
              </a:spcAft>
              <a:buClr>
                <a:srgbClr val="FFFFFF"/>
              </a:buClr>
              <a:buSzPts val="4800"/>
              <a:buFont typeface="Arial"/>
              <a:buNone/>
              <a:defRPr sz="6400" b="1">
                <a:solidFill>
                  <a:srgbClr val="FFFFFF"/>
                </a:solidFill>
              </a:defRPr>
            </a:lvl9pPr>
          </a:lstStyle>
          <a:p>
            <a:r>
              <a:rPr lang="en-US"/>
              <a:t>Click to edit Master title style</a:t>
            </a:r>
            <a:endParaRPr/>
          </a:p>
        </p:txBody>
      </p:sp>
      <p:sp>
        <p:nvSpPr>
          <p:cNvPr id="78" name="Google Shape;78;p27"/>
          <p:cNvSpPr txBox="1"/>
          <p:nvPr/>
        </p:nvSpPr>
        <p:spPr>
          <a:xfrm>
            <a:off x="4834133" y="1512700"/>
            <a:ext cx="1409600" cy="38352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9999" b="0" i="0" u="none" strike="noStrike" cap="none">
                <a:solidFill>
                  <a:schemeClr val="accent1"/>
                </a:solidFill>
                <a:latin typeface="Arial"/>
                <a:ea typeface="Arial"/>
                <a:cs typeface="Arial"/>
                <a:sym typeface="Arial"/>
              </a:rPr>
              <a:t>{</a:t>
            </a:r>
            <a:endParaRPr sz="1467" b="0" i="0" u="none" strike="noStrike" cap="none">
              <a:solidFill>
                <a:schemeClr val="accent1"/>
              </a:solidFill>
              <a:latin typeface="Arial"/>
              <a:ea typeface="Arial"/>
              <a:cs typeface="Arial"/>
              <a:sym typeface="Arial"/>
            </a:endParaRPr>
          </a:p>
        </p:txBody>
      </p:sp>
      <p:sp>
        <p:nvSpPr>
          <p:cNvPr id="79" name="Google Shape;79;p27"/>
          <p:cNvSpPr txBox="1">
            <a:spLocks noGrp="1"/>
          </p:cNvSpPr>
          <p:nvPr>
            <p:ph type="subTitle" idx="1"/>
          </p:nvPr>
        </p:nvSpPr>
        <p:spPr>
          <a:xfrm>
            <a:off x="6575667" y="422500"/>
            <a:ext cx="4982800" cy="60156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SzPts val="1600"/>
              <a:buNone/>
              <a:defRPr sz="2667" b="1">
                <a:solidFill>
                  <a:schemeClr val="lt1"/>
                </a:solidFill>
              </a:defRPr>
            </a:lvl1pPr>
            <a:lvl2pPr lvl="1" algn="l" rtl="0">
              <a:lnSpc>
                <a:spcPct val="90000"/>
              </a:lnSpc>
              <a:spcBef>
                <a:spcPts val="0"/>
              </a:spcBef>
              <a:spcAft>
                <a:spcPts val="0"/>
              </a:spcAft>
              <a:buSzPts val="1400"/>
              <a:buNone/>
              <a:defRPr b="1">
                <a:highlight>
                  <a:schemeClr val="lt1"/>
                </a:highlight>
              </a:defRPr>
            </a:lvl2pPr>
            <a:lvl3pPr lvl="2" algn="l" rtl="0">
              <a:lnSpc>
                <a:spcPct val="90000"/>
              </a:lnSpc>
              <a:spcBef>
                <a:spcPts val="0"/>
              </a:spcBef>
              <a:spcAft>
                <a:spcPts val="0"/>
              </a:spcAft>
              <a:buSzPts val="1400"/>
              <a:buNone/>
              <a:defRPr b="1">
                <a:highlight>
                  <a:schemeClr val="lt1"/>
                </a:highlight>
              </a:defRPr>
            </a:lvl3pPr>
            <a:lvl4pPr lvl="3" algn="l" rtl="0">
              <a:lnSpc>
                <a:spcPct val="90000"/>
              </a:lnSpc>
              <a:spcBef>
                <a:spcPts val="0"/>
              </a:spcBef>
              <a:spcAft>
                <a:spcPts val="0"/>
              </a:spcAft>
              <a:buSzPts val="1400"/>
              <a:buNone/>
              <a:defRPr b="1">
                <a:highlight>
                  <a:schemeClr val="lt1"/>
                </a:highlight>
              </a:defRPr>
            </a:lvl4pPr>
            <a:lvl5pPr lvl="4" algn="l" rtl="0">
              <a:lnSpc>
                <a:spcPct val="90000"/>
              </a:lnSpc>
              <a:spcBef>
                <a:spcPts val="0"/>
              </a:spcBef>
              <a:spcAft>
                <a:spcPts val="0"/>
              </a:spcAft>
              <a:buSzPts val="1400"/>
              <a:buNone/>
              <a:defRPr b="1">
                <a:highlight>
                  <a:schemeClr val="lt1"/>
                </a:highlight>
              </a:defRPr>
            </a:lvl5pPr>
            <a:lvl6pPr lvl="5" algn="l" rtl="0">
              <a:lnSpc>
                <a:spcPct val="90000"/>
              </a:lnSpc>
              <a:spcBef>
                <a:spcPts val="0"/>
              </a:spcBef>
              <a:spcAft>
                <a:spcPts val="0"/>
              </a:spcAft>
              <a:buSzPts val="1400"/>
              <a:buNone/>
              <a:defRPr b="1">
                <a:highlight>
                  <a:schemeClr val="lt1"/>
                </a:highlight>
              </a:defRPr>
            </a:lvl6pPr>
            <a:lvl7pPr lvl="6" algn="l" rtl="0">
              <a:lnSpc>
                <a:spcPct val="90000"/>
              </a:lnSpc>
              <a:spcBef>
                <a:spcPts val="0"/>
              </a:spcBef>
              <a:spcAft>
                <a:spcPts val="0"/>
              </a:spcAft>
              <a:buSzPts val="1400"/>
              <a:buNone/>
              <a:defRPr b="1">
                <a:highlight>
                  <a:schemeClr val="lt1"/>
                </a:highlight>
              </a:defRPr>
            </a:lvl7pPr>
            <a:lvl8pPr lvl="7" algn="l" rtl="0">
              <a:lnSpc>
                <a:spcPct val="90000"/>
              </a:lnSpc>
              <a:spcBef>
                <a:spcPts val="0"/>
              </a:spcBef>
              <a:spcAft>
                <a:spcPts val="0"/>
              </a:spcAft>
              <a:buSzPts val="1400"/>
              <a:buNone/>
              <a:defRPr b="1">
                <a:highlight>
                  <a:schemeClr val="lt1"/>
                </a:highlight>
              </a:defRPr>
            </a:lvl8pPr>
            <a:lvl9pPr lvl="8" algn="l" rtl="0">
              <a:lnSpc>
                <a:spcPct val="90000"/>
              </a:lnSpc>
              <a:spcBef>
                <a:spcPts val="0"/>
              </a:spcBef>
              <a:spcAft>
                <a:spcPts val="0"/>
              </a:spcAft>
              <a:buSzPts val="1400"/>
              <a:buNone/>
              <a:defRPr b="1">
                <a:highlight>
                  <a:schemeClr val="lt1"/>
                </a:highlight>
              </a:defRPr>
            </a:lvl9pPr>
          </a:lstStyle>
          <a:p>
            <a:r>
              <a:rPr lang="en-US"/>
              <a:t>Click to edit Master subtitle style</a:t>
            </a:r>
            <a:endParaRPr/>
          </a:p>
        </p:txBody>
      </p:sp>
    </p:spTree>
    <p:extLst>
      <p:ext uri="{BB962C8B-B14F-4D97-AF65-F5344CB8AC3E}">
        <p14:creationId xmlns:p14="http://schemas.microsoft.com/office/powerpoint/2010/main" val="239090240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22: Agenda, black">
  <p:cSld name="22: Agenda, black">
    <p:bg>
      <p:bgPr>
        <a:solidFill>
          <a:schemeClr val="dk1"/>
        </a:solidFill>
        <a:effectLst/>
      </p:bgPr>
    </p:bg>
    <p:spTree>
      <p:nvGrpSpPr>
        <p:cNvPr id="1" name="Shape 76"/>
        <p:cNvGrpSpPr/>
        <p:nvPr/>
      </p:nvGrpSpPr>
      <p:grpSpPr>
        <a:xfrm>
          <a:off x="0" y="0"/>
          <a:ext cx="0" cy="0"/>
          <a:chOff x="0" y="0"/>
          <a:chExt cx="0" cy="0"/>
        </a:xfrm>
      </p:grpSpPr>
      <p:sp>
        <p:nvSpPr>
          <p:cNvPr id="77" name="Google Shape;77;p27"/>
          <p:cNvSpPr txBox="1">
            <a:spLocks noGrp="1"/>
          </p:cNvSpPr>
          <p:nvPr>
            <p:ph type="title"/>
          </p:nvPr>
        </p:nvSpPr>
        <p:spPr>
          <a:xfrm>
            <a:off x="754467" y="422500"/>
            <a:ext cx="3566800" cy="6015600"/>
          </a:xfrm>
          <a:prstGeom prst="rect">
            <a:avLst/>
          </a:prstGeom>
          <a:noFill/>
          <a:ln>
            <a:noFill/>
          </a:ln>
        </p:spPr>
        <p:txBody>
          <a:bodyPr spcFirstLastPara="1" wrap="square" lIns="0" tIns="0" rIns="0" bIns="0" anchor="ctr" anchorCtr="0">
            <a:noAutofit/>
          </a:bodyPr>
          <a:lstStyle>
            <a:lvl1pPr marR="0" lvl="0" algn="r" rtl="0">
              <a:lnSpc>
                <a:spcPct val="9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lvl="1" algn="r" rtl="0">
              <a:lnSpc>
                <a:spcPct val="90000"/>
              </a:lnSpc>
              <a:spcBef>
                <a:spcPts val="1067"/>
              </a:spcBef>
              <a:spcAft>
                <a:spcPts val="0"/>
              </a:spcAft>
              <a:buClr>
                <a:srgbClr val="FFFFFF"/>
              </a:buClr>
              <a:buSzPts val="4800"/>
              <a:buFont typeface="Arial"/>
              <a:buNone/>
              <a:defRPr sz="6400" b="1">
                <a:solidFill>
                  <a:srgbClr val="FFFFFF"/>
                </a:solidFill>
              </a:defRPr>
            </a:lvl2pPr>
            <a:lvl3pPr lvl="2" algn="r" rtl="0">
              <a:lnSpc>
                <a:spcPct val="90000"/>
              </a:lnSpc>
              <a:spcBef>
                <a:spcPts val="0"/>
              </a:spcBef>
              <a:spcAft>
                <a:spcPts val="0"/>
              </a:spcAft>
              <a:buClr>
                <a:srgbClr val="FFFFFF"/>
              </a:buClr>
              <a:buSzPts val="4800"/>
              <a:buFont typeface="Arial"/>
              <a:buNone/>
              <a:defRPr sz="6400" b="1">
                <a:solidFill>
                  <a:srgbClr val="FFFFFF"/>
                </a:solidFill>
              </a:defRPr>
            </a:lvl3pPr>
            <a:lvl4pPr lvl="3" algn="r" rtl="0">
              <a:lnSpc>
                <a:spcPct val="90000"/>
              </a:lnSpc>
              <a:spcBef>
                <a:spcPts val="0"/>
              </a:spcBef>
              <a:spcAft>
                <a:spcPts val="0"/>
              </a:spcAft>
              <a:buClr>
                <a:srgbClr val="FFFFFF"/>
              </a:buClr>
              <a:buSzPts val="4800"/>
              <a:buFont typeface="Arial"/>
              <a:buNone/>
              <a:defRPr sz="6400" b="1">
                <a:solidFill>
                  <a:srgbClr val="FFFFFF"/>
                </a:solidFill>
              </a:defRPr>
            </a:lvl4pPr>
            <a:lvl5pPr lvl="4" algn="r" rtl="0">
              <a:lnSpc>
                <a:spcPct val="90000"/>
              </a:lnSpc>
              <a:spcBef>
                <a:spcPts val="0"/>
              </a:spcBef>
              <a:spcAft>
                <a:spcPts val="0"/>
              </a:spcAft>
              <a:buClr>
                <a:srgbClr val="FFFFFF"/>
              </a:buClr>
              <a:buSzPts val="4800"/>
              <a:buFont typeface="Arial"/>
              <a:buNone/>
              <a:defRPr sz="6400" b="1">
                <a:solidFill>
                  <a:srgbClr val="FFFFFF"/>
                </a:solidFill>
              </a:defRPr>
            </a:lvl5pPr>
            <a:lvl6pPr lvl="5" algn="r" rtl="0">
              <a:lnSpc>
                <a:spcPct val="90000"/>
              </a:lnSpc>
              <a:spcBef>
                <a:spcPts val="0"/>
              </a:spcBef>
              <a:spcAft>
                <a:spcPts val="0"/>
              </a:spcAft>
              <a:buClr>
                <a:srgbClr val="FFFFFF"/>
              </a:buClr>
              <a:buSzPts val="4800"/>
              <a:buFont typeface="Arial"/>
              <a:buNone/>
              <a:defRPr sz="6400" b="1">
                <a:solidFill>
                  <a:srgbClr val="FFFFFF"/>
                </a:solidFill>
              </a:defRPr>
            </a:lvl6pPr>
            <a:lvl7pPr lvl="6" algn="r" rtl="0">
              <a:lnSpc>
                <a:spcPct val="90000"/>
              </a:lnSpc>
              <a:spcBef>
                <a:spcPts val="0"/>
              </a:spcBef>
              <a:spcAft>
                <a:spcPts val="0"/>
              </a:spcAft>
              <a:buClr>
                <a:srgbClr val="FFFFFF"/>
              </a:buClr>
              <a:buSzPts val="4800"/>
              <a:buFont typeface="Arial"/>
              <a:buNone/>
              <a:defRPr sz="6400" b="1">
                <a:solidFill>
                  <a:srgbClr val="FFFFFF"/>
                </a:solidFill>
              </a:defRPr>
            </a:lvl7pPr>
            <a:lvl8pPr lvl="7" algn="r" rtl="0">
              <a:lnSpc>
                <a:spcPct val="90000"/>
              </a:lnSpc>
              <a:spcBef>
                <a:spcPts val="0"/>
              </a:spcBef>
              <a:spcAft>
                <a:spcPts val="0"/>
              </a:spcAft>
              <a:buClr>
                <a:srgbClr val="FFFFFF"/>
              </a:buClr>
              <a:buSzPts val="4800"/>
              <a:buFont typeface="Arial"/>
              <a:buNone/>
              <a:defRPr sz="6400" b="1">
                <a:solidFill>
                  <a:srgbClr val="FFFFFF"/>
                </a:solidFill>
              </a:defRPr>
            </a:lvl8pPr>
            <a:lvl9pPr lvl="8" algn="r" rtl="0">
              <a:lnSpc>
                <a:spcPct val="90000"/>
              </a:lnSpc>
              <a:spcBef>
                <a:spcPts val="0"/>
              </a:spcBef>
              <a:spcAft>
                <a:spcPts val="0"/>
              </a:spcAft>
              <a:buClr>
                <a:srgbClr val="FFFFFF"/>
              </a:buClr>
              <a:buSzPts val="4800"/>
              <a:buFont typeface="Arial"/>
              <a:buNone/>
              <a:defRPr sz="6400" b="1">
                <a:solidFill>
                  <a:srgbClr val="FFFFFF"/>
                </a:solidFill>
              </a:defRPr>
            </a:lvl9pPr>
          </a:lstStyle>
          <a:p>
            <a:r>
              <a:rPr lang="en-US"/>
              <a:t>Click to edit Master title style</a:t>
            </a:r>
            <a:endParaRPr/>
          </a:p>
        </p:txBody>
      </p:sp>
      <p:sp>
        <p:nvSpPr>
          <p:cNvPr id="78" name="Google Shape;78;p27"/>
          <p:cNvSpPr txBox="1"/>
          <p:nvPr/>
        </p:nvSpPr>
        <p:spPr>
          <a:xfrm>
            <a:off x="4834133" y="1512700"/>
            <a:ext cx="1409600" cy="38352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9999" b="0" i="0" u="none" strike="noStrike" cap="none">
                <a:solidFill>
                  <a:schemeClr val="accent1"/>
                </a:solidFill>
                <a:latin typeface="Arial"/>
                <a:ea typeface="Arial"/>
                <a:cs typeface="Arial"/>
                <a:sym typeface="Arial"/>
              </a:rPr>
              <a:t>{</a:t>
            </a:r>
            <a:endParaRPr sz="1467" b="0" i="0" u="none" strike="noStrike" cap="none">
              <a:solidFill>
                <a:schemeClr val="accent1"/>
              </a:solidFill>
              <a:latin typeface="Arial"/>
              <a:ea typeface="Arial"/>
              <a:cs typeface="Arial"/>
              <a:sym typeface="Arial"/>
            </a:endParaRPr>
          </a:p>
        </p:txBody>
      </p:sp>
      <p:sp>
        <p:nvSpPr>
          <p:cNvPr id="79" name="Google Shape;79;p27"/>
          <p:cNvSpPr txBox="1">
            <a:spLocks noGrp="1"/>
          </p:cNvSpPr>
          <p:nvPr>
            <p:ph type="subTitle" idx="1"/>
          </p:nvPr>
        </p:nvSpPr>
        <p:spPr>
          <a:xfrm>
            <a:off x="6575667" y="422500"/>
            <a:ext cx="4982800" cy="60156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SzPts val="1600"/>
              <a:buNone/>
              <a:defRPr sz="2667" b="1">
                <a:solidFill>
                  <a:schemeClr val="lt1"/>
                </a:solidFill>
              </a:defRPr>
            </a:lvl1pPr>
            <a:lvl2pPr lvl="1" algn="l" rtl="0">
              <a:lnSpc>
                <a:spcPct val="90000"/>
              </a:lnSpc>
              <a:spcBef>
                <a:spcPts val="0"/>
              </a:spcBef>
              <a:spcAft>
                <a:spcPts val="0"/>
              </a:spcAft>
              <a:buSzPts val="1400"/>
              <a:buNone/>
              <a:defRPr b="1">
                <a:highlight>
                  <a:schemeClr val="lt1"/>
                </a:highlight>
              </a:defRPr>
            </a:lvl2pPr>
            <a:lvl3pPr lvl="2" algn="l" rtl="0">
              <a:lnSpc>
                <a:spcPct val="90000"/>
              </a:lnSpc>
              <a:spcBef>
                <a:spcPts val="0"/>
              </a:spcBef>
              <a:spcAft>
                <a:spcPts val="0"/>
              </a:spcAft>
              <a:buSzPts val="1400"/>
              <a:buNone/>
              <a:defRPr b="1">
                <a:highlight>
                  <a:schemeClr val="lt1"/>
                </a:highlight>
              </a:defRPr>
            </a:lvl3pPr>
            <a:lvl4pPr lvl="3" algn="l" rtl="0">
              <a:lnSpc>
                <a:spcPct val="90000"/>
              </a:lnSpc>
              <a:spcBef>
                <a:spcPts val="0"/>
              </a:spcBef>
              <a:spcAft>
                <a:spcPts val="0"/>
              </a:spcAft>
              <a:buSzPts val="1400"/>
              <a:buNone/>
              <a:defRPr b="1">
                <a:highlight>
                  <a:schemeClr val="lt1"/>
                </a:highlight>
              </a:defRPr>
            </a:lvl4pPr>
            <a:lvl5pPr lvl="4" algn="l" rtl="0">
              <a:lnSpc>
                <a:spcPct val="90000"/>
              </a:lnSpc>
              <a:spcBef>
                <a:spcPts val="0"/>
              </a:spcBef>
              <a:spcAft>
                <a:spcPts val="0"/>
              </a:spcAft>
              <a:buSzPts val="1400"/>
              <a:buNone/>
              <a:defRPr b="1">
                <a:highlight>
                  <a:schemeClr val="lt1"/>
                </a:highlight>
              </a:defRPr>
            </a:lvl5pPr>
            <a:lvl6pPr lvl="5" algn="l" rtl="0">
              <a:lnSpc>
                <a:spcPct val="90000"/>
              </a:lnSpc>
              <a:spcBef>
                <a:spcPts val="0"/>
              </a:spcBef>
              <a:spcAft>
                <a:spcPts val="0"/>
              </a:spcAft>
              <a:buSzPts val="1400"/>
              <a:buNone/>
              <a:defRPr b="1">
                <a:highlight>
                  <a:schemeClr val="lt1"/>
                </a:highlight>
              </a:defRPr>
            </a:lvl6pPr>
            <a:lvl7pPr lvl="6" algn="l" rtl="0">
              <a:lnSpc>
                <a:spcPct val="90000"/>
              </a:lnSpc>
              <a:spcBef>
                <a:spcPts val="0"/>
              </a:spcBef>
              <a:spcAft>
                <a:spcPts val="0"/>
              </a:spcAft>
              <a:buSzPts val="1400"/>
              <a:buNone/>
              <a:defRPr b="1">
                <a:highlight>
                  <a:schemeClr val="lt1"/>
                </a:highlight>
              </a:defRPr>
            </a:lvl7pPr>
            <a:lvl8pPr lvl="7" algn="l" rtl="0">
              <a:lnSpc>
                <a:spcPct val="90000"/>
              </a:lnSpc>
              <a:spcBef>
                <a:spcPts val="0"/>
              </a:spcBef>
              <a:spcAft>
                <a:spcPts val="0"/>
              </a:spcAft>
              <a:buSzPts val="1400"/>
              <a:buNone/>
              <a:defRPr b="1">
                <a:highlight>
                  <a:schemeClr val="lt1"/>
                </a:highlight>
              </a:defRPr>
            </a:lvl8pPr>
            <a:lvl9pPr lvl="8" algn="l" rtl="0">
              <a:lnSpc>
                <a:spcPct val="90000"/>
              </a:lnSpc>
              <a:spcBef>
                <a:spcPts val="0"/>
              </a:spcBef>
              <a:spcAft>
                <a:spcPts val="0"/>
              </a:spcAft>
              <a:buSzPts val="1400"/>
              <a:buNone/>
              <a:defRPr b="1">
                <a:highlight>
                  <a:schemeClr val="lt1"/>
                </a:highlight>
              </a:defRPr>
            </a:lvl9pPr>
          </a:lstStyle>
          <a:p>
            <a:r>
              <a:rPr lang="en-US"/>
              <a:t>Click to edit Master subtitle style</a:t>
            </a:r>
            <a:endParaRPr/>
          </a:p>
        </p:txBody>
      </p:sp>
    </p:spTree>
    <p:extLst>
      <p:ext uri="{BB962C8B-B14F-4D97-AF65-F5344CB8AC3E}">
        <p14:creationId xmlns:p14="http://schemas.microsoft.com/office/powerpoint/2010/main" val="38903884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22: Title — one column, left">
  <p:cSld name="22: Title — one column, left">
    <p:spTree>
      <p:nvGrpSpPr>
        <p:cNvPr id="1" name="Shape 80"/>
        <p:cNvGrpSpPr/>
        <p:nvPr/>
      </p:nvGrpSpPr>
      <p:grpSpPr>
        <a:xfrm>
          <a:off x="0" y="0"/>
          <a:ext cx="0" cy="0"/>
          <a:chOff x="0" y="0"/>
          <a:chExt cx="0" cy="0"/>
        </a:xfrm>
      </p:grpSpPr>
      <p:sp>
        <p:nvSpPr>
          <p:cNvPr id="81" name="Google Shape;81;p28"/>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71702989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22: Speaker intro, black">
  <p:cSld name="22: Speaker intro, black">
    <p:bg>
      <p:bgPr>
        <a:solidFill>
          <a:schemeClr val="dk1"/>
        </a:solidFill>
        <a:effectLst/>
      </p:bgPr>
    </p:bg>
    <p:spTree>
      <p:nvGrpSpPr>
        <p:cNvPr id="1" name="Shape 82"/>
        <p:cNvGrpSpPr/>
        <p:nvPr/>
      </p:nvGrpSpPr>
      <p:grpSpPr>
        <a:xfrm>
          <a:off x="0" y="0"/>
          <a:ext cx="0" cy="0"/>
          <a:chOff x="0" y="0"/>
          <a:chExt cx="0" cy="0"/>
        </a:xfrm>
      </p:grpSpPr>
      <p:sp>
        <p:nvSpPr>
          <p:cNvPr id="83" name="Google Shape;83;p29"/>
          <p:cNvSpPr>
            <a:spLocks noGrp="1"/>
          </p:cNvSpPr>
          <p:nvPr>
            <p:ph type="pic" idx="2"/>
          </p:nvPr>
        </p:nvSpPr>
        <p:spPr>
          <a:xfrm>
            <a:off x="1342500" y="1495933"/>
            <a:ext cx="2645600" cy="2674800"/>
          </a:xfrm>
          <a:prstGeom prst="rect">
            <a:avLst/>
          </a:prstGeom>
          <a:noFill/>
          <a:ln>
            <a:noFill/>
          </a:ln>
        </p:spPr>
      </p:sp>
      <p:sp>
        <p:nvSpPr>
          <p:cNvPr id="84" name="Google Shape;84;p29"/>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5867">
                <a:solidFill>
                  <a:schemeClr val="lt1"/>
                </a:solidFill>
              </a:defRPr>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85" name="Google Shape;85;p29"/>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86" name="Google Shape;86;p29"/>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lt1"/>
              </a:buClr>
              <a:buSzPts val="2000"/>
              <a:buNone/>
              <a:defRPr sz="2667" b="1">
                <a:solidFill>
                  <a:schemeClr val="lt1"/>
                </a:solidFill>
              </a:defRPr>
            </a:lvl1pPr>
            <a:lvl2pPr marL="1219170" lvl="1" indent="-304792" algn="l" rtl="0">
              <a:lnSpc>
                <a:spcPct val="115000"/>
              </a:lnSpc>
              <a:spcBef>
                <a:spcPts val="533"/>
              </a:spcBef>
              <a:spcAft>
                <a:spcPts val="0"/>
              </a:spcAft>
              <a:buClr>
                <a:schemeClr val="lt1"/>
              </a:buClr>
              <a:buSzPts val="1600"/>
              <a:buNone/>
              <a:defRPr sz="2133" b="1">
                <a:solidFill>
                  <a:schemeClr val="lt1"/>
                </a:solidFill>
              </a:defRPr>
            </a:lvl2pPr>
            <a:lvl3pPr marL="1828754" lvl="2" indent="-304792" algn="l" rtl="0">
              <a:lnSpc>
                <a:spcPct val="115000"/>
              </a:lnSpc>
              <a:spcBef>
                <a:spcPts val="533"/>
              </a:spcBef>
              <a:spcAft>
                <a:spcPts val="0"/>
              </a:spcAft>
              <a:buClr>
                <a:schemeClr val="lt1"/>
              </a:buClr>
              <a:buSzPts val="1600"/>
              <a:buNone/>
              <a:defRPr sz="2133" b="1">
                <a:solidFill>
                  <a:schemeClr val="lt1"/>
                </a:solidFill>
              </a:defRPr>
            </a:lvl3pPr>
            <a:lvl4pPr marL="2438339" lvl="3" indent="-304792" algn="l" rtl="0">
              <a:lnSpc>
                <a:spcPct val="115000"/>
              </a:lnSpc>
              <a:spcBef>
                <a:spcPts val="533"/>
              </a:spcBef>
              <a:spcAft>
                <a:spcPts val="0"/>
              </a:spcAft>
              <a:buClr>
                <a:schemeClr val="lt1"/>
              </a:buClr>
              <a:buSzPts val="1200"/>
              <a:buNone/>
              <a:defRPr sz="1600" b="1">
                <a:solidFill>
                  <a:schemeClr val="lt1"/>
                </a:solidFill>
              </a:defRPr>
            </a:lvl4pPr>
            <a:lvl5pPr marL="3047924" lvl="4" indent="-304792" algn="l" rtl="0">
              <a:lnSpc>
                <a:spcPct val="115000"/>
              </a:lnSpc>
              <a:spcBef>
                <a:spcPts val="533"/>
              </a:spcBef>
              <a:spcAft>
                <a:spcPts val="0"/>
              </a:spcAft>
              <a:buClr>
                <a:schemeClr val="lt1"/>
              </a:buClr>
              <a:buSzPts val="1200"/>
              <a:buNone/>
              <a:defRPr sz="1600" b="1">
                <a:solidFill>
                  <a:schemeClr val="lt1"/>
                </a:solidFill>
              </a:defRPr>
            </a:lvl5pPr>
            <a:lvl6pPr marL="3657509" lvl="5" indent="-304792" algn="l" rtl="0">
              <a:lnSpc>
                <a:spcPct val="115000"/>
              </a:lnSpc>
              <a:spcBef>
                <a:spcPts val="533"/>
              </a:spcBef>
              <a:spcAft>
                <a:spcPts val="0"/>
              </a:spcAft>
              <a:buClr>
                <a:schemeClr val="lt1"/>
              </a:buClr>
              <a:buSzPts val="800"/>
              <a:buNone/>
              <a:defRPr sz="1067" b="1">
                <a:solidFill>
                  <a:schemeClr val="lt1"/>
                </a:solidFill>
              </a:defRPr>
            </a:lvl6pPr>
            <a:lvl7pPr marL="4267093" lvl="6" indent="-304792" algn="l" rtl="0">
              <a:lnSpc>
                <a:spcPct val="115000"/>
              </a:lnSpc>
              <a:spcBef>
                <a:spcPts val="533"/>
              </a:spcBef>
              <a:spcAft>
                <a:spcPts val="0"/>
              </a:spcAft>
              <a:buClr>
                <a:schemeClr val="lt1"/>
              </a:buClr>
              <a:buSzPts val="800"/>
              <a:buNone/>
              <a:defRPr sz="1067" b="1">
                <a:solidFill>
                  <a:schemeClr val="lt1"/>
                </a:solidFill>
              </a:defRPr>
            </a:lvl7pPr>
            <a:lvl8pPr marL="4876678" lvl="7" indent="-304792" algn="l" rtl="0">
              <a:lnSpc>
                <a:spcPct val="115000"/>
              </a:lnSpc>
              <a:spcBef>
                <a:spcPts val="533"/>
              </a:spcBef>
              <a:spcAft>
                <a:spcPts val="0"/>
              </a:spcAft>
              <a:buClr>
                <a:schemeClr val="lt1"/>
              </a:buClr>
              <a:buSzPts val="800"/>
              <a:buNone/>
              <a:defRPr sz="1067" b="1">
                <a:solidFill>
                  <a:schemeClr val="lt1"/>
                </a:solidFill>
              </a:defRPr>
            </a:lvl8pPr>
            <a:lvl9pPr marL="5486263" lvl="8" indent="-304792" algn="l" rtl="0">
              <a:lnSpc>
                <a:spcPct val="115000"/>
              </a:lnSpc>
              <a:spcBef>
                <a:spcPts val="533"/>
              </a:spcBef>
              <a:spcAft>
                <a:spcPts val="533"/>
              </a:spcAft>
              <a:buClr>
                <a:schemeClr val="lt1"/>
              </a:buClr>
              <a:buSzPts val="800"/>
              <a:buNone/>
              <a:defRPr sz="1067" b="1">
                <a:solidFill>
                  <a:schemeClr val="lt1"/>
                </a:solidFill>
              </a:defRPr>
            </a:lvl9pPr>
          </a:lstStyle>
          <a:p>
            <a:pPr lvl="0"/>
            <a:r>
              <a:rPr lang="en-US"/>
              <a:t>Click to edit Master text styles</a:t>
            </a:r>
          </a:p>
        </p:txBody>
      </p:sp>
    </p:spTree>
    <p:extLst>
      <p:ext uri="{BB962C8B-B14F-4D97-AF65-F5344CB8AC3E}">
        <p14:creationId xmlns:p14="http://schemas.microsoft.com/office/powerpoint/2010/main" val="164703307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22: Speaker intro, white">
  <p:cSld name="22: Speaker intro, white">
    <p:bg>
      <p:bgPr>
        <a:solidFill>
          <a:schemeClr val="lt1"/>
        </a:solidFill>
        <a:effectLst/>
      </p:bgPr>
    </p:bg>
    <p:spTree>
      <p:nvGrpSpPr>
        <p:cNvPr id="1" name="Shape 87"/>
        <p:cNvGrpSpPr/>
        <p:nvPr/>
      </p:nvGrpSpPr>
      <p:grpSpPr>
        <a:xfrm>
          <a:off x="0" y="0"/>
          <a:ext cx="0" cy="0"/>
          <a:chOff x="0" y="0"/>
          <a:chExt cx="0" cy="0"/>
        </a:xfrm>
      </p:grpSpPr>
      <p:sp>
        <p:nvSpPr>
          <p:cNvPr id="88" name="Google Shape;88;p30"/>
          <p:cNvSpPr>
            <a:spLocks noGrp="1"/>
          </p:cNvSpPr>
          <p:nvPr>
            <p:ph type="pic" idx="2"/>
          </p:nvPr>
        </p:nvSpPr>
        <p:spPr>
          <a:xfrm>
            <a:off x="1342500" y="1495933"/>
            <a:ext cx="2645600" cy="2674800"/>
          </a:xfrm>
          <a:prstGeom prst="rect">
            <a:avLst/>
          </a:prstGeom>
          <a:noFill/>
          <a:ln>
            <a:noFill/>
          </a:ln>
        </p:spPr>
      </p:sp>
      <p:sp>
        <p:nvSpPr>
          <p:cNvPr id="89" name="Google Shape;89;p30"/>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5867"/>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90" name="Google Shape;90;p30"/>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91" name="Google Shape;91;p30"/>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dk1"/>
              </a:buClr>
              <a:buSzPts val="2000"/>
              <a:buNone/>
              <a:defRPr sz="2667" b="1">
                <a:solidFill>
                  <a:schemeClr val="dk1"/>
                </a:solidFill>
              </a:defRPr>
            </a:lvl1pPr>
            <a:lvl2pPr marL="1219170" lvl="1" indent="-304792" algn="l" rtl="0">
              <a:lnSpc>
                <a:spcPct val="115000"/>
              </a:lnSpc>
              <a:spcBef>
                <a:spcPts val="533"/>
              </a:spcBef>
              <a:spcAft>
                <a:spcPts val="0"/>
              </a:spcAft>
              <a:buClr>
                <a:schemeClr val="dk1"/>
              </a:buClr>
              <a:buSzPts val="1600"/>
              <a:buNone/>
              <a:defRPr sz="2133" b="1">
                <a:solidFill>
                  <a:schemeClr val="dk1"/>
                </a:solidFill>
              </a:defRPr>
            </a:lvl2pPr>
            <a:lvl3pPr marL="1828754" lvl="2" indent="-304792" algn="l" rtl="0">
              <a:lnSpc>
                <a:spcPct val="115000"/>
              </a:lnSpc>
              <a:spcBef>
                <a:spcPts val="533"/>
              </a:spcBef>
              <a:spcAft>
                <a:spcPts val="0"/>
              </a:spcAft>
              <a:buClr>
                <a:schemeClr val="dk1"/>
              </a:buClr>
              <a:buSzPts val="1600"/>
              <a:buNone/>
              <a:defRPr sz="2133" b="1">
                <a:solidFill>
                  <a:schemeClr val="dk1"/>
                </a:solidFill>
              </a:defRPr>
            </a:lvl3pPr>
            <a:lvl4pPr marL="2438339" lvl="3" indent="-304792" algn="l" rtl="0">
              <a:lnSpc>
                <a:spcPct val="115000"/>
              </a:lnSpc>
              <a:spcBef>
                <a:spcPts val="533"/>
              </a:spcBef>
              <a:spcAft>
                <a:spcPts val="0"/>
              </a:spcAft>
              <a:buClr>
                <a:schemeClr val="dk1"/>
              </a:buClr>
              <a:buSzPts val="1200"/>
              <a:buNone/>
              <a:defRPr sz="1600" b="1">
                <a:solidFill>
                  <a:schemeClr val="dk1"/>
                </a:solidFill>
              </a:defRPr>
            </a:lvl4pPr>
            <a:lvl5pPr marL="3047924" lvl="4" indent="-304792" algn="l" rtl="0">
              <a:lnSpc>
                <a:spcPct val="115000"/>
              </a:lnSpc>
              <a:spcBef>
                <a:spcPts val="533"/>
              </a:spcBef>
              <a:spcAft>
                <a:spcPts val="0"/>
              </a:spcAft>
              <a:buClr>
                <a:schemeClr val="dk1"/>
              </a:buClr>
              <a:buSzPts val="1200"/>
              <a:buNone/>
              <a:defRPr sz="1600" b="1">
                <a:solidFill>
                  <a:schemeClr val="dk1"/>
                </a:solidFill>
              </a:defRPr>
            </a:lvl5pPr>
            <a:lvl6pPr marL="3657509" lvl="5" indent="-304792" algn="l" rtl="0">
              <a:lnSpc>
                <a:spcPct val="115000"/>
              </a:lnSpc>
              <a:spcBef>
                <a:spcPts val="533"/>
              </a:spcBef>
              <a:spcAft>
                <a:spcPts val="0"/>
              </a:spcAft>
              <a:buClr>
                <a:schemeClr val="dk1"/>
              </a:buClr>
              <a:buSzPts val="800"/>
              <a:buNone/>
              <a:defRPr sz="1067" b="1">
                <a:solidFill>
                  <a:schemeClr val="dk1"/>
                </a:solidFill>
              </a:defRPr>
            </a:lvl6pPr>
            <a:lvl7pPr marL="4267093" lvl="6" indent="-304792" algn="l" rtl="0">
              <a:lnSpc>
                <a:spcPct val="115000"/>
              </a:lnSpc>
              <a:spcBef>
                <a:spcPts val="533"/>
              </a:spcBef>
              <a:spcAft>
                <a:spcPts val="0"/>
              </a:spcAft>
              <a:buClr>
                <a:schemeClr val="dk1"/>
              </a:buClr>
              <a:buSzPts val="800"/>
              <a:buNone/>
              <a:defRPr sz="1067" b="1">
                <a:solidFill>
                  <a:schemeClr val="dk1"/>
                </a:solidFill>
              </a:defRPr>
            </a:lvl7pPr>
            <a:lvl8pPr marL="4876678" lvl="7" indent="-304792" algn="l" rtl="0">
              <a:lnSpc>
                <a:spcPct val="115000"/>
              </a:lnSpc>
              <a:spcBef>
                <a:spcPts val="533"/>
              </a:spcBef>
              <a:spcAft>
                <a:spcPts val="0"/>
              </a:spcAft>
              <a:buClr>
                <a:schemeClr val="dk1"/>
              </a:buClr>
              <a:buSzPts val="800"/>
              <a:buNone/>
              <a:defRPr sz="1067" b="1">
                <a:solidFill>
                  <a:schemeClr val="dk1"/>
                </a:solidFill>
              </a:defRPr>
            </a:lvl8pPr>
            <a:lvl9pPr marL="5486263" lvl="8" indent="-304792" algn="l" rtl="0">
              <a:lnSpc>
                <a:spcPct val="115000"/>
              </a:lnSpc>
              <a:spcBef>
                <a:spcPts val="533"/>
              </a:spcBef>
              <a:spcAft>
                <a:spcPts val="533"/>
              </a:spcAft>
              <a:buClr>
                <a:schemeClr val="dk1"/>
              </a:buClr>
              <a:buSzPts val="800"/>
              <a:buNone/>
              <a:defRPr sz="1067" b="1">
                <a:solidFill>
                  <a:schemeClr val="dk1"/>
                </a:solidFill>
              </a:defRPr>
            </a:lvl9pPr>
          </a:lstStyle>
          <a:p>
            <a:pPr lvl="0"/>
            <a:r>
              <a:rPr lang="en-US"/>
              <a:t>Click to edit Master text styles</a:t>
            </a:r>
          </a:p>
        </p:txBody>
      </p:sp>
    </p:spTree>
    <p:extLst>
      <p:ext uri="{BB962C8B-B14F-4D97-AF65-F5344CB8AC3E}">
        <p14:creationId xmlns:p14="http://schemas.microsoft.com/office/powerpoint/2010/main" val="31908749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22: Title, text — one column, left">
  <p:cSld name="22: Title, text — one column, left">
    <p:spTree>
      <p:nvGrpSpPr>
        <p:cNvPr id="1" name="Shape 92"/>
        <p:cNvGrpSpPr/>
        <p:nvPr/>
      </p:nvGrpSpPr>
      <p:grpSpPr>
        <a:xfrm>
          <a:off x="0" y="0"/>
          <a:ext cx="0" cy="0"/>
          <a:chOff x="0" y="0"/>
          <a:chExt cx="0" cy="0"/>
        </a:xfrm>
      </p:grpSpPr>
      <p:sp>
        <p:nvSpPr>
          <p:cNvPr id="93" name="Google Shape;93;p31"/>
          <p:cNvSpPr txBox="1">
            <a:spLocks noGrp="1"/>
          </p:cNvSpPr>
          <p:nvPr>
            <p:ph type="body" idx="1"/>
          </p:nvPr>
        </p:nvSpPr>
        <p:spPr>
          <a:xfrm>
            <a:off x="566567" y="1820200"/>
            <a:ext cx="5454800" cy="461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94" name="Google Shape;94;p31"/>
          <p:cNvSpPr txBox="1">
            <a:spLocks noGrp="1"/>
          </p:cNvSpPr>
          <p:nvPr>
            <p:ph type="title"/>
          </p:nvPr>
        </p:nvSpPr>
        <p:spPr>
          <a:xfrm>
            <a:off x="559667" y="420433"/>
            <a:ext cx="5454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09678565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22: Title, text, photo layout — one column">
  <p:cSld name="22: Title, text, photo layout — one column">
    <p:spTree>
      <p:nvGrpSpPr>
        <p:cNvPr id="1" name="Shape 99"/>
        <p:cNvGrpSpPr/>
        <p:nvPr/>
      </p:nvGrpSpPr>
      <p:grpSpPr>
        <a:xfrm>
          <a:off x="0" y="0"/>
          <a:ext cx="0" cy="0"/>
          <a:chOff x="0" y="0"/>
          <a:chExt cx="0" cy="0"/>
        </a:xfrm>
      </p:grpSpPr>
      <p:sp>
        <p:nvSpPr>
          <p:cNvPr id="100" name="Google Shape;100;p33"/>
          <p:cNvSpPr/>
          <p:nvPr/>
        </p:nvSpPr>
        <p:spPr>
          <a:xfrm>
            <a:off x="-6200" y="-22400"/>
            <a:ext cx="12204400" cy="3239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3"/>
          <p:cNvSpPr txBox="1">
            <a:spLocks noGrp="1"/>
          </p:cNvSpPr>
          <p:nvPr>
            <p:ph type="title"/>
          </p:nvPr>
        </p:nvSpPr>
        <p:spPr>
          <a:xfrm>
            <a:off x="1831200" y="2310200"/>
            <a:ext cx="8529600" cy="4204800"/>
          </a:xfrm>
          <a:prstGeom prst="rect">
            <a:avLst/>
          </a:prstGeom>
          <a:solidFill>
            <a:schemeClr val="lt1"/>
          </a:solidFill>
          <a:ln>
            <a:noFill/>
          </a:ln>
        </p:spPr>
        <p:txBody>
          <a:bodyPr spcFirstLastPara="1" wrap="square" lIns="228600" tIns="228600" rIns="228600" bIns="22860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pic>
        <p:nvPicPr>
          <p:cNvPr id="102" name="Google Shape;102;p3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07397783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22: Title, text, photo layout, right">
  <p:cSld name="22: Title, text, photo layout, right">
    <p:spTree>
      <p:nvGrpSpPr>
        <p:cNvPr id="1" name="Shape 103"/>
        <p:cNvGrpSpPr/>
        <p:nvPr/>
      </p:nvGrpSpPr>
      <p:grpSpPr>
        <a:xfrm>
          <a:off x="0" y="0"/>
          <a:ext cx="0" cy="0"/>
          <a:chOff x="0" y="0"/>
          <a:chExt cx="0" cy="0"/>
        </a:xfrm>
      </p:grpSpPr>
      <p:sp>
        <p:nvSpPr>
          <p:cNvPr id="104" name="Google Shape;104;p34"/>
          <p:cNvSpPr/>
          <p:nvPr/>
        </p:nvSpPr>
        <p:spPr>
          <a:xfrm>
            <a:off x="1249936"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 name="Google Shape;105;p34"/>
          <p:cNvSpPr/>
          <p:nvPr/>
        </p:nvSpPr>
        <p:spPr>
          <a:xfrm>
            <a:off x="1549200" y="-22400"/>
            <a:ext cx="5728000" cy="6881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4"/>
          <p:cNvSpPr txBox="1">
            <a:spLocks noGrp="1"/>
          </p:cNvSpPr>
          <p:nvPr>
            <p:ph type="title"/>
          </p:nvPr>
        </p:nvSpPr>
        <p:spPr>
          <a:xfrm>
            <a:off x="6021600" y="1054800"/>
            <a:ext cx="56040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07" name="Google Shape;107;p34"/>
          <p:cNvSpPr txBox="1">
            <a:spLocks noGrp="1"/>
          </p:cNvSpPr>
          <p:nvPr>
            <p:ph type="body" idx="1"/>
          </p:nvPr>
        </p:nvSpPr>
        <p:spPr>
          <a:xfrm>
            <a:off x="6021600" y="2368133"/>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129615051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22: Title, text, photo layout, left">
  <p:cSld name="22: Title, text, photo layout, left">
    <p:spTree>
      <p:nvGrpSpPr>
        <p:cNvPr id="1" name="Shape 108"/>
        <p:cNvGrpSpPr/>
        <p:nvPr/>
      </p:nvGrpSpPr>
      <p:grpSpPr>
        <a:xfrm>
          <a:off x="0" y="0"/>
          <a:ext cx="0" cy="0"/>
          <a:chOff x="0" y="0"/>
          <a:chExt cx="0" cy="0"/>
        </a:xfrm>
      </p:grpSpPr>
      <p:sp>
        <p:nvSpPr>
          <p:cNvPr id="109" name="Google Shape;109;p35"/>
          <p:cNvSpPr/>
          <p:nvPr/>
        </p:nvSpPr>
        <p:spPr>
          <a:xfrm>
            <a:off x="5454800" y="833"/>
            <a:ext cx="5744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5"/>
          <p:cNvSpPr txBox="1">
            <a:spLocks noGrp="1"/>
          </p:cNvSpPr>
          <p:nvPr>
            <p:ph type="title"/>
          </p:nvPr>
        </p:nvSpPr>
        <p:spPr>
          <a:xfrm>
            <a:off x="1127567" y="1054733"/>
            <a:ext cx="5604000" cy="131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b"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11" name="Google Shape;111;p35"/>
          <p:cNvSpPr txBox="1">
            <a:spLocks noGrp="1"/>
          </p:cNvSpPr>
          <p:nvPr>
            <p:ph type="body" idx="1"/>
          </p:nvPr>
        </p:nvSpPr>
        <p:spPr>
          <a:xfrm>
            <a:off x="1127567" y="2368067"/>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12" name="Google Shape;112;p35"/>
          <p:cNvSpPr/>
          <p:nvPr/>
        </p:nvSpPr>
        <p:spPr>
          <a:xfrm>
            <a:off x="11190415"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2089793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22: Title, text — one column, default">
  <p:cSld name="22: Title, text — one column, default">
    <p:spTree>
      <p:nvGrpSpPr>
        <p:cNvPr id="1" name="Shape 113"/>
        <p:cNvGrpSpPr/>
        <p:nvPr/>
      </p:nvGrpSpPr>
      <p:grpSpPr>
        <a:xfrm>
          <a:off x="0" y="0"/>
          <a:ext cx="0" cy="0"/>
          <a:chOff x="0" y="0"/>
          <a:chExt cx="0" cy="0"/>
        </a:xfrm>
      </p:grpSpPr>
      <p:sp>
        <p:nvSpPr>
          <p:cNvPr id="114" name="Google Shape;114;p36"/>
          <p:cNvSpPr txBox="1">
            <a:spLocks noGrp="1"/>
          </p:cNvSpPr>
          <p:nvPr>
            <p:ph type="body" idx="1"/>
          </p:nvPr>
        </p:nvSpPr>
        <p:spPr>
          <a:xfrm>
            <a:off x="573167" y="1179000"/>
            <a:ext cx="11052400" cy="5257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5" name="Google Shape;115;p36"/>
          <p:cNvSpPr txBox="1">
            <a:spLocks noGrp="1"/>
          </p:cNvSpPr>
          <p:nvPr>
            <p:ph type="title"/>
          </p:nvPr>
        </p:nvSpPr>
        <p:spPr>
          <a:xfrm>
            <a:off x="566567" y="421200"/>
            <a:ext cx="11059200" cy="757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77077914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22: Title, text — one column, default with subheading">
  <p:cSld name="22: Title, text — one column, default with subheading">
    <p:spTree>
      <p:nvGrpSpPr>
        <p:cNvPr id="1" name="Shape 116"/>
        <p:cNvGrpSpPr/>
        <p:nvPr/>
      </p:nvGrpSpPr>
      <p:grpSpPr>
        <a:xfrm>
          <a:off x="0" y="0"/>
          <a:ext cx="0" cy="0"/>
          <a:chOff x="0" y="0"/>
          <a:chExt cx="0" cy="0"/>
        </a:xfrm>
      </p:grpSpPr>
      <p:sp>
        <p:nvSpPr>
          <p:cNvPr id="117" name="Google Shape;117;p37"/>
          <p:cNvSpPr txBox="1">
            <a:spLocks noGrp="1"/>
          </p:cNvSpPr>
          <p:nvPr>
            <p:ph type="body" idx="1"/>
          </p:nvPr>
        </p:nvSpPr>
        <p:spPr>
          <a:xfrm>
            <a:off x="573167" y="1456300"/>
            <a:ext cx="11052400" cy="4980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8" name="Google Shape;118;p37"/>
          <p:cNvSpPr txBox="1">
            <a:spLocks noGrp="1"/>
          </p:cNvSpPr>
          <p:nvPr>
            <p:ph type="title"/>
          </p:nvPr>
        </p:nvSpPr>
        <p:spPr>
          <a:xfrm>
            <a:off x="566567" y="421200"/>
            <a:ext cx="11059200" cy="586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
        <p:nvSpPr>
          <p:cNvPr id="119" name="Google Shape;119;p37"/>
          <p:cNvSpPr txBox="1">
            <a:spLocks noGrp="1"/>
          </p:cNvSpPr>
          <p:nvPr>
            <p:ph type="subTitle" idx="2"/>
          </p:nvPr>
        </p:nvSpPr>
        <p:spPr>
          <a:xfrm>
            <a:off x="570600" y="1008004"/>
            <a:ext cx="11164000" cy="285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533"/>
              </a:spcBef>
              <a:spcAft>
                <a:spcPts val="0"/>
              </a:spcAft>
              <a:buSzPts val="1600"/>
              <a:buNone/>
              <a:defRPr/>
            </a:lvl2pPr>
            <a:lvl3pPr lvl="2" rtl="0">
              <a:lnSpc>
                <a:spcPct val="90000"/>
              </a:lnSpc>
              <a:spcBef>
                <a:spcPts val="533"/>
              </a:spcBef>
              <a:spcAft>
                <a:spcPts val="0"/>
              </a:spcAft>
              <a:buSzPts val="1600"/>
              <a:buNone/>
              <a:defRPr/>
            </a:lvl3pPr>
            <a:lvl4pPr lvl="3" rtl="0">
              <a:lnSpc>
                <a:spcPct val="90000"/>
              </a:lnSpc>
              <a:spcBef>
                <a:spcPts val="533"/>
              </a:spcBef>
              <a:spcAft>
                <a:spcPts val="0"/>
              </a:spcAft>
              <a:buSzPts val="1200"/>
              <a:buNone/>
              <a:defRPr/>
            </a:lvl4pPr>
            <a:lvl5pPr lvl="4" rtl="0">
              <a:lnSpc>
                <a:spcPct val="90000"/>
              </a:lnSpc>
              <a:spcBef>
                <a:spcPts val="533"/>
              </a:spcBef>
              <a:spcAft>
                <a:spcPts val="0"/>
              </a:spcAft>
              <a:buSzPts val="1200"/>
              <a:buNone/>
              <a:defRPr/>
            </a:lvl5pPr>
            <a:lvl6pPr lvl="5" rtl="0">
              <a:lnSpc>
                <a:spcPct val="90000"/>
              </a:lnSpc>
              <a:spcBef>
                <a:spcPts val="533"/>
              </a:spcBef>
              <a:spcAft>
                <a:spcPts val="0"/>
              </a:spcAft>
              <a:buSzPts val="800"/>
              <a:buNone/>
              <a:defRPr/>
            </a:lvl6pPr>
            <a:lvl7pPr lvl="6" rtl="0">
              <a:lnSpc>
                <a:spcPct val="90000"/>
              </a:lnSpc>
              <a:spcBef>
                <a:spcPts val="533"/>
              </a:spcBef>
              <a:spcAft>
                <a:spcPts val="0"/>
              </a:spcAft>
              <a:buSzPts val="800"/>
              <a:buNone/>
              <a:defRPr/>
            </a:lvl7pPr>
            <a:lvl8pPr lvl="7" rtl="0">
              <a:lnSpc>
                <a:spcPct val="90000"/>
              </a:lnSpc>
              <a:spcBef>
                <a:spcPts val="533"/>
              </a:spcBef>
              <a:spcAft>
                <a:spcPts val="0"/>
              </a:spcAft>
              <a:buSzPts val="800"/>
              <a:buNone/>
              <a:defRPr/>
            </a:lvl8pPr>
            <a:lvl9pPr lvl="8" rtl="0">
              <a:lnSpc>
                <a:spcPct val="90000"/>
              </a:lnSpc>
              <a:spcBef>
                <a:spcPts val="533"/>
              </a:spcBef>
              <a:spcAft>
                <a:spcPts val="533"/>
              </a:spcAft>
              <a:buSzPts val="800"/>
              <a:buNone/>
              <a:defRPr/>
            </a:lvl9pPr>
          </a:lstStyle>
          <a:p>
            <a:r>
              <a:rPr lang="en-US"/>
              <a:t>Click to edit Master subtitle style</a:t>
            </a:r>
            <a:endParaRPr/>
          </a:p>
        </p:txBody>
      </p:sp>
    </p:spTree>
    <p:extLst>
      <p:ext uri="{BB962C8B-B14F-4D97-AF65-F5344CB8AC3E}">
        <p14:creationId xmlns:p14="http://schemas.microsoft.com/office/powerpoint/2010/main" val="19778259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2: Title — one column, left">
  <p:cSld name="22: Title — one column, left">
    <p:spTree>
      <p:nvGrpSpPr>
        <p:cNvPr id="1" name="Shape 80"/>
        <p:cNvGrpSpPr/>
        <p:nvPr/>
      </p:nvGrpSpPr>
      <p:grpSpPr>
        <a:xfrm>
          <a:off x="0" y="0"/>
          <a:ext cx="0" cy="0"/>
          <a:chOff x="0" y="0"/>
          <a:chExt cx="0" cy="0"/>
        </a:xfrm>
      </p:grpSpPr>
      <p:sp>
        <p:nvSpPr>
          <p:cNvPr id="81" name="Google Shape;81;p28"/>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87586272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matchingName="22: Chapter break top, black">
  <p:cSld name="22: Chapter break top, black">
    <p:spTree>
      <p:nvGrpSpPr>
        <p:cNvPr id="1" name="Shape 120"/>
        <p:cNvGrpSpPr/>
        <p:nvPr/>
      </p:nvGrpSpPr>
      <p:grpSpPr>
        <a:xfrm>
          <a:off x="0" y="0"/>
          <a:ext cx="0" cy="0"/>
          <a:chOff x="0" y="0"/>
          <a:chExt cx="0" cy="0"/>
        </a:xfrm>
      </p:grpSpPr>
      <p:sp>
        <p:nvSpPr>
          <p:cNvPr id="121" name="Google Shape;121;p38"/>
          <p:cNvSpPr/>
          <p:nvPr/>
        </p:nvSpPr>
        <p:spPr>
          <a:xfrm>
            <a:off x="67" y="0"/>
            <a:ext cx="12192000" cy="2425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22" name="Google Shape;122;p3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3" name="Google Shape;123;p38"/>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695306175"/>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22: Chapter break top, gold">
  <p:cSld name="22: Chapter break top, gold">
    <p:spTree>
      <p:nvGrpSpPr>
        <p:cNvPr id="1" name="Shape 124"/>
        <p:cNvGrpSpPr/>
        <p:nvPr/>
      </p:nvGrpSpPr>
      <p:grpSpPr>
        <a:xfrm>
          <a:off x="0" y="0"/>
          <a:ext cx="0" cy="0"/>
          <a:chOff x="0" y="0"/>
          <a:chExt cx="0" cy="0"/>
        </a:xfrm>
      </p:grpSpPr>
      <p:pic>
        <p:nvPicPr>
          <p:cNvPr id="125" name="Google Shape;125;p3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6" name="Google Shape;126;p39"/>
          <p:cNvSpPr/>
          <p:nvPr/>
        </p:nvSpPr>
        <p:spPr>
          <a:xfrm>
            <a:off x="0" y="-53667"/>
            <a:ext cx="12192000" cy="2479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 name="Google Shape;127;p39"/>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58512945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22: Chapter break top, maroon">
  <p:cSld name="22: Chapter break top, maroon">
    <p:spTree>
      <p:nvGrpSpPr>
        <p:cNvPr id="1" name="Shape 128"/>
        <p:cNvGrpSpPr/>
        <p:nvPr/>
      </p:nvGrpSpPr>
      <p:grpSpPr>
        <a:xfrm>
          <a:off x="0" y="0"/>
          <a:ext cx="0" cy="0"/>
          <a:chOff x="0" y="0"/>
          <a:chExt cx="0" cy="0"/>
        </a:xfrm>
      </p:grpSpPr>
      <p:pic>
        <p:nvPicPr>
          <p:cNvPr id="129" name="Google Shape;129;p4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30" name="Google Shape;130;p40"/>
          <p:cNvSpPr/>
          <p:nvPr/>
        </p:nvSpPr>
        <p:spPr>
          <a:xfrm>
            <a:off x="67" y="0"/>
            <a:ext cx="12192000" cy="2425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 name="Google Shape;131;p40"/>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51025261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22: Title, text — one column, black">
  <p:cSld name="22: Title, text — one column, black">
    <p:bg>
      <p:bgPr>
        <a:solidFill>
          <a:schemeClr val="dk1"/>
        </a:solidFill>
        <a:effectLst/>
      </p:bgPr>
    </p:bg>
    <p:spTree>
      <p:nvGrpSpPr>
        <p:cNvPr id="1" name="Shape 137"/>
        <p:cNvGrpSpPr/>
        <p:nvPr/>
      </p:nvGrpSpPr>
      <p:grpSpPr>
        <a:xfrm>
          <a:off x="0" y="0"/>
          <a:ext cx="0" cy="0"/>
          <a:chOff x="0" y="0"/>
          <a:chExt cx="0" cy="0"/>
        </a:xfrm>
      </p:grpSpPr>
      <p:sp>
        <p:nvSpPr>
          <p:cNvPr id="138" name="Google Shape;138;p42"/>
          <p:cNvSpPr txBox="1">
            <a:spLocks noGrp="1"/>
          </p:cNvSpPr>
          <p:nvPr>
            <p:ph type="body" idx="1"/>
          </p:nvPr>
        </p:nvSpPr>
        <p:spPr>
          <a:xfrm>
            <a:off x="566567" y="1305367"/>
            <a:ext cx="11058800" cy="5131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10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39" name="Google Shape;139;p42"/>
          <p:cNvSpPr txBox="1">
            <a:spLocks noGrp="1"/>
          </p:cNvSpPr>
          <p:nvPr>
            <p:ph type="title"/>
          </p:nvPr>
        </p:nvSpPr>
        <p:spPr>
          <a:xfrm>
            <a:off x="556800" y="366567"/>
            <a:ext cx="11078400" cy="748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accent1"/>
                </a:solidFill>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1067"/>
              </a:spcBef>
              <a:spcAft>
                <a:spcPts val="0"/>
              </a:spcAft>
              <a:buClr>
                <a:schemeClr val="dk1"/>
              </a:buClr>
              <a:buSzPts val="1400"/>
              <a:buFont typeface="Arial"/>
              <a:buNone/>
              <a:defRPr sz="3733" b="1">
                <a:solidFill>
                  <a:schemeClr val="dk1"/>
                </a:solidFill>
              </a:defRPr>
            </a:lvl3pPr>
            <a:lvl4pPr lvl="3" algn="l" rtl="0">
              <a:lnSpc>
                <a:spcPct val="90000"/>
              </a:lnSpc>
              <a:spcBef>
                <a:spcPts val="1067"/>
              </a:spcBef>
              <a:spcAft>
                <a:spcPts val="0"/>
              </a:spcAft>
              <a:buClr>
                <a:schemeClr val="dk1"/>
              </a:buClr>
              <a:buSzPts val="1400"/>
              <a:buFont typeface="Arial"/>
              <a:buNone/>
              <a:defRPr sz="3733" b="1">
                <a:solidFill>
                  <a:schemeClr val="dk1"/>
                </a:solidFill>
              </a:defRPr>
            </a:lvl4pPr>
            <a:lvl5pPr lvl="4" algn="l" rtl="0">
              <a:lnSpc>
                <a:spcPct val="90000"/>
              </a:lnSpc>
              <a:spcBef>
                <a:spcPts val="1067"/>
              </a:spcBef>
              <a:spcAft>
                <a:spcPts val="0"/>
              </a:spcAft>
              <a:buClr>
                <a:schemeClr val="dk1"/>
              </a:buClr>
              <a:buSzPts val="1400"/>
              <a:buFont typeface="Arial"/>
              <a:buNone/>
              <a:defRPr sz="3733" b="1">
                <a:solidFill>
                  <a:schemeClr val="dk1"/>
                </a:solidFill>
              </a:defRPr>
            </a:lvl5pPr>
            <a:lvl6pPr lvl="5" algn="l" rtl="0">
              <a:lnSpc>
                <a:spcPct val="90000"/>
              </a:lnSpc>
              <a:spcBef>
                <a:spcPts val="1067"/>
              </a:spcBef>
              <a:spcAft>
                <a:spcPts val="0"/>
              </a:spcAft>
              <a:buClr>
                <a:schemeClr val="dk1"/>
              </a:buClr>
              <a:buSzPts val="1400"/>
              <a:buFont typeface="Arial"/>
              <a:buNone/>
              <a:defRPr sz="3733" b="1">
                <a:solidFill>
                  <a:schemeClr val="dk1"/>
                </a:solidFill>
              </a:defRPr>
            </a:lvl6pPr>
            <a:lvl7pPr lvl="6" algn="l" rtl="0">
              <a:lnSpc>
                <a:spcPct val="90000"/>
              </a:lnSpc>
              <a:spcBef>
                <a:spcPts val="1067"/>
              </a:spcBef>
              <a:spcAft>
                <a:spcPts val="0"/>
              </a:spcAft>
              <a:buClr>
                <a:schemeClr val="dk1"/>
              </a:buClr>
              <a:buSzPts val="1400"/>
              <a:buFont typeface="Arial"/>
              <a:buNone/>
              <a:defRPr sz="3733" b="1">
                <a:solidFill>
                  <a:schemeClr val="dk1"/>
                </a:solidFill>
              </a:defRPr>
            </a:lvl7pPr>
            <a:lvl8pPr lvl="7" algn="l" rtl="0">
              <a:lnSpc>
                <a:spcPct val="90000"/>
              </a:lnSpc>
              <a:spcBef>
                <a:spcPts val="1067"/>
              </a:spcBef>
              <a:spcAft>
                <a:spcPts val="0"/>
              </a:spcAft>
              <a:buClr>
                <a:schemeClr val="dk1"/>
              </a:buClr>
              <a:buSzPts val="1400"/>
              <a:buFont typeface="Arial"/>
              <a:buNone/>
              <a:defRPr sz="3733" b="1">
                <a:solidFill>
                  <a:schemeClr val="dk1"/>
                </a:solidFill>
              </a:defRPr>
            </a:lvl8pPr>
            <a:lvl9pPr lvl="8" algn="l" rtl="0">
              <a:lnSpc>
                <a:spcPct val="90000"/>
              </a:lnSpc>
              <a:spcBef>
                <a:spcPts val="1067"/>
              </a:spcBef>
              <a:spcAft>
                <a:spcPts val="1067"/>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81364567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22: Title, text — two column, right, gold">
  <p:cSld name="22: Title, text — two column, right, gold">
    <p:bg>
      <p:bgPr>
        <a:solidFill>
          <a:schemeClr val="accent1"/>
        </a:solidFill>
        <a:effectLst/>
      </p:bgPr>
    </p:bg>
    <p:spTree>
      <p:nvGrpSpPr>
        <p:cNvPr id="1" name="Shape 140"/>
        <p:cNvGrpSpPr/>
        <p:nvPr/>
      </p:nvGrpSpPr>
      <p:grpSpPr>
        <a:xfrm>
          <a:off x="0" y="0"/>
          <a:ext cx="0" cy="0"/>
          <a:chOff x="0" y="0"/>
          <a:chExt cx="0" cy="0"/>
        </a:xfrm>
      </p:grpSpPr>
      <p:sp>
        <p:nvSpPr>
          <p:cNvPr id="141" name="Google Shape;141;p43"/>
          <p:cNvSpPr/>
          <p:nvPr/>
        </p:nvSpPr>
        <p:spPr>
          <a:xfrm>
            <a:off x="-18633" y="1167"/>
            <a:ext cx="61148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43"/>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43" name="Google Shape;143;p43"/>
          <p:cNvSpPr txBox="1">
            <a:spLocks noGrp="1"/>
          </p:cNvSpPr>
          <p:nvPr>
            <p:ph type="title"/>
          </p:nvPr>
        </p:nvSpPr>
        <p:spPr>
          <a:xfrm>
            <a:off x="565467" y="413467"/>
            <a:ext cx="5456000" cy="765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81061957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22: Title, text — two column, left, gold">
  <p:cSld name="22: Title, text — two column, left, gold">
    <p:bg>
      <p:bgPr>
        <a:solidFill>
          <a:schemeClr val="accent1"/>
        </a:solidFill>
        <a:effectLst/>
      </p:bgPr>
    </p:bg>
    <p:spTree>
      <p:nvGrpSpPr>
        <p:cNvPr id="1" name="Shape 149"/>
        <p:cNvGrpSpPr/>
        <p:nvPr/>
      </p:nvGrpSpPr>
      <p:grpSpPr>
        <a:xfrm>
          <a:off x="0" y="0"/>
          <a:ext cx="0" cy="0"/>
          <a:chOff x="0" y="0"/>
          <a:chExt cx="0" cy="0"/>
        </a:xfrm>
      </p:grpSpPr>
      <p:sp>
        <p:nvSpPr>
          <p:cNvPr id="150" name="Google Shape;150;p45"/>
          <p:cNvSpPr/>
          <p:nvPr/>
        </p:nvSpPr>
        <p:spPr>
          <a:xfrm>
            <a:off x="-18633" y="1167"/>
            <a:ext cx="60404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45"/>
          <p:cNvSpPr txBox="1">
            <a:spLocks noGrp="1"/>
          </p:cNvSpPr>
          <p:nvPr>
            <p:ph type="body" idx="1"/>
          </p:nvPr>
        </p:nvSpPr>
        <p:spPr>
          <a:xfrm>
            <a:off x="566567" y="1779800"/>
            <a:ext cx="5054800" cy="4657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2" name="Google Shape;152;p45"/>
          <p:cNvSpPr txBox="1">
            <a:spLocks noGrp="1"/>
          </p:cNvSpPr>
          <p:nvPr>
            <p:ph type="title"/>
          </p:nvPr>
        </p:nvSpPr>
        <p:spPr>
          <a:xfrm>
            <a:off x="566567" y="421200"/>
            <a:ext cx="4888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96500162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22: Title, text — three column">
  <p:cSld name="22: Title, text — three column">
    <p:spTree>
      <p:nvGrpSpPr>
        <p:cNvPr id="1" name="Shape 153"/>
        <p:cNvGrpSpPr/>
        <p:nvPr/>
      </p:nvGrpSpPr>
      <p:grpSpPr>
        <a:xfrm>
          <a:off x="0" y="0"/>
          <a:ext cx="0" cy="0"/>
          <a:chOff x="0" y="0"/>
          <a:chExt cx="0" cy="0"/>
        </a:xfrm>
      </p:grpSpPr>
      <p:sp>
        <p:nvSpPr>
          <p:cNvPr id="154" name="Google Shape;154;p46"/>
          <p:cNvSpPr txBox="1">
            <a:spLocks noGrp="1"/>
          </p:cNvSpPr>
          <p:nvPr>
            <p:ph type="body" idx="1"/>
          </p:nvPr>
        </p:nvSpPr>
        <p:spPr>
          <a:xfrm>
            <a:off x="8407167" y="1179000"/>
            <a:ext cx="3333600" cy="5321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5" name="Google Shape;155;p46"/>
          <p:cNvSpPr txBox="1">
            <a:spLocks noGrp="1"/>
          </p:cNvSpPr>
          <p:nvPr>
            <p:ph type="body" idx="2"/>
          </p:nvPr>
        </p:nvSpPr>
        <p:spPr>
          <a:xfrm>
            <a:off x="4490067" y="1177067"/>
            <a:ext cx="3772400" cy="535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6" name="Google Shape;156;p46"/>
          <p:cNvSpPr txBox="1">
            <a:spLocks noGrp="1"/>
          </p:cNvSpPr>
          <p:nvPr>
            <p:ph type="body" idx="3"/>
          </p:nvPr>
        </p:nvSpPr>
        <p:spPr>
          <a:xfrm>
            <a:off x="565467" y="1177067"/>
            <a:ext cx="3755600" cy="5388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7" name="Google Shape;157;p46"/>
          <p:cNvSpPr txBox="1">
            <a:spLocks noGrp="1"/>
          </p:cNvSpPr>
          <p:nvPr>
            <p:ph type="title"/>
          </p:nvPr>
        </p:nvSpPr>
        <p:spPr>
          <a:xfrm>
            <a:off x="565467" y="413467"/>
            <a:ext cx="11060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90774819"/>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22: Title, text — three column, pattern">
  <p:cSld name="22: Title, text — three column, pattern">
    <p:spTree>
      <p:nvGrpSpPr>
        <p:cNvPr id="1" name="Shape 158"/>
        <p:cNvGrpSpPr/>
        <p:nvPr/>
      </p:nvGrpSpPr>
      <p:grpSpPr>
        <a:xfrm>
          <a:off x="0" y="0"/>
          <a:ext cx="0" cy="0"/>
          <a:chOff x="0" y="0"/>
          <a:chExt cx="0" cy="0"/>
        </a:xfrm>
      </p:grpSpPr>
      <p:grpSp>
        <p:nvGrpSpPr>
          <p:cNvPr id="159" name="Google Shape;159;p47"/>
          <p:cNvGrpSpPr/>
          <p:nvPr/>
        </p:nvGrpSpPr>
        <p:grpSpPr>
          <a:xfrm>
            <a:off x="-5273656" y="2802265"/>
            <a:ext cx="9325928" cy="5887393"/>
            <a:chOff x="238125" y="602600"/>
            <a:chExt cx="7143750" cy="4509800"/>
          </a:xfrm>
        </p:grpSpPr>
        <p:sp>
          <p:nvSpPr>
            <p:cNvPr id="160" name="Google Shape;160;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 name="Google Shape;634;p47"/>
          <p:cNvGrpSpPr/>
          <p:nvPr/>
        </p:nvGrpSpPr>
        <p:grpSpPr>
          <a:xfrm>
            <a:off x="7197003" y="-1232647"/>
            <a:ext cx="6424612" cy="4055813"/>
            <a:chOff x="238125" y="602600"/>
            <a:chExt cx="7143750" cy="4509800"/>
          </a:xfrm>
        </p:grpSpPr>
        <p:sp>
          <p:nvSpPr>
            <p:cNvPr id="635" name="Google Shape;635;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9" name="Google Shape;1109;p47"/>
          <p:cNvSpPr txBox="1">
            <a:spLocks noGrp="1"/>
          </p:cNvSpPr>
          <p:nvPr>
            <p:ph type="body" idx="1"/>
          </p:nvPr>
        </p:nvSpPr>
        <p:spPr>
          <a:xfrm>
            <a:off x="8407167" y="1179000"/>
            <a:ext cx="3333600" cy="53212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0" name="Google Shape;1110;p47"/>
          <p:cNvSpPr txBox="1">
            <a:spLocks noGrp="1"/>
          </p:cNvSpPr>
          <p:nvPr>
            <p:ph type="body" idx="2"/>
          </p:nvPr>
        </p:nvSpPr>
        <p:spPr>
          <a:xfrm>
            <a:off x="4490067" y="1177067"/>
            <a:ext cx="3772400" cy="53568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1" name="Google Shape;1111;p47"/>
          <p:cNvSpPr txBox="1">
            <a:spLocks noGrp="1"/>
          </p:cNvSpPr>
          <p:nvPr>
            <p:ph type="body" idx="3"/>
          </p:nvPr>
        </p:nvSpPr>
        <p:spPr>
          <a:xfrm>
            <a:off x="565467" y="1177067"/>
            <a:ext cx="3755600" cy="53880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2" name="Google Shape;1112;p47"/>
          <p:cNvSpPr txBox="1">
            <a:spLocks noGrp="1"/>
          </p:cNvSpPr>
          <p:nvPr>
            <p:ph type="title"/>
          </p:nvPr>
        </p:nvSpPr>
        <p:spPr>
          <a:xfrm>
            <a:off x="565467" y="413467"/>
            <a:ext cx="11060000" cy="7636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Tree>
    <p:extLst>
      <p:ext uri="{BB962C8B-B14F-4D97-AF65-F5344CB8AC3E}">
        <p14:creationId xmlns:p14="http://schemas.microsoft.com/office/powerpoint/2010/main" val="281832800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22: Chapter break middle, gold">
  <p:cSld name="22: Chapter break middle, gold">
    <p:spTree>
      <p:nvGrpSpPr>
        <p:cNvPr id="1" name="Shape 1113"/>
        <p:cNvGrpSpPr/>
        <p:nvPr/>
      </p:nvGrpSpPr>
      <p:grpSpPr>
        <a:xfrm>
          <a:off x="0" y="0"/>
          <a:ext cx="0" cy="0"/>
          <a:chOff x="0" y="0"/>
          <a:chExt cx="0" cy="0"/>
        </a:xfrm>
      </p:grpSpPr>
      <p:sp>
        <p:nvSpPr>
          <p:cNvPr id="1114" name="Google Shape;1114;p48"/>
          <p:cNvSpPr/>
          <p:nvPr/>
        </p:nvSpPr>
        <p:spPr>
          <a:xfrm>
            <a:off x="0" y="2405000"/>
            <a:ext cx="12192000" cy="20576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15" name="Google Shape;1115;p4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16" name="Google Shape;1116;p4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SzPts val="3200"/>
              <a:buFont typeface="Arial"/>
              <a:buNone/>
              <a:defRPr sz="4267" b="1" i="0" u="none" strike="noStrike" cap="none">
                <a:latin typeface="Arial"/>
                <a:ea typeface="Arial"/>
                <a:cs typeface="Arial"/>
                <a:sym typeface="Arial"/>
              </a:defRPr>
            </a:lvl1pPr>
            <a:lvl2pPr marR="0" lvl="1" algn="l" rtl="0">
              <a:lnSpc>
                <a:spcPct val="100000"/>
              </a:lnSpc>
              <a:spcBef>
                <a:spcPts val="1067"/>
              </a:spcBef>
              <a:spcAft>
                <a:spcPts val="0"/>
              </a:spcAft>
              <a:buSzPts val="3000"/>
              <a:buFont typeface="Arial"/>
              <a:buNone/>
              <a:defRPr b="1"/>
            </a:lvl2pPr>
            <a:lvl3pPr marR="0" lvl="2" algn="l" rtl="0">
              <a:lnSpc>
                <a:spcPct val="100000"/>
              </a:lnSpc>
              <a:spcBef>
                <a:spcPts val="0"/>
              </a:spcBef>
              <a:spcAft>
                <a:spcPts val="0"/>
              </a:spcAft>
              <a:buSzPts val="3000"/>
              <a:buFont typeface="Arial"/>
              <a:buNone/>
              <a:defRPr b="1"/>
            </a:lvl3pPr>
            <a:lvl4pPr marR="0" lvl="3" algn="l" rtl="0">
              <a:lnSpc>
                <a:spcPct val="100000"/>
              </a:lnSpc>
              <a:spcBef>
                <a:spcPts val="0"/>
              </a:spcBef>
              <a:spcAft>
                <a:spcPts val="0"/>
              </a:spcAft>
              <a:buSzPts val="3000"/>
              <a:buFont typeface="Arial"/>
              <a:buNone/>
              <a:defRPr b="1"/>
            </a:lvl4pPr>
            <a:lvl5pPr marR="0" lvl="4" algn="l" rtl="0">
              <a:lnSpc>
                <a:spcPct val="100000"/>
              </a:lnSpc>
              <a:spcBef>
                <a:spcPts val="0"/>
              </a:spcBef>
              <a:spcAft>
                <a:spcPts val="0"/>
              </a:spcAft>
              <a:buSzPts val="3000"/>
              <a:buFont typeface="Arial"/>
              <a:buNone/>
              <a:defRPr b="1"/>
            </a:lvl5pPr>
            <a:lvl6pPr marR="0" lvl="5" algn="l" rtl="0">
              <a:lnSpc>
                <a:spcPct val="100000"/>
              </a:lnSpc>
              <a:spcBef>
                <a:spcPts val="0"/>
              </a:spcBef>
              <a:spcAft>
                <a:spcPts val="0"/>
              </a:spcAft>
              <a:buSzPts val="3000"/>
              <a:buFont typeface="Arial"/>
              <a:buNone/>
              <a:defRPr b="1"/>
            </a:lvl6pPr>
            <a:lvl7pPr marR="0" lvl="6" algn="l" rtl="0">
              <a:lnSpc>
                <a:spcPct val="100000"/>
              </a:lnSpc>
              <a:spcBef>
                <a:spcPts val="0"/>
              </a:spcBef>
              <a:spcAft>
                <a:spcPts val="0"/>
              </a:spcAft>
              <a:buSzPts val="3000"/>
              <a:buFont typeface="Arial"/>
              <a:buNone/>
              <a:defRPr b="1"/>
            </a:lvl7pPr>
            <a:lvl8pPr marR="0" lvl="7" algn="l" rtl="0">
              <a:lnSpc>
                <a:spcPct val="100000"/>
              </a:lnSpc>
              <a:spcBef>
                <a:spcPts val="0"/>
              </a:spcBef>
              <a:spcAft>
                <a:spcPts val="0"/>
              </a:spcAft>
              <a:buSzPts val="3000"/>
              <a:buFont typeface="Arial"/>
              <a:buNone/>
              <a:defRPr b="1"/>
            </a:lvl8pPr>
            <a:lvl9pPr marR="0" lvl="8" algn="l" rtl="0">
              <a:lnSpc>
                <a:spcPct val="100000"/>
              </a:lnSpc>
              <a:spcBef>
                <a:spcPts val="0"/>
              </a:spcBef>
              <a:spcAft>
                <a:spcPts val="0"/>
              </a:spcAft>
              <a:buSzPts val="3000"/>
              <a:buFont typeface="Arial"/>
              <a:buNone/>
              <a:defRPr b="1"/>
            </a:lvl9pPr>
          </a:lstStyle>
          <a:p>
            <a:r>
              <a:rPr lang="en-US"/>
              <a:t>Click to edit Master title style</a:t>
            </a:r>
            <a:endParaRPr/>
          </a:p>
        </p:txBody>
      </p:sp>
    </p:spTree>
    <p:extLst>
      <p:ext uri="{BB962C8B-B14F-4D97-AF65-F5344CB8AC3E}">
        <p14:creationId xmlns:p14="http://schemas.microsoft.com/office/powerpoint/2010/main" val="395724919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22: Title — one column, left">
  <p:cSld name="1_22: Title — one column, left">
    <p:spTree>
      <p:nvGrpSpPr>
        <p:cNvPr id="1" name="Shape 1117"/>
        <p:cNvGrpSpPr/>
        <p:nvPr/>
      </p:nvGrpSpPr>
      <p:grpSpPr>
        <a:xfrm>
          <a:off x="0" y="0"/>
          <a:ext cx="0" cy="0"/>
          <a:chOff x="0" y="0"/>
          <a:chExt cx="0" cy="0"/>
        </a:xfrm>
      </p:grpSpPr>
      <p:sp>
        <p:nvSpPr>
          <p:cNvPr id="1118" name="Google Shape;1118;p49"/>
          <p:cNvSpPr txBox="1">
            <a:spLocks noGrp="1"/>
          </p:cNvSpPr>
          <p:nvPr>
            <p:ph type="body" idx="1"/>
          </p:nvPr>
        </p:nvSpPr>
        <p:spPr>
          <a:xfrm>
            <a:off x="6699033" y="593367"/>
            <a:ext cx="5116000" cy="5181200"/>
          </a:xfrm>
          <a:prstGeom prst="rect">
            <a:avLst/>
          </a:prstGeom>
          <a:noFill/>
          <a:ln>
            <a:noFill/>
          </a:ln>
        </p:spPr>
        <p:txBody>
          <a:bodyPr spcFirstLastPara="1" wrap="square" lIns="91425" tIns="91425" rIns="91425" bIns="91425"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400" b="0" i="0" u="none" strike="noStrike" cap="none">
                <a:solidFill>
                  <a:schemeClr val="lt1"/>
                </a:solidFill>
                <a:latin typeface="Arial"/>
                <a:ea typeface="Arial"/>
                <a:cs typeface="Arial"/>
                <a:sym typeface="Arial"/>
              </a:defRPr>
            </a:lvl1pPr>
            <a:lvl2pPr marL="1219170" marR="0" lvl="1"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2pPr>
            <a:lvl3pPr marL="1828754" marR="0" lvl="2"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3pPr>
            <a:lvl4pPr marL="2438339" marR="0" lvl="3"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4pPr>
            <a:lvl5pPr marL="3047924" marR="0" lvl="4"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5pPr>
            <a:lvl6pPr marL="3657509" marR="0" lvl="5"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L="4267093" marR="0" lvl="6"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7pPr>
            <a:lvl8pPr marL="4876678" marR="0" lvl="7"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8pPr>
            <a:lvl9pPr marL="5486263" marR="0" lvl="8" indent="-304792" algn="l" rtl="0">
              <a:lnSpc>
                <a:spcPct val="115000"/>
              </a:lnSpc>
              <a:spcBef>
                <a:spcPts val="2133"/>
              </a:spcBef>
              <a:spcAft>
                <a:spcPts val="2133"/>
              </a:spcAft>
              <a:buClr>
                <a:schemeClr val="lt1"/>
              </a:buClr>
              <a:buSzPts val="1400"/>
              <a:buFont typeface="Arial"/>
              <a:buNone/>
              <a:defRPr sz="18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19" name="Google Shape;1119;p49"/>
          <p:cNvSpPr txBox="1">
            <a:spLocks noGrp="1"/>
          </p:cNvSpPr>
          <p:nvPr>
            <p:ph type="title"/>
          </p:nvPr>
        </p:nvSpPr>
        <p:spPr>
          <a:xfrm>
            <a:off x="566433" y="345300"/>
            <a:ext cx="4888400" cy="83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000"/>
              <a:buFont typeface="Arial"/>
              <a:buNone/>
              <a:defRPr sz="4000" b="1" i="0" u="none" strike="noStrike" cap="none">
                <a:solidFill>
                  <a:schemeClr val="dk1"/>
                </a:solidFill>
                <a:highlight>
                  <a:srgbClr val="FFFFFF"/>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16497894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2: Speaker intro, black">
  <p:cSld name="22: Speaker intro, black">
    <p:bg>
      <p:bgPr>
        <a:solidFill>
          <a:schemeClr val="dk1"/>
        </a:solidFill>
        <a:effectLst/>
      </p:bgPr>
    </p:bg>
    <p:spTree>
      <p:nvGrpSpPr>
        <p:cNvPr id="1" name="Shape 82"/>
        <p:cNvGrpSpPr/>
        <p:nvPr/>
      </p:nvGrpSpPr>
      <p:grpSpPr>
        <a:xfrm>
          <a:off x="0" y="0"/>
          <a:ext cx="0" cy="0"/>
          <a:chOff x="0" y="0"/>
          <a:chExt cx="0" cy="0"/>
        </a:xfrm>
      </p:grpSpPr>
      <p:sp>
        <p:nvSpPr>
          <p:cNvPr id="83" name="Google Shape;83;p29"/>
          <p:cNvSpPr>
            <a:spLocks noGrp="1"/>
          </p:cNvSpPr>
          <p:nvPr>
            <p:ph type="pic" idx="2"/>
          </p:nvPr>
        </p:nvSpPr>
        <p:spPr>
          <a:xfrm>
            <a:off x="1342500" y="1495933"/>
            <a:ext cx="2645600" cy="2674800"/>
          </a:xfrm>
          <a:prstGeom prst="rect">
            <a:avLst/>
          </a:prstGeom>
          <a:noFill/>
          <a:ln>
            <a:noFill/>
          </a:ln>
        </p:spPr>
      </p:sp>
      <p:sp>
        <p:nvSpPr>
          <p:cNvPr id="84" name="Google Shape;84;p29"/>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5867">
                <a:solidFill>
                  <a:schemeClr val="lt1"/>
                </a:solidFill>
              </a:defRPr>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85" name="Google Shape;85;p29"/>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86" name="Google Shape;86;p29"/>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lt1"/>
              </a:buClr>
              <a:buSzPts val="2000"/>
              <a:buNone/>
              <a:defRPr sz="2667" b="1">
                <a:solidFill>
                  <a:schemeClr val="lt1"/>
                </a:solidFill>
              </a:defRPr>
            </a:lvl1pPr>
            <a:lvl2pPr marL="1219170" lvl="1" indent="-304792" algn="l" rtl="0">
              <a:lnSpc>
                <a:spcPct val="115000"/>
              </a:lnSpc>
              <a:spcBef>
                <a:spcPts val="533"/>
              </a:spcBef>
              <a:spcAft>
                <a:spcPts val="0"/>
              </a:spcAft>
              <a:buClr>
                <a:schemeClr val="lt1"/>
              </a:buClr>
              <a:buSzPts val="1600"/>
              <a:buNone/>
              <a:defRPr sz="2133" b="1">
                <a:solidFill>
                  <a:schemeClr val="lt1"/>
                </a:solidFill>
              </a:defRPr>
            </a:lvl2pPr>
            <a:lvl3pPr marL="1828754" lvl="2" indent="-304792" algn="l" rtl="0">
              <a:lnSpc>
                <a:spcPct val="115000"/>
              </a:lnSpc>
              <a:spcBef>
                <a:spcPts val="533"/>
              </a:spcBef>
              <a:spcAft>
                <a:spcPts val="0"/>
              </a:spcAft>
              <a:buClr>
                <a:schemeClr val="lt1"/>
              </a:buClr>
              <a:buSzPts val="1600"/>
              <a:buNone/>
              <a:defRPr sz="2133" b="1">
                <a:solidFill>
                  <a:schemeClr val="lt1"/>
                </a:solidFill>
              </a:defRPr>
            </a:lvl3pPr>
            <a:lvl4pPr marL="2438339" lvl="3" indent="-304792" algn="l" rtl="0">
              <a:lnSpc>
                <a:spcPct val="115000"/>
              </a:lnSpc>
              <a:spcBef>
                <a:spcPts val="533"/>
              </a:spcBef>
              <a:spcAft>
                <a:spcPts val="0"/>
              </a:spcAft>
              <a:buClr>
                <a:schemeClr val="lt1"/>
              </a:buClr>
              <a:buSzPts val="1200"/>
              <a:buNone/>
              <a:defRPr sz="1600" b="1">
                <a:solidFill>
                  <a:schemeClr val="lt1"/>
                </a:solidFill>
              </a:defRPr>
            </a:lvl4pPr>
            <a:lvl5pPr marL="3047924" lvl="4" indent="-304792" algn="l" rtl="0">
              <a:lnSpc>
                <a:spcPct val="115000"/>
              </a:lnSpc>
              <a:spcBef>
                <a:spcPts val="533"/>
              </a:spcBef>
              <a:spcAft>
                <a:spcPts val="0"/>
              </a:spcAft>
              <a:buClr>
                <a:schemeClr val="lt1"/>
              </a:buClr>
              <a:buSzPts val="1200"/>
              <a:buNone/>
              <a:defRPr sz="1600" b="1">
                <a:solidFill>
                  <a:schemeClr val="lt1"/>
                </a:solidFill>
              </a:defRPr>
            </a:lvl5pPr>
            <a:lvl6pPr marL="3657509" lvl="5" indent="-304792" algn="l" rtl="0">
              <a:lnSpc>
                <a:spcPct val="115000"/>
              </a:lnSpc>
              <a:spcBef>
                <a:spcPts val="533"/>
              </a:spcBef>
              <a:spcAft>
                <a:spcPts val="0"/>
              </a:spcAft>
              <a:buClr>
                <a:schemeClr val="lt1"/>
              </a:buClr>
              <a:buSzPts val="800"/>
              <a:buNone/>
              <a:defRPr sz="1067" b="1">
                <a:solidFill>
                  <a:schemeClr val="lt1"/>
                </a:solidFill>
              </a:defRPr>
            </a:lvl6pPr>
            <a:lvl7pPr marL="4267093" lvl="6" indent="-304792" algn="l" rtl="0">
              <a:lnSpc>
                <a:spcPct val="115000"/>
              </a:lnSpc>
              <a:spcBef>
                <a:spcPts val="533"/>
              </a:spcBef>
              <a:spcAft>
                <a:spcPts val="0"/>
              </a:spcAft>
              <a:buClr>
                <a:schemeClr val="lt1"/>
              </a:buClr>
              <a:buSzPts val="800"/>
              <a:buNone/>
              <a:defRPr sz="1067" b="1">
                <a:solidFill>
                  <a:schemeClr val="lt1"/>
                </a:solidFill>
              </a:defRPr>
            </a:lvl7pPr>
            <a:lvl8pPr marL="4876678" lvl="7" indent="-304792" algn="l" rtl="0">
              <a:lnSpc>
                <a:spcPct val="115000"/>
              </a:lnSpc>
              <a:spcBef>
                <a:spcPts val="533"/>
              </a:spcBef>
              <a:spcAft>
                <a:spcPts val="0"/>
              </a:spcAft>
              <a:buClr>
                <a:schemeClr val="lt1"/>
              </a:buClr>
              <a:buSzPts val="800"/>
              <a:buNone/>
              <a:defRPr sz="1067" b="1">
                <a:solidFill>
                  <a:schemeClr val="lt1"/>
                </a:solidFill>
              </a:defRPr>
            </a:lvl8pPr>
            <a:lvl9pPr marL="5486263" lvl="8" indent="-304792" algn="l" rtl="0">
              <a:lnSpc>
                <a:spcPct val="115000"/>
              </a:lnSpc>
              <a:spcBef>
                <a:spcPts val="533"/>
              </a:spcBef>
              <a:spcAft>
                <a:spcPts val="533"/>
              </a:spcAft>
              <a:buClr>
                <a:schemeClr val="lt1"/>
              </a:buClr>
              <a:buSzPts val="800"/>
              <a:buNone/>
              <a:defRPr sz="1067" b="1">
                <a:solidFill>
                  <a:schemeClr val="lt1"/>
                </a:solidFill>
              </a:defRPr>
            </a:lvl9pPr>
          </a:lstStyle>
          <a:p>
            <a:pPr lvl="0"/>
            <a:r>
              <a:rPr lang="en-US"/>
              <a:t>Click to edit Master text styles</a:t>
            </a:r>
          </a:p>
        </p:txBody>
      </p:sp>
    </p:spTree>
    <p:extLst>
      <p:ext uri="{BB962C8B-B14F-4D97-AF65-F5344CB8AC3E}">
        <p14:creationId xmlns:p14="http://schemas.microsoft.com/office/powerpoint/2010/main" val="271986430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22: *Presentation title simple, preheader">
  <p:cSld name="22: *Presentation title simple, preheader">
    <p:spTree>
      <p:nvGrpSpPr>
        <p:cNvPr id="1" name="Shape 1120"/>
        <p:cNvGrpSpPr/>
        <p:nvPr/>
      </p:nvGrpSpPr>
      <p:grpSpPr>
        <a:xfrm>
          <a:off x="0" y="0"/>
          <a:ext cx="0" cy="0"/>
          <a:chOff x="0" y="0"/>
          <a:chExt cx="0" cy="0"/>
        </a:xfrm>
      </p:grpSpPr>
      <p:sp>
        <p:nvSpPr>
          <p:cNvPr id="1121" name="Google Shape;1121;p50"/>
          <p:cNvSpPr txBox="1">
            <a:spLocks noGrp="1"/>
          </p:cNvSpPr>
          <p:nvPr>
            <p:ph type="subTitle" idx="1"/>
          </p:nvPr>
        </p:nvSpPr>
        <p:spPr>
          <a:xfrm>
            <a:off x="562700" y="1175301"/>
            <a:ext cx="10011600" cy="346800"/>
          </a:xfrm>
          <a:prstGeom prst="rect">
            <a:avLst/>
          </a:prstGeom>
          <a:noFill/>
          <a:ln>
            <a:noFill/>
          </a:ln>
        </p:spPr>
        <p:txBody>
          <a:bodyPr spcFirstLastPara="1" wrap="square" lIns="0" tIns="0" rIns="0" bIns="0" anchor="t" anchorCtr="0">
            <a:noAutofit/>
          </a:bodyPr>
          <a:lstStyle>
            <a:lvl1pPr marR="0" lvl="0" algn="l" rtl="0">
              <a:lnSpc>
                <a:spcPct val="115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10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22" name="Google Shape;1122;p50"/>
          <p:cNvSpPr txBox="1">
            <a:spLocks noGrp="1"/>
          </p:cNvSpPr>
          <p:nvPr>
            <p:ph type="title"/>
          </p:nvPr>
        </p:nvSpPr>
        <p:spPr>
          <a:xfrm>
            <a:off x="534767" y="1521933"/>
            <a:ext cx="112000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6400"/>
            </a:lvl1pPr>
            <a:lvl2pPr lvl="1" algn="l" rtl="0">
              <a:lnSpc>
                <a:spcPct val="100000"/>
              </a:lnSpc>
              <a:spcBef>
                <a:spcPts val="1067"/>
              </a:spcBef>
              <a:spcAft>
                <a:spcPts val="0"/>
              </a:spcAft>
              <a:buSzPts val="4800"/>
              <a:buNone/>
              <a:defRPr sz="6400"/>
            </a:lvl2pPr>
            <a:lvl3pPr lvl="2" algn="l" rtl="0">
              <a:lnSpc>
                <a:spcPct val="100000"/>
              </a:lnSpc>
              <a:spcBef>
                <a:spcPts val="0"/>
              </a:spcBef>
              <a:spcAft>
                <a:spcPts val="0"/>
              </a:spcAft>
              <a:buSzPts val="4800"/>
              <a:buNone/>
              <a:defRPr sz="6400"/>
            </a:lvl3pPr>
            <a:lvl4pPr lvl="3" algn="l" rtl="0">
              <a:lnSpc>
                <a:spcPct val="100000"/>
              </a:lnSpc>
              <a:spcBef>
                <a:spcPts val="0"/>
              </a:spcBef>
              <a:spcAft>
                <a:spcPts val="0"/>
              </a:spcAft>
              <a:buSzPts val="4800"/>
              <a:buNone/>
              <a:defRPr sz="6400"/>
            </a:lvl4pPr>
            <a:lvl5pPr lvl="4" algn="l" rtl="0">
              <a:lnSpc>
                <a:spcPct val="100000"/>
              </a:lnSpc>
              <a:spcBef>
                <a:spcPts val="0"/>
              </a:spcBef>
              <a:spcAft>
                <a:spcPts val="0"/>
              </a:spcAft>
              <a:buSzPts val="4800"/>
              <a:buNone/>
              <a:defRPr sz="6400"/>
            </a:lvl5pPr>
            <a:lvl6pPr lvl="5" algn="l" rtl="0">
              <a:lnSpc>
                <a:spcPct val="100000"/>
              </a:lnSpc>
              <a:spcBef>
                <a:spcPts val="0"/>
              </a:spcBef>
              <a:spcAft>
                <a:spcPts val="0"/>
              </a:spcAft>
              <a:buSzPts val="4800"/>
              <a:buNone/>
              <a:defRPr sz="6400"/>
            </a:lvl6pPr>
            <a:lvl7pPr lvl="6" algn="l" rtl="0">
              <a:lnSpc>
                <a:spcPct val="100000"/>
              </a:lnSpc>
              <a:spcBef>
                <a:spcPts val="0"/>
              </a:spcBef>
              <a:spcAft>
                <a:spcPts val="0"/>
              </a:spcAft>
              <a:buSzPts val="4800"/>
              <a:buNone/>
              <a:defRPr sz="6400"/>
            </a:lvl7pPr>
            <a:lvl8pPr lvl="7" algn="l" rtl="0">
              <a:lnSpc>
                <a:spcPct val="100000"/>
              </a:lnSpc>
              <a:spcBef>
                <a:spcPts val="0"/>
              </a:spcBef>
              <a:spcAft>
                <a:spcPts val="0"/>
              </a:spcAft>
              <a:buSzPts val="4800"/>
              <a:buNone/>
              <a:defRPr sz="6400"/>
            </a:lvl8pPr>
            <a:lvl9pPr lvl="8" algn="l" rtl="0">
              <a:lnSpc>
                <a:spcPct val="100000"/>
              </a:lnSpc>
              <a:spcBef>
                <a:spcPts val="0"/>
              </a:spcBef>
              <a:spcAft>
                <a:spcPts val="0"/>
              </a:spcAft>
              <a:buSzPts val="4800"/>
              <a:buNone/>
              <a:defRPr sz="6400"/>
            </a:lvl9pPr>
          </a:lstStyle>
          <a:p>
            <a:r>
              <a:rPr lang="en-US"/>
              <a:t>Click to edit Master title style</a:t>
            </a:r>
            <a:endParaRPr/>
          </a:p>
        </p:txBody>
      </p:sp>
      <p:pic>
        <p:nvPicPr>
          <p:cNvPr id="1123" name="Google Shape;1123;p5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t="-4997"/>
          <a:stretch/>
        </p:blipFill>
        <p:spPr>
          <a:xfrm>
            <a:off x="196716" y="5322491"/>
            <a:ext cx="5345600" cy="1483567"/>
          </a:xfrm>
          <a:prstGeom prst="rect">
            <a:avLst/>
          </a:prstGeom>
          <a:noFill/>
          <a:ln>
            <a:noFill/>
          </a:ln>
        </p:spPr>
      </p:pic>
    </p:spTree>
    <p:extLst>
      <p:ext uri="{BB962C8B-B14F-4D97-AF65-F5344CB8AC3E}">
        <p14:creationId xmlns:p14="http://schemas.microsoft.com/office/powerpoint/2010/main" val="342614150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22: *Presentation title, photo background">
  <p:cSld name="22: *Presentation title, photo background">
    <p:bg>
      <p:bgPr>
        <a:solidFill>
          <a:schemeClr val="lt1"/>
        </a:solidFill>
        <a:effectLst/>
      </p:bgPr>
    </p:bg>
    <p:spTree>
      <p:nvGrpSpPr>
        <p:cNvPr id="1" name="Shape 1124"/>
        <p:cNvGrpSpPr/>
        <p:nvPr/>
      </p:nvGrpSpPr>
      <p:grpSpPr>
        <a:xfrm>
          <a:off x="0" y="0"/>
          <a:ext cx="0" cy="0"/>
          <a:chOff x="0" y="0"/>
          <a:chExt cx="0" cy="0"/>
        </a:xfrm>
      </p:grpSpPr>
      <p:sp>
        <p:nvSpPr>
          <p:cNvPr id="1125" name="Google Shape;1125;p51"/>
          <p:cNvSpPr>
            <a:spLocks noGrp="1"/>
          </p:cNvSpPr>
          <p:nvPr>
            <p:ph type="pic" idx="2"/>
          </p:nvPr>
        </p:nvSpPr>
        <p:spPr>
          <a:xfrm>
            <a:off x="67" y="-4200"/>
            <a:ext cx="12192000" cy="5400400"/>
          </a:xfrm>
          <a:prstGeom prst="rect">
            <a:avLst/>
          </a:prstGeom>
          <a:noFill/>
          <a:ln>
            <a:noFill/>
          </a:ln>
        </p:spPr>
      </p:sp>
      <p:sp>
        <p:nvSpPr>
          <p:cNvPr id="1126" name="Google Shape;1126;p51"/>
          <p:cNvSpPr txBox="1">
            <a:spLocks noGrp="1"/>
          </p:cNvSpPr>
          <p:nvPr>
            <p:ph type="ctrTitle"/>
          </p:nvPr>
        </p:nvSpPr>
        <p:spPr>
          <a:xfrm>
            <a:off x="566567" y="1816433"/>
            <a:ext cx="11058800" cy="27368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highlight>
                  <a:schemeClr val="lt1"/>
                </a:highlight>
                <a:latin typeface="Arial"/>
                <a:ea typeface="Arial"/>
                <a:cs typeface="Arial"/>
                <a:sym typeface="Arial"/>
              </a:defRPr>
            </a:lvl1pPr>
            <a:lvl2pPr lvl="1" algn="ctr" rtl="0">
              <a:lnSpc>
                <a:spcPct val="100000"/>
              </a:lnSpc>
              <a:spcBef>
                <a:spcPts val="0"/>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1127" name="Google Shape;1127;p51"/>
          <p:cNvSpPr txBox="1">
            <a:spLocks noGrp="1"/>
          </p:cNvSpPr>
          <p:nvPr>
            <p:ph type="body" idx="1"/>
          </p:nvPr>
        </p:nvSpPr>
        <p:spPr>
          <a:xfrm>
            <a:off x="5611067" y="5695000"/>
            <a:ext cx="6014400" cy="742000"/>
          </a:xfrm>
          <a:prstGeom prst="rect">
            <a:avLst/>
          </a:prstGeom>
          <a:noFill/>
          <a:ln>
            <a:noFill/>
          </a:ln>
        </p:spPr>
        <p:txBody>
          <a:bodyPr spcFirstLastPara="1" wrap="square" lIns="0" tIns="0" rIns="0" bIns="91425" anchor="t" anchorCtr="0">
            <a:noAutofit/>
          </a:bodyPr>
          <a:lstStyle>
            <a:lvl1pPr marL="609585" marR="0" lvl="0" indent="-304792" algn="l" rtl="0">
              <a:lnSpc>
                <a:spcPct val="100000"/>
              </a:lnSpc>
              <a:spcBef>
                <a:spcPts val="0"/>
              </a:spcBef>
              <a:spcAft>
                <a:spcPts val="0"/>
              </a:spcAft>
              <a:buClr>
                <a:srgbClr val="000000"/>
              </a:buClr>
              <a:buSzPts val="1200"/>
              <a:buNone/>
              <a:defRPr sz="1600" b="1" i="0" u="none" strike="noStrike" cap="none">
                <a:solidFill>
                  <a:srgbClr val="000000"/>
                </a:solidFill>
              </a:defRPr>
            </a:lvl1pPr>
            <a:lvl2pPr marL="1219170" marR="0" lvl="1" indent="-304792" algn="l" rtl="0">
              <a:lnSpc>
                <a:spcPct val="100000"/>
              </a:lnSpc>
              <a:spcBef>
                <a:spcPts val="0"/>
              </a:spcBef>
              <a:spcAft>
                <a:spcPts val="0"/>
              </a:spcAft>
              <a:buClr>
                <a:srgbClr val="000000"/>
              </a:buClr>
              <a:buSzPts val="1200"/>
              <a:buNone/>
              <a:defRPr sz="1600" i="0" u="none" strike="noStrike" cap="none">
                <a:solidFill>
                  <a:srgbClr val="000000"/>
                </a:solidFill>
              </a:defRPr>
            </a:lvl2pPr>
            <a:lvl3pPr marL="1828754" marR="0" lvl="2" indent="-304792" algn="l" rtl="0">
              <a:lnSpc>
                <a:spcPct val="100000"/>
              </a:lnSpc>
              <a:spcBef>
                <a:spcPts val="0"/>
              </a:spcBef>
              <a:spcAft>
                <a:spcPts val="0"/>
              </a:spcAft>
              <a:buClr>
                <a:srgbClr val="000000"/>
              </a:buClr>
              <a:buSzPts val="1200"/>
              <a:buNone/>
              <a:defRPr sz="1600" i="0" u="none" strike="noStrike" cap="none">
                <a:solidFill>
                  <a:srgbClr val="000000"/>
                </a:solidFill>
              </a:defRPr>
            </a:lvl3pPr>
            <a:lvl4pPr marL="2438339" marR="0" lvl="3" indent="-304792" algn="l" rtl="0">
              <a:lnSpc>
                <a:spcPct val="100000"/>
              </a:lnSpc>
              <a:spcBef>
                <a:spcPts val="0"/>
              </a:spcBef>
              <a:spcAft>
                <a:spcPts val="0"/>
              </a:spcAft>
              <a:buClr>
                <a:srgbClr val="000000"/>
              </a:buClr>
              <a:buSzPts val="1200"/>
              <a:buNone/>
              <a:defRPr sz="1600" i="0" u="none" strike="noStrike" cap="none">
                <a:solidFill>
                  <a:srgbClr val="000000"/>
                </a:solidFill>
              </a:defRPr>
            </a:lvl4pPr>
            <a:lvl5pPr marL="3047924" marR="0" lvl="4" indent="-304792" algn="l" rtl="0">
              <a:lnSpc>
                <a:spcPct val="100000"/>
              </a:lnSpc>
              <a:spcBef>
                <a:spcPts val="0"/>
              </a:spcBef>
              <a:spcAft>
                <a:spcPts val="0"/>
              </a:spcAft>
              <a:buClr>
                <a:srgbClr val="000000"/>
              </a:buClr>
              <a:buSzPts val="1200"/>
              <a:buNone/>
              <a:defRPr sz="1600" i="0" u="none" strike="noStrike" cap="none">
                <a:solidFill>
                  <a:srgbClr val="000000"/>
                </a:solidFill>
              </a:defRPr>
            </a:lvl5pPr>
            <a:lvl6pPr marL="3657509" marR="0" lvl="5" indent="-304792" algn="l" rtl="0">
              <a:lnSpc>
                <a:spcPct val="100000"/>
              </a:lnSpc>
              <a:spcBef>
                <a:spcPts val="0"/>
              </a:spcBef>
              <a:spcAft>
                <a:spcPts val="0"/>
              </a:spcAft>
              <a:buClr>
                <a:srgbClr val="000000"/>
              </a:buClr>
              <a:buSzPts val="800"/>
              <a:buNone/>
              <a:defRPr sz="1067" i="0" u="none" strike="noStrike" cap="none">
                <a:solidFill>
                  <a:srgbClr val="000000"/>
                </a:solidFill>
              </a:defRPr>
            </a:lvl6pPr>
            <a:lvl7pPr marL="4267093" marR="0" lvl="6" indent="-304792" algn="l" rtl="0">
              <a:lnSpc>
                <a:spcPct val="100000"/>
              </a:lnSpc>
              <a:spcBef>
                <a:spcPts val="0"/>
              </a:spcBef>
              <a:spcAft>
                <a:spcPts val="0"/>
              </a:spcAft>
              <a:buClr>
                <a:srgbClr val="000000"/>
              </a:buClr>
              <a:buSzPts val="800"/>
              <a:buNone/>
              <a:defRPr sz="1067" i="0" u="none" strike="noStrike" cap="none">
                <a:solidFill>
                  <a:srgbClr val="000000"/>
                </a:solidFill>
              </a:defRPr>
            </a:lvl7pPr>
            <a:lvl8pPr marL="4876678" marR="0" lvl="7" indent="-304792" algn="l" rtl="0">
              <a:lnSpc>
                <a:spcPct val="100000"/>
              </a:lnSpc>
              <a:spcBef>
                <a:spcPts val="0"/>
              </a:spcBef>
              <a:spcAft>
                <a:spcPts val="0"/>
              </a:spcAft>
              <a:buClr>
                <a:srgbClr val="000000"/>
              </a:buClr>
              <a:buSzPts val="800"/>
              <a:buNone/>
              <a:defRPr sz="1067" i="0" u="none" strike="noStrike" cap="none">
                <a:solidFill>
                  <a:srgbClr val="000000"/>
                </a:solidFill>
              </a:defRPr>
            </a:lvl8pPr>
            <a:lvl9pPr marL="5486263" marR="0" lvl="8" indent="-304792" algn="l" rtl="0">
              <a:lnSpc>
                <a:spcPct val="100000"/>
              </a:lnSpc>
              <a:spcBef>
                <a:spcPts val="0"/>
              </a:spcBef>
              <a:spcAft>
                <a:spcPts val="0"/>
              </a:spcAft>
              <a:buClr>
                <a:srgbClr val="000000"/>
              </a:buClr>
              <a:buSzPts val="800"/>
              <a:buNone/>
              <a:defRPr sz="1067" i="0" u="none" strike="noStrike" cap="none">
                <a:solidFill>
                  <a:srgbClr val="000000"/>
                </a:solidFill>
              </a:defRPr>
            </a:lvl9pPr>
          </a:lstStyle>
          <a:p>
            <a:pPr lvl="0"/>
            <a:r>
              <a:rPr lang="en-US"/>
              <a:t>Click to edit Master text styles</a:t>
            </a:r>
          </a:p>
        </p:txBody>
      </p:sp>
      <p:pic>
        <p:nvPicPr>
          <p:cNvPr id="1128" name="Google Shape;1128;p51"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96700" y="5396134"/>
            <a:ext cx="5345600" cy="1409933"/>
          </a:xfrm>
          <a:prstGeom prst="rect">
            <a:avLst/>
          </a:prstGeom>
          <a:noFill/>
          <a:ln>
            <a:noFill/>
          </a:ln>
        </p:spPr>
      </p:pic>
    </p:spTree>
    <p:extLst>
      <p:ext uri="{BB962C8B-B14F-4D97-AF65-F5344CB8AC3E}">
        <p14:creationId xmlns:p14="http://schemas.microsoft.com/office/powerpoint/2010/main" val="140117923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22: Chapter break with preheader, gold">
  <p:cSld name="22: Chapter break with preheader, gold">
    <p:bg>
      <p:bgPr>
        <a:solidFill>
          <a:schemeClr val="accent1"/>
        </a:solidFill>
        <a:effectLst/>
      </p:bgPr>
    </p:bg>
    <p:spTree>
      <p:nvGrpSpPr>
        <p:cNvPr id="1" name="Shape 1129"/>
        <p:cNvGrpSpPr/>
        <p:nvPr/>
      </p:nvGrpSpPr>
      <p:grpSpPr>
        <a:xfrm>
          <a:off x="0" y="0"/>
          <a:ext cx="0" cy="0"/>
          <a:chOff x="0" y="0"/>
          <a:chExt cx="0" cy="0"/>
        </a:xfrm>
      </p:grpSpPr>
      <p:sp>
        <p:nvSpPr>
          <p:cNvPr id="1130" name="Google Shape;1130;p52"/>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1" name="Google Shape;1131;p52"/>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6000"/>
              <a:buNone/>
              <a:defRPr sz="8000"/>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86394181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22: Chapter break with preheader, black">
  <p:cSld name="22: Chapter break with preheader, black">
    <p:bg>
      <p:bgPr>
        <a:solidFill>
          <a:schemeClr val="dk1"/>
        </a:solidFill>
        <a:effectLst/>
      </p:bgPr>
    </p:bg>
    <p:spTree>
      <p:nvGrpSpPr>
        <p:cNvPr id="1" name="Shape 1135"/>
        <p:cNvGrpSpPr/>
        <p:nvPr/>
      </p:nvGrpSpPr>
      <p:grpSpPr>
        <a:xfrm>
          <a:off x="0" y="0"/>
          <a:ext cx="0" cy="0"/>
          <a:chOff x="0" y="0"/>
          <a:chExt cx="0" cy="0"/>
        </a:xfrm>
      </p:grpSpPr>
      <p:sp>
        <p:nvSpPr>
          <p:cNvPr id="1136" name="Google Shape;1136;p54"/>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7" name="Google Shape;1137;p54"/>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7926662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22: Chapter break with preheader, maroon">
  <p:cSld name="22: Chapter break with preheader, maroon">
    <p:bg>
      <p:bgPr>
        <a:solidFill>
          <a:schemeClr val="accent2"/>
        </a:solidFill>
        <a:effectLst/>
      </p:bgPr>
    </p:bg>
    <p:spTree>
      <p:nvGrpSpPr>
        <p:cNvPr id="1" name="Shape 1138"/>
        <p:cNvGrpSpPr/>
        <p:nvPr/>
      </p:nvGrpSpPr>
      <p:grpSpPr>
        <a:xfrm>
          <a:off x="0" y="0"/>
          <a:ext cx="0" cy="0"/>
          <a:chOff x="0" y="0"/>
          <a:chExt cx="0" cy="0"/>
        </a:xfrm>
      </p:grpSpPr>
      <p:sp>
        <p:nvSpPr>
          <p:cNvPr id="1139" name="Google Shape;1139;p55"/>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40" name="Google Shape;1140;p55"/>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402357544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22: Chapter break pattern">
  <p:cSld name="22: Chapter break pattern">
    <p:spTree>
      <p:nvGrpSpPr>
        <p:cNvPr id="1" name="Shape 1141"/>
        <p:cNvGrpSpPr/>
        <p:nvPr/>
      </p:nvGrpSpPr>
      <p:grpSpPr>
        <a:xfrm>
          <a:off x="0" y="0"/>
          <a:ext cx="0" cy="0"/>
          <a:chOff x="0" y="0"/>
          <a:chExt cx="0" cy="0"/>
        </a:xfrm>
      </p:grpSpPr>
      <p:pic>
        <p:nvPicPr>
          <p:cNvPr id="1142" name="Google Shape;1142;p56"/>
          <p:cNvPicPr preferRelativeResize="0"/>
          <p:nvPr/>
        </p:nvPicPr>
        <p:blipFill rotWithShape="1">
          <a:blip r:embed="rId2">
            <a:alphaModFix/>
          </a:blip>
          <a:srcRect/>
          <a:stretch/>
        </p:blipFill>
        <p:spPr>
          <a:xfrm>
            <a:off x="0" y="0"/>
            <a:ext cx="12192013" cy="6858000"/>
          </a:xfrm>
          <a:prstGeom prst="rect">
            <a:avLst/>
          </a:prstGeom>
          <a:noFill/>
          <a:ln>
            <a:noFill/>
          </a:ln>
        </p:spPr>
      </p:pic>
      <p:sp>
        <p:nvSpPr>
          <p:cNvPr id="1143" name="Google Shape;1143;p56"/>
          <p:cNvSpPr txBox="1">
            <a:spLocks noGrp="1"/>
          </p:cNvSpPr>
          <p:nvPr>
            <p:ph type="title"/>
          </p:nvPr>
        </p:nvSpPr>
        <p:spPr>
          <a:xfrm>
            <a:off x="574833" y="0"/>
            <a:ext cx="11050800" cy="6858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SzPts val="4400"/>
              <a:buFont typeface="Arial"/>
              <a:buNone/>
              <a:defRPr sz="5867" b="1" i="0" u="none" strike="noStrike" cap="none">
                <a:highlight>
                  <a:schemeClr val="accent1"/>
                </a:highlight>
                <a:latin typeface="Arial"/>
                <a:ea typeface="Arial"/>
                <a:cs typeface="Arial"/>
                <a:sym typeface="Arial"/>
              </a:defRPr>
            </a:lvl1pPr>
            <a:lvl2pPr marR="0" lvl="1" algn="l" rtl="0">
              <a:lnSpc>
                <a:spcPct val="10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10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10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10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10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10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10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10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22083595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22: Chapter break photo background">
  <p:cSld name="22: Chapter break photo background">
    <p:spTree>
      <p:nvGrpSpPr>
        <p:cNvPr id="1" name="Shape 1144"/>
        <p:cNvGrpSpPr/>
        <p:nvPr/>
      </p:nvGrpSpPr>
      <p:grpSpPr>
        <a:xfrm>
          <a:off x="0" y="0"/>
          <a:ext cx="0" cy="0"/>
          <a:chOff x="0" y="0"/>
          <a:chExt cx="0" cy="0"/>
        </a:xfrm>
      </p:grpSpPr>
      <p:sp>
        <p:nvSpPr>
          <p:cNvPr id="1145" name="Google Shape;1145;p57"/>
          <p:cNvSpPr>
            <a:spLocks noGrp="1"/>
          </p:cNvSpPr>
          <p:nvPr>
            <p:ph type="pic" idx="2"/>
          </p:nvPr>
        </p:nvSpPr>
        <p:spPr>
          <a:xfrm>
            <a:off x="0" y="-26633"/>
            <a:ext cx="12192000" cy="6884800"/>
          </a:xfrm>
          <a:prstGeom prst="rect">
            <a:avLst/>
          </a:prstGeom>
          <a:noFill/>
          <a:ln>
            <a:noFill/>
          </a:ln>
        </p:spPr>
      </p:sp>
      <p:sp>
        <p:nvSpPr>
          <p:cNvPr id="1146" name="Google Shape;1146;p57"/>
          <p:cNvSpPr txBox="1">
            <a:spLocks noGrp="1"/>
          </p:cNvSpPr>
          <p:nvPr>
            <p:ph type="title"/>
          </p:nvPr>
        </p:nvSpPr>
        <p:spPr>
          <a:xfrm>
            <a:off x="574833" y="4106618"/>
            <a:ext cx="10444800" cy="997230"/>
          </a:xfrm>
          <a:prstGeom prst="rect">
            <a:avLst/>
          </a:prstGeom>
          <a:solidFill>
            <a:srgbClr val="FFFFFF">
              <a:alpha val="81010"/>
            </a:srgbClr>
          </a:solidFill>
          <a:ln>
            <a:noFill/>
          </a:ln>
        </p:spPr>
        <p:txBody>
          <a:bodyPr spcFirstLastPara="1" wrap="square" lIns="91425" tIns="91425" rIns="91425" bIns="91425" anchor="ctr" anchorCtr="0">
            <a:spAutoFit/>
          </a:bodyPr>
          <a:lstStyle>
            <a:lvl1pPr marR="0" lvl="0" algn="l" rtl="0">
              <a:lnSpc>
                <a:spcPct val="90000"/>
              </a:lnSpc>
              <a:spcBef>
                <a:spcPts val="0"/>
              </a:spcBef>
              <a:spcAft>
                <a:spcPts val="0"/>
              </a:spcAft>
              <a:buSzPts val="4400"/>
              <a:buFont typeface="Arial"/>
              <a:buNone/>
              <a:defRPr sz="5867" b="1" i="0" u="none" strike="noStrike" cap="none">
                <a:latin typeface="Arial"/>
                <a:ea typeface="Arial"/>
                <a:cs typeface="Arial"/>
                <a:sym typeface="Arial"/>
              </a:defRPr>
            </a:lvl1pPr>
            <a:lvl2pPr marR="0" lvl="1" algn="l" rtl="0">
              <a:lnSpc>
                <a:spcPct val="9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9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9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9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9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9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9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9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168754028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22: Chapter break middle, black">
  <p:cSld name="22: Chapter break middle, black">
    <p:spTree>
      <p:nvGrpSpPr>
        <p:cNvPr id="1" name="Shape 1147"/>
        <p:cNvGrpSpPr/>
        <p:nvPr/>
      </p:nvGrpSpPr>
      <p:grpSpPr>
        <a:xfrm>
          <a:off x="0" y="0"/>
          <a:ext cx="0" cy="0"/>
          <a:chOff x="0" y="0"/>
          <a:chExt cx="0" cy="0"/>
        </a:xfrm>
      </p:grpSpPr>
      <p:sp>
        <p:nvSpPr>
          <p:cNvPr id="1148" name="Google Shape;1148;p58"/>
          <p:cNvSpPr/>
          <p:nvPr/>
        </p:nvSpPr>
        <p:spPr>
          <a:xfrm>
            <a:off x="0" y="2405000"/>
            <a:ext cx="12192000" cy="2057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49" name="Google Shape;1149;p5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50" name="Google Shape;1150;p5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chemeClr val="accent1"/>
              </a:buClr>
              <a:buSzPts val="3200"/>
              <a:buFont typeface="Arial"/>
              <a:buNone/>
              <a:defRPr sz="4267"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chemeClr val="accent1"/>
              </a:buClr>
              <a:buSzPts val="3000"/>
              <a:buFont typeface="Arial"/>
              <a:buNone/>
              <a:defRPr b="1">
                <a:solidFill>
                  <a:schemeClr val="accent1"/>
                </a:solidFill>
              </a:defRPr>
            </a:lvl2pPr>
            <a:lvl3pPr marR="0" lvl="2" algn="l" rtl="0">
              <a:lnSpc>
                <a:spcPct val="100000"/>
              </a:lnSpc>
              <a:spcBef>
                <a:spcPts val="0"/>
              </a:spcBef>
              <a:spcAft>
                <a:spcPts val="0"/>
              </a:spcAft>
              <a:buClr>
                <a:schemeClr val="accent1"/>
              </a:buClr>
              <a:buSzPts val="3000"/>
              <a:buFont typeface="Arial"/>
              <a:buNone/>
              <a:defRPr b="1">
                <a:solidFill>
                  <a:schemeClr val="accent1"/>
                </a:solidFill>
              </a:defRPr>
            </a:lvl3pPr>
            <a:lvl4pPr marR="0" lvl="3" algn="l" rtl="0">
              <a:lnSpc>
                <a:spcPct val="100000"/>
              </a:lnSpc>
              <a:spcBef>
                <a:spcPts val="0"/>
              </a:spcBef>
              <a:spcAft>
                <a:spcPts val="0"/>
              </a:spcAft>
              <a:buClr>
                <a:schemeClr val="accent1"/>
              </a:buClr>
              <a:buSzPts val="3000"/>
              <a:buFont typeface="Arial"/>
              <a:buNone/>
              <a:defRPr b="1">
                <a:solidFill>
                  <a:schemeClr val="accent1"/>
                </a:solidFill>
              </a:defRPr>
            </a:lvl4pPr>
            <a:lvl5pPr marR="0" lvl="4" algn="l" rtl="0">
              <a:lnSpc>
                <a:spcPct val="100000"/>
              </a:lnSpc>
              <a:spcBef>
                <a:spcPts val="0"/>
              </a:spcBef>
              <a:spcAft>
                <a:spcPts val="0"/>
              </a:spcAft>
              <a:buClr>
                <a:schemeClr val="accent1"/>
              </a:buClr>
              <a:buSzPts val="3000"/>
              <a:buFont typeface="Arial"/>
              <a:buNone/>
              <a:defRPr b="1">
                <a:solidFill>
                  <a:schemeClr val="accent1"/>
                </a:solidFill>
              </a:defRPr>
            </a:lvl5pPr>
            <a:lvl6pPr marR="0" lvl="5" algn="l" rtl="0">
              <a:lnSpc>
                <a:spcPct val="100000"/>
              </a:lnSpc>
              <a:spcBef>
                <a:spcPts val="0"/>
              </a:spcBef>
              <a:spcAft>
                <a:spcPts val="0"/>
              </a:spcAft>
              <a:buClr>
                <a:schemeClr val="accent1"/>
              </a:buClr>
              <a:buSzPts val="3000"/>
              <a:buFont typeface="Arial"/>
              <a:buNone/>
              <a:defRPr b="1">
                <a:solidFill>
                  <a:schemeClr val="accent1"/>
                </a:solidFill>
              </a:defRPr>
            </a:lvl6pPr>
            <a:lvl7pPr marR="0" lvl="6" algn="l" rtl="0">
              <a:lnSpc>
                <a:spcPct val="100000"/>
              </a:lnSpc>
              <a:spcBef>
                <a:spcPts val="0"/>
              </a:spcBef>
              <a:spcAft>
                <a:spcPts val="0"/>
              </a:spcAft>
              <a:buClr>
                <a:schemeClr val="accent1"/>
              </a:buClr>
              <a:buSzPts val="3000"/>
              <a:buFont typeface="Arial"/>
              <a:buNone/>
              <a:defRPr b="1">
                <a:solidFill>
                  <a:schemeClr val="accent1"/>
                </a:solidFill>
              </a:defRPr>
            </a:lvl7pPr>
            <a:lvl8pPr marR="0" lvl="7" algn="l" rtl="0">
              <a:lnSpc>
                <a:spcPct val="100000"/>
              </a:lnSpc>
              <a:spcBef>
                <a:spcPts val="0"/>
              </a:spcBef>
              <a:spcAft>
                <a:spcPts val="0"/>
              </a:spcAft>
              <a:buClr>
                <a:schemeClr val="accent1"/>
              </a:buClr>
              <a:buSzPts val="3000"/>
              <a:buFont typeface="Arial"/>
              <a:buNone/>
              <a:defRPr b="1">
                <a:solidFill>
                  <a:schemeClr val="accent1"/>
                </a:solidFill>
              </a:defRPr>
            </a:lvl8pPr>
            <a:lvl9pPr marR="0" lvl="8" algn="l" rtl="0">
              <a:lnSpc>
                <a:spcPct val="100000"/>
              </a:lnSpc>
              <a:spcBef>
                <a:spcPts val="0"/>
              </a:spcBef>
              <a:spcAft>
                <a:spcPts val="0"/>
              </a:spcAft>
              <a:buClr>
                <a:schemeClr val="accent1"/>
              </a:buClr>
              <a:buSzPts val="3000"/>
              <a:buFont typeface="Arial"/>
              <a:buNone/>
              <a:defRPr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2982670195"/>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22: Chapter break middle, maroon">
  <p:cSld name="22: Chapter break middle, maroon">
    <p:spTree>
      <p:nvGrpSpPr>
        <p:cNvPr id="1" name="Shape 1151"/>
        <p:cNvGrpSpPr/>
        <p:nvPr/>
      </p:nvGrpSpPr>
      <p:grpSpPr>
        <a:xfrm>
          <a:off x="0" y="0"/>
          <a:ext cx="0" cy="0"/>
          <a:chOff x="0" y="0"/>
          <a:chExt cx="0" cy="0"/>
        </a:xfrm>
      </p:grpSpPr>
      <p:sp>
        <p:nvSpPr>
          <p:cNvPr id="1152" name="Google Shape;1152;p59"/>
          <p:cNvSpPr/>
          <p:nvPr/>
        </p:nvSpPr>
        <p:spPr>
          <a:xfrm>
            <a:off x="0" y="2405000"/>
            <a:ext cx="12192000" cy="2057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sp>
        <p:nvSpPr>
          <p:cNvPr id="1153" name="Google Shape;1153;p59"/>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FFFFFF"/>
              </a:buClr>
              <a:buSzPts val="3000"/>
              <a:buFont typeface="Arial"/>
              <a:buNone/>
              <a:defRPr b="1">
                <a:solidFill>
                  <a:srgbClr val="FFFFFF"/>
                </a:solidFill>
              </a:defRPr>
            </a:lvl2pPr>
            <a:lvl3pPr marR="0" lvl="2" algn="l" rtl="0">
              <a:lnSpc>
                <a:spcPct val="100000"/>
              </a:lnSpc>
              <a:spcBef>
                <a:spcPts val="0"/>
              </a:spcBef>
              <a:spcAft>
                <a:spcPts val="0"/>
              </a:spcAft>
              <a:buClr>
                <a:srgbClr val="FFFFFF"/>
              </a:buClr>
              <a:buSzPts val="3000"/>
              <a:buFont typeface="Arial"/>
              <a:buNone/>
              <a:defRPr b="1">
                <a:solidFill>
                  <a:srgbClr val="FFFFFF"/>
                </a:solidFill>
              </a:defRPr>
            </a:lvl3pPr>
            <a:lvl4pPr marR="0" lvl="3" algn="l" rtl="0">
              <a:lnSpc>
                <a:spcPct val="100000"/>
              </a:lnSpc>
              <a:spcBef>
                <a:spcPts val="0"/>
              </a:spcBef>
              <a:spcAft>
                <a:spcPts val="0"/>
              </a:spcAft>
              <a:buClr>
                <a:srgbClr val="FFFFFF"/>
              </a:buClr>
              <a:buSzPts val="3000"/>
              <a:buFont typeface="Arial"/>
              <a:buNone/>
              <a:defRPr b="1">
                <a:solidFill>
                  <a:srgbClr val="FFFFFF"/>
                </a:solidFill>
              </a:defRPr>
            </a:lvl4pPr>
            <a:lvl5pPr marR="0" lvl="4" algn="l" rtl="0">
              <a:lnSpc>
                <a:spcPct val="100000"/>
              </a:lnSpc>
              <a:spcBef>
                <a:spcPts val="0"/>
              </a:spcBef>
              <a:spcAft>
                <a:spcPts val="0"/>
              </a:spcAft>
              <a:buClr>
                <a:srgbClr val="FFFFFF"/>
              </a:buClr>
              <a:buSzPts val="3000"/>
              <a:buFont typeface="Arial"/>
              <a:buNone/>
              <a:defRPr b="1">
                <a:solidFill>
                  <a:srgbClr val="FFFFFF"/>
                </a:solidFill>
              </a:defRPr>
            </a:lvl5pPr>
            <a:lvl6pPr marR="0" lvl="5" algn="l" rtl="0">
              <a:lnSpc>
                <a:spcPct val="100000"/>
              </a:lnSpc>
              <a:spcBef>
                <a:spcPts val="0"/>
              </a:spcBef>
              <a:spcAft>
                <a:spcPts val="0"/>
              </a:spcAft>
              <a:buClr>
                <a:srgbClr val="FFFFFF"/>
              </a:buClr>
              <a:buSzPts val="3000"/>
              <a:buFont typeface="Arial"/>
              <a:buNone/>
              <a:defRPr b="1">
                <a:solidFill>
                  <a:srgbClr val="FFFFFF"/>
                </a:solidFill>
              </a:defRPr>
            </a:lvl6pPr>
            <a:lvl7pPr marR="0" lvl="6" algn="l" rtl="0">
              <a:lnSpc>
                <a:spcPct val="100000"/>
              </a:lnSpc>
              <a:spcBef>
                <a:spcPts val="0"/>
              </a:spcBef>
              <a:spcAft>
                <a:spcPts val="0"/>
              </a:spcAft>
              <a:buClr>
                <a:srgbClr val="FFFFFF"/>
              </a:buClr>
              <a:buSzPts val="3000"/>
              <a:buFont typeface="Arial"/>
              <a:buNone/>
              <a:defRPr b="1">
                <a:solidFill>
                  <a:srgbClr val="FFFFFF"/>
                </a:solidFill>
              </a:defRPr>
            </a:lvl7pPr>
            <a:lvl8pPr marR="0" lvl="7" algn="l" rtl="0">
              <a:lnSpc>
                <a:spcPct val="100000"/>
              </a:lnSpc>
              <a:spcBef>
                <a:spcPts val="0"/>
              </a:spcBef>
              <a:spcAft>
                <a:spcPts val="0"/>
              </a:spcAft>
              <a:buClr>
                <a:srgbClr val="FFFFFF"/>
              </a:buClr>
              <a:buSzPts val="3000"/>
              <a:buFont typeface="Arial"/>
              <a:buNone/>
              <a:defRPr b="1">
                <a:solidFill>
                  <a:srgbClr val="FFFFFF"/>
                </a:solidFill>
              </a:defRPr>
            </a:lvl8pPr>
            <a:lvl9pPr marR="0" lvl="8" algn="l" rtl="0">
              <a:lnSpc>
                <a:spcPct val="100000"/>
              </a:lnSpc>
              <a:spcBef>
                <a:spcPts val="0"/>
              </a:spcBef>
              <a:spcAft>
                <a:spcPts val="0"/>
              </a:spcAft>
              <a:buClr>
                <a:srgbClr val="FFFFFF"/>
              </a:buClr>
              <a:buSzPts val="3000"/>
              <a:buFont typeface="Arial"/>
              <a:buNone/>
              <a:defRPr b="1">
                <a:solidFill>
                  <a:srgbClr val="FFFFFF"/>
                </a:solidFill>
              </a:defRPr>
            </a:lvl9pPr>
          </a:lstStyle>
          <a:p>
            <a:r>
              <a:rPr lang="en-US"/>
              <a:t>Click to edit Master title style</a:t>
            </a:r>
            <a:endParaRPr/>
          </a:p>
        </p:txBody>
      </p:sp>
      <p:pic>
        <p:nvPicPr>
          <p:cNvPr id="1154" name="Google Shape;1154;p5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272786933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22: Title, image — 2 column, left">
  <p:cSld name="22: Title, image — 2 column, left">
    <p:spTree>
      <p:nvGrpSpPr>
        <p:cNvPr id="1" name="Shape 1155"/>
        <p:cNvGrpSpPr/>
        <p:nvPr/>
      </p:nvGrpSpPr>
      <p:grpSpPr>
        <a:xfrm>
          <a:off x="0" y="0"/>
          <a:ext cx="0" cy="0"/>
          <a:chOff x="0" y="0"/>
          <a:chExt cx="0" cy="0"/>
        </a:xfrm>
      </p:grpSpPr>
      <p:sp>
        <p:nvSpPr>
          <p:cNvPr id="1156" name="Google Shape;1156;p60"/>
          <p:cNvSpPr txBox="1">
            <a:spLocks noGrp="1"/>
          </p:cNvSpPr>
          <p:nvPr>
            <p:ph type="title"/>
          </p:nvPr>
        </p:nvSpPr>
        <p:spPr>
          <a:xfrm>
            <a:off x="566567" y="293333"/>
            <a:ext cx="2634000" cy="885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3200"/>
              <a:buFont typeface="Arial"/>
              <a:buNone/>
              <a:defRPr sz="4267" b="1" i="0" u="none" strike="noStrike" cap="none">
                <a:solidFill>
                  <a:schemeClr val="dk1"/>
                </a:solidFill>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b="1">
                <a:solidFill>
                  <a:schemeClr val="dk1"/>
                </a:solidFill>
              </a:defRPr>
            </a:lvl2pPr>
            <a:lvl3pPr lvl="2" algn="l" rtl="0">
              <a:lnSpc>
                <a:spcPct val="100000"/>
              </a:lnSpc>
              <a:spcBef>
                <a:spcPts val="0"/>
              </a:spcBef>
              <a:spcAft>
                <a:spcPts val="0"/>
              </a:spcAft>
              <a:buClr>
                <a:schemeClr val="dk1"/>
              </a:buClr>
              <a:buSzPts val="3000"/>
              <a:buFont typeface="Arial"/>
              <a:buNone/>
              <a:defRPr b="1">
                <a:solidFill>
                  <a:schemeClr val="dk1"/>
                </a:solidFill>
              </a:defRPr>
            </a:lvl3pPr>
            <a:lvl4pPr lvl="3" algn="l" rtl="0">
              <a:lnSpc>
                <a:spcPct val="100000"/>
              </a:lnSpc>
              <a:spcBef>
                <a:spcPts val="0"/>
              </a:spcBef>
              <a:spcAft>
                <a:spcPts val="0"/>
              </a:spcAft>
              <a:buClr>
                <a:schemeClr val="dk1"/>
              </a:buClr>
              <a:buSzPts val="3000"/>
              <a:buFont typeface="Arial"/>
              <a:buNone/>
              <a:defRPr b="1">
                <a:solidFill>
                  <a:schemeClr val="dk1"/>
                </a:solidFill>
              </a:defRPr>
            </a:lvl4pPr>
            <a:lvl5pPr lvl="4" algn="l" rtl="0">
              <a:lnSpc>
                <a:spcPct val="100000"/>
              </a:lnSpc>
              <a:spcBef>
                <a:spcPts val="0"/>
              </a:spcBef>
              <a:spcAft>
                <a:spcPts val="0"/>
              </a:spcAft>
              <a:buClr>
                <a:schemeClr val="dk1"/>
              </a:buClr>
              <a:buSzPts val="3000"/>
              <a:buFont typeface="Arial"/>
              <a:buNone/>
              <a:defRPr b="1">
                <a:solidFill>
                  <a:schemeClr val="dk1"/>
                </a:solidFill>
              </a:defRPr>
            </a:lvl5pPr>
            <a:lvl6pPr lvl="5" algn="l" rtl="0">
              <a:lnSpc>
                <a:spcPct val="100000"/>
              </a:lnSpc>
              <a:spcBef>
                <a:spcPts val="0"/>
              </a:spcBef>
              <a:spcAft>
                <a:spcPts val="0"/>
              </a:spcAft>
              <a:buClr>
                <a:schemeClr val="dk1"/>
              </a:buClr>
              <a:buSzPts val="3000"/>
              <a:buFont typeface="Arial"/>
              <a:buNone/>
              <a:defRPr b="1">
                <a:solidFill>
                  <a:schemeClr val="dk1"/>
                </a:solidFill>
              </a:defRPr>
            </a:lvl6pPr>
            <a:lvl7pPr lvl="6" algn="l" rtl="0">
              <a:lnSpc>
                <a:spcPct val="100000"/>
              </a:lnSpc>
              <a:spcBef>
                <a:spcPts val="0"/>
              </a:spcBef>
              <a:spcAft>
                <a:spcPts val="0"/>
              </a:spcAft>
              <a:buClr>
                <a:schemeClr val="dk1"/>
              </a:buClr>
              <a:buSzPts val="3000"/>
              <a:buFont typeface="Arial"/>
              <a:buNone/>
              <a:defRPr b="1">
                <a:solidFill>
                  <a:schemeClr val="dk1"/>
                </a:solidFill>
              </a:defRPr>
            </a:lvl7pPr>
            <a:lvl8pPr lvl="7" algn="l" rtl="0">
              <a:lnSpc>
                <a:spcPct val="100000"/>
              </a:lnSpc>
              <a:spcBef>
                <a:spcPts val="0"/>
              </a:spcBef>
              <a:spcAft>
                <a:spcPts val="0"/>
              </a:spcAft>
              <a:buClr>
                <a:schemeClr val="dk1"/>
              </a:buClr>
              <a:buSzPts val="3000"/>
              <a:buFont typeface="Arial"/>
              <a:buNone/>
              <a:defRPr b="1">
                <a:solidFill>
                  <a:schemeClr val="dk1"/>
                </a:solidFill>
              </a:defRPr>
            </a:lvl8pPr>
            <a:lvl9pPr lvl="8" algn="l" rtl="0">
              <a:lnSpc>
                <a:spcPct val="100000"/>
              </a:lnSpc>
              <a:spcBef>
                <a:spcPts val="0"/>
              </a:spcBef>
              <a:spcAft>
                <a:spcPts val="0"/>
              </a:spcAft>
              <a:buClr>
                <a:schemeClr val="dk1"/>
              </a:buClr>
              <a:buSzPts val="3000"/>
              <a:buFont typeface="Arial"/>
              <a:buNone/>
              <a:defRPr b="1">
                <a:solidFill>
                  <a:schemeClr val="dk1"/>
                </a:solidFill>
              </a:defRPr>
            </a:lvl9pPr>
          </a:lstStyle>
          <a:p>
            <a:r>
              <a:rPr lang="en-US"/>
              <a:t>Click to edit Master title style</a:t>
            </a:r>
            <a:endParaRPr/>
          </a:p>
        </p:txBody>
      </p:sp>
      <p:sp>
        <p:nvSpPr>
          <p:cNvPr id="1157" name="Google Shape;1157;p60"/>
          <p:cNvSpPr>
            <a:spLocks noGrp="1"/>
          </p:cNvSpPr>
          <p:nvPr>
            <p:ph type="pic" idx="2"/>
          </p:nvPr>
        </p:nvSpPr>
        <p:spPr>
          <a:xfrm>
            <a:off x="3375800" y="-4000"/>
            <a:ext cx="8816400" cy="6862000"/>
          </a:xfrm>
          <a:prstGeom prst="rect">
            <a:avLst/>
          </a:prstGeom>
          <a:noFill/>
          <a:ln>
            <a:noFill/>
          </a:ln>
        </p:spPr>
      </p:sp>
    </p:spTree>
    <p:extLst>
      <p:ext uri="{BB962C8B-B14F-4D97-AF65-F5344CB8AC3E}">
        <p14:creationId xmlns:p14="http://schemas.microsoft.com/office/powerpoint/2010/main" val="42399284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2: Speaker intro, white">
  <p:cSld name="22: Speaker intro, white">
    <p:bg>
      <p:bgPr>
        <a:solidFill>
          <a:schemeClr val="lt1"/>
        </a:solidFill>
        <a:effectLst/>
      </p:bgPr>
    </p:bg>
    <p:spTree>
      <p:nvGrpSpPr>
        <p:cNvPr id="1" name="Shape 87"/>
        <p:cNvGrpSpPr/>
        <p:nvPr/>
      </p:nvGrpSpPr>
      <p:grpSpPr>
        <a:xfrm>
          <a:off x="0" y="0"/>
          <a:ext cx="0" cy="0"/>
          <a:chOff x="0" y="0"/>
          <a:chExt cx="0" cy="0"/>
        </a:xfrm>
      </p:grpSpPr>
      <p:sp>
        <p:nvSpPr>
          <p:cNvPr id="88" name="Google Shape;88;p30"/>
          <p:cNvSpPr>
            <a:spLocks noGrp="1"/>
          </p:cNvSpPr>
          <p:nvPr>
            <p:ph type="pic" idx="2"/>
          </p:nvPr>
        </p:nvSpPr>
        <p:spPr>
          <a:xfrm>
            <a:off x="1342500" y="1495933"/>
            <a:ext cx="2645600" cy="2674800"/>
          </a:xfrm>
          <a:prstGeom prst="rect">
            <a:avLst/>
          </a:prstGeom>
          <a:noFill/>
          <a:ln>
            <a:noFill/>
          </a:ln>
        </p:spPr>
      </p:sp>
      <p:sp>
        <p:nvSpPr>
          <p:cNvPr id="89" name="Google Shape;89;p30"/>
          <p:cNvSpPr txBox="1">
            <a:spLocks noGrp="1"/>
          </p:cNvSpPr>
          <p:nvPr>
            <p:ph type="title"/>
          </p:nvPr>
        </p:nvSpPr>
        <p:spPr>
          <a:xfrm>
            <a:off x="5050567" y="2015767"/>
            <a:ext cx="65748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5867"/>
            </a:lvl1pPr>
            <a:lvl2pPr lvl="1" algn="l" rtl="0">
              <a:lnSpc>
                <a:spcPct val="90000"/>
              </a:lnSpc>
              <a:spcBef>
                <a:spcPts val="1067"/>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r>
              <a:rPr lang="en-US"/>
              <a:t>Click to edit Master title style</a:t>
            </a:r>
            <a:endParaRPr/>
          </a:p>
        </p:txBody>
      </p:sp>
      <p:sp>
        <p:nvSpPr>
          <p:cNvPr id="90" name="Google Shape;90;p30"/>
          <p:cNvSpPr txBox="1">
            <a:spLocks noGrp="1"/>
          </p:cNvSpPr>
          <p:nvPr>
            <p:ph type="subTitle" idx="1"/>
          </p:nvPr>
        </p:nvSpPr>
        <p:spPr>
          <a:xfrm>
            <a:off x="5045933" y="1495933"/>
            <a:ext cx="6309200" cy="4316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2133"/>
              </a:spcBef>
              <a:spcAft>
                <a:spcPts val="0"/>
              </a:spcAft>
              <a:buSzPts val="1400"/>
              <a:buNone/>
              <a:defRPr/>
            </a:lvl2pPr>
            <a:lvl3pPr lvl="2" algn="l" rtl="0">
              <a:lnSpc>
                <a:spcPct val="115000"/>
              </a:lnSpc>
              <a:spcBef>
                <a:spcPts val="2133"/>
              </a:spcBef>
              <a:spcAft>
                <a:spcPts val="0"/>
              </a:spcAft>
              <a:buSzPts val="1400"/>
              <a:buNone/>
              <a:defRPr/>
            </a:lvl3pPr>
            <a:lvl4pPr lvl="3" algn="l" rtl="0">
              <a:lnSpc>
                <a:spcPct val="115000"/>
              </a:lnSpc>
              <a:spcBef>
                <a:spcPts val="2133"/>
              </a:spcBef>
              <a:spcAft>
                <a:spcPts val="0"/>
              </a:spcAft>
              <a:buSzPts val="1400"/>
              <a:buNone/>
              <a:defRPr/>
            </a:lvl4pPr>
            <a:lvl5pPr lvl="4" algn="l" rtl="0">
              <a:lnSpc>
                <a:spcPct val="115000"/>
              </a:lnSpc>
              <a:spcBef>
                <a:spcPts val="2133"/>
              </a:spcBef>
              <a:spcAft>
                <a:spcPts val="0"/>
              </a:spcAft>
              <a:buSzPts val="1400"/>
              <a:buNone/>
              <a:defRPr/>
            </a:lvl5pPr>
            <a:lvl6pPr lvl="5" algn="l" rtl="0">
              <a:lnSpc>
                <a:spcPct val="115000"/>
              </a:lnSpc>
              <a:spcBef>
                <a:spcPts val="2133"/>
              </a:spcBef>
              <a:spcAft>
                <a:spcPts val="0"/>
              </a:spcAft>
              <a:buSzPts val="1400"/>
              <a:buNone/>
              <a:defRPr/>
            </a:lvl6pPr>
            <a:lvl7pPr lvl="6" algn="l" rtl="0">
              <a:lnSpc>
                <a:spcPct val="115000"/>
              </a:lnSpc>
              <a:spcBef>
                <a:spcPts val="2133"/>
              </a:spcBef>
              <a:spcAft>
                <a:spcPts val="0"/>
              </a:spcAft>
              <a:buSzPts val="1400"/>
              <a:buNone/>
              <a:defRPr/>
            </a:lvl7pPr>
            <a:lvl8pPr lvl="7" algn="l" rtl="0">
              <a:lnSpc>
                <a:spcPct val="115000"/>
              </a:lnSpc>
              <a:spcBef>
                <a:spcPts val="2133"/>
              </a:spcBef>
              <a:spcAft>
                <a:spcPts val="0"/>
              </a:spcAft>
              <a:buSzPts val="1400"/>
              <a:buNone/>
              <a:defRPr/>
            </a:lvl8pPr>
            <a:lvl9pPr lvl="8" algn="l" rtl="0">
              <a:lnSpc>
                <a:spcPct val="115000"/>
              </a:lnSpc>
              <a:spcBef>
                <a:spcPts val="2133"/>
              </a:spcBef>
              <a:spcAft>
                <a:spcPts val="2133"/>
              </a:spcAft>
              <a:buSzPts val="1400"/>
              <a:buNone/>
              <a:defRPr/>
            </a:lvl9pPr>
          </a:lstStyle>
          <a:p>
            <a:r>
              <a:rPr lang="en-US"/>
              <a:t>Click to edit Master subtitle style</a:t>
            </a:r>
            <a:endParaRPr/>
          </a:p>
        </p:txBody>
      </p:sp>
      <p:sp>
        <p:nvSpPr>
          <p:cNvPr id="91" name="Google Shape;91;p30"/>
          <p:cNvSpPr txBox="1">
            <a:spLocks noGrp="1"/>
          </p:cNvSpPr>
          <p:nvPr>
            <p:ph type="body" idx="3"/>
          </p:nvPr>
        </p:nvSpPr>
        <p:spPr>
          <a:xfrm>
            <a:off x="5045933" y="3827000"/>
            <a:ext cx="6574800" cy="27116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Clr>
                <a:schemeClr val="dk1"/>
              </a:buClr>
              <a:buSzPts val="2000"/>
              <a:buNone/>
              <a:defRPr sz="2667" b="1">
                <a:solidFill>
                  <a:schemeClr val="dk1"/>
                </a:solidFill>
              </a:defRPr>
            </a:lvl1pPr>
            <a:lvl2pPr marL="1219170" lvl="1" indent="-304792" algn="l" rtl="0">
              <a:lnSpc>
                <a:spcPct val="115000"/>
              </a:lnSpc>
              <a:spcBef>
                <a:spcPts val="533"/>
              </a:spcBef>
              <a:spcAft>
                <a:spcPts val="0"/>
              </a:spcAft>
              <a:buClr>
                <a:schemeClr val="dk1"/>
              </a:buClr>
              <a:buSzPts val="1600"/>
              <a:buNone/>
              <a:defRPr sz="2133" b="1">
                <a:solidFill>
                  <a:schemeClr val="dk1"/>
                </a:solidFill>
              </a:defRPr>
            </a:lvl2pPr>
            <a:lvl3pPr marL="1828754" lvl="2" indent="-304792" algn="l" rtl="0">
              <a:lnSpc>
                <a:spcPct val="115000"/>
              </a:lnSpc>
              <a:spcBef>
                <a:spcPts val="533"/>
              </a:spcBef>
              <a:spcAft>
                <a:spcPts val="0"/>
              </a:spcAft>
              <a:buClr>
                <a:schemeClr val="dk1"/>
              </a:buClr>
              <a:buSzPts val="1600"/>
              <a:buNone/>
              <a:defRPr sz="2133" b="1">
                <a:solidFill>
                  <a:schemeClr val="dk1"/>
                </a:solidFill>
              </a:defRPr>
            </a:lvl3pPr>
            <a:lvl4pPr marL="2438339" lvl="3" indent="-304792" algn="l" rtl="0">
              <a:lnSpc>
                <a:spcPct val="115000"/>
              </a:lnSpc>
              <a:spcBef>
                <a:spcPts val="533"/>
              </a:spcBef>
              <a:spcAft>
                <a:spcPts val="0"/>
              </a:spcAft>
              <a:buClr>
                <a:schemeClr val="dk1"/>
              </a:buClr>
              <a:buSzPts val="1200"/>
              <a:buNone/>
              <a:defRPr sz="1600" b="1">
                <a:solidFill>
                  <a:schemeClr val="dk1"/>
                </a:solidFill>
              </a:defRPr>
            </a:lvl4pPr>
            <a:lvl5pPr marL="3047924" lvl="4" indent="-304792" algn="l" rtl="0">
              <a:lnSpc>
                <a:spcPct val="115000"/>
              </a:lnSpc>
              <a:spcBef>
                <a:spcPts val="533"/>
              </a:spcBef>
              <a:spcAft>
                <a:spcPts val="0"/>
              </a:spcAft>
              <a:buClr>
                <a:schemeClr val="dk1"/>
              </a:buClr>
              <a:buSzPts val="1200"/>
              <a:buNone/>
              <a:defRPr sz="1600" b="1">
                <a:solidFill>
                  <a:schemeClr val="dk1"/>
                </a:solidFill>
              </a:defRPr>
            </a:lvl5pPr>
            <a:lvl6pPr marL="3657509" lvl="5" indent="-304792" algn="l" rtl="0">
              <a:lnSpc>
                <a:spcPct val="115000"/>
              </a:lnSpc>
              <a:spcBef>
                <a:spcPts val="533"/>
              </a:spcBef>
              <a:spcAft>
                <a:spcPts val="0"/>
              </a:spcAft>
              <a:buClr>
                <a:schemeClr val="dk1"/>
              </a:buClr>
              <a:buSzPts val="800"/>
              <a:buNone/>
              <a:defRPr sz="1067" b="1">
                <a:solidFill>
                  <a:schemeClr val="dk1"/>
                </a:solidFill>
              </a:defRPr>
            </a:lvl6pPr>
            <a:lvl7pPr marL="4267093" lvl="6" indent="-304792" algn="l" rtl="0">
              <a:lnSpc>
                <a:spcPct val="115000"/>
              </a:lnSpc>
              <a:spcBef>
                <a:spcPts val="533"/>
              </a:spcBef>
              <a:spcAft>
                <a:spcPts val="0"/>
              </a:spcAft>
              <a:buClr>
                <a:schemeClr val="dk1"/>
              </a:buClr>
              <a:buSzPts val="800"/>
              <a:buNone/>
              <a:defRPr sz="1067" b="1">
                <a:solidFill>
                  <a:schemeClr val="dk1"/>
                </a:solidFill>
              </a:defRPr>
            </a:lvl7pPr>
            <a:lvl8pPr marL="4876678" lvl="7" indent="-304792" algn="l" rtl="0">
              <a:lnSpc>
                <a:spcPct val="115000"/>
              </a:lnSpc>
              <a:spcBef>
                <a:spcPts val="533"/>
              </a:spcBef>
              <a:spcAft>
                <a:spcPts val="0"/>
              </a:spcAft>
              <a:buClr>
                <a:schemeClr val="dk1"/>
              </a:buClr>
              <a:buSzPts val="800"/>
              <a:buNone/>
              <a:defRPr sz="1067" b="1">
                <a:solidFill>
                  <a:schemeClr val="dk1"/>
                </a:solidFill>
              </a:defRPr>
            </a:lvl8pPr>
            <a:lvl9pPr marL="5486263" lvl="8" indent="-304792" algn="l" rtl="0">
              <a:lnSpc>
                <a:spcPct val="115000"/>
              </a:lnSpc>
              <a:spcBef>
                <a:spcPts val="533"/>
              </a:spcBef>
              <a:spcAft>
                <a:spcPts val="533"/>
              </a:spcAft>
              <a:buClr>
                <a:schemeClr val="dk1"/>
              </a:buClr>
              <a:buSzPts val="800"/>
              <a:buNone/>
              <a:defRPr sz="1067" b="1">
                <a:solidFill>
                  <a:schemeClr val="dk1"/>
                </a:solidFill>
              </a:defRPr>
            </a:lvl9pPr>
          </a:lstStyle>
          <a:p>
            <a:pPr lvl="0"/>
            <a:r>
              <a:rPr lang="en-US"/>
              <a:t>Click to edit Master text styles</a:t>
            </a:r>
          </a:p>
        </p:txBody>
      </p:sp>
    </p:spTree>
    <p:extLst>
      <p:ext uri="{BB962C8B-B14F-4D97-AF65-F5344CB8AC3E}">
        <p14:creationId xmlns:p14="http://schemas.microsoft.com/office/powerpoint/2010/main" val="188893372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22: Title, text, two column, black">
  <p:cSld name="22: Title, text, two column, black">
    <p:spTree>
      <p:nvGrpSpPr>
        <p:cNvPr id="1" name="Shape 1158"/>
        <p:cNvGrpSpPr/>
        <p:nvPr/>
      </p:nvGrpSpPr>
      <p:grpSpPr>
        <a:xfrm>
          <a:off x="0" y="0"/>
          <a:ext cx="0" cy="0"/>
          <a:chOff x="0" y="0"/>
          <a:chExt cx="0" cy="0"/>
        </a:xfrm>
      </p:grpSpPr>
      <p:sp>
        <p:nvSpPr>
          <p:cNvPr id="1159" name="Google Shape;1159;p61"/>
          <p:cNvSpPr/>
          <p:nvPr/>
        </p:nvSpPr>
        <p:spPr>
          <a:xfrm>
            <a:off x="6174067" y="0"/>
            <a:ext cx="6018000" cy="68580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 name="Google Shape;1160;p61"/>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6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8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61" name="Google Shape;1161;p61"/>
          <p:cNvSpPr txBox="1"/>
          <p:nvPr/>
        </p:nvSpPr>
        <p:spPr>
          <a:xfrm>
            <a:off x="587400" y="2026633"/>
            <a:ext cx="5023600" cy="51854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1067"/>
              </a:spcAft>
              <a:buNone/>
            </a:pPr>
            <a:endParaRPr sz="2133"/>
          </a:p>
        </p:txBody>
      </p:sp>
      <p:sp>
        <p:nvSpPr>
          <p:cNvPr id="1162" name="Google Shape;1162;p61"/>
          <p:cNvSpPr txBox="1">
            <a:spLocks noGrp="1"/>
          </p:cNvSpPr>
          <p:nvPr>
            <p:ph type="title"/>
          </p:nvPr>
        </p:nvSpPr>
        <p:spPr>
          <a:xfrm>
            <a:off x="565467" y="413467"/>
            <a:ext cx="5456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53436568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22: Title, text, image — two column, right">
  <p:cSld name="22: Title, text, image — two column, right">
    <p:spTree>
      <p:nvGrpSpPr>
        <p:cNvPr id="1" name="Shape 1163"/>
        <p:cNvGrpSpPr/>
        <p:nvPr/>
      </p:nvGrpSpPr>
      <p:grpSpPr>
        <a:xfrm>
          <a:off x="0" y="0"/>
          <a:ext cx="0" cy="0"/>
          <a:chOff x="0" y="0"/>
          <a:chExt cx="0" cy="0"/>
        </a:xfrm>
      </p:grpSpPr>
      <p:sp>
        <p:nvSpPr>
          <p:cNvPr id="1164" name="Google Shape;1164;p62"/>
          <p:cNvSpPr txBox="1"/>
          <p:nvPr/>
        </p:nvSpPr>
        <p:spPr>
          <a:xfrm>
            <a:off x="0" y="0"/>
            <a:ext cx="5522800" cy="517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65" name="Google Shape;1165;p62"/>
          <p:cNvSpPr>
            <a:spLocks noGrp="1"/>
          </p:cNvSpPr>
          <p:nvPr>
            <p:ph type="pic" idx="2"/>
          </p:nvPr>
        </p:nvSpPr>
        <p:spPr>
          <a:xfrm>
            <a:off x="566567" y="421200"/>
            <a:ext cx="5455200" cy="5045600"/>
          </a:xfrm>
          <a:prstGeom prst="rect">
            <a:avLst/>
          </a:prstGeom>
          <a:solidFill>
            <a:srgbClr val="BFBFBF"/>
          </a:solidFill>
          <a:ln>
            <a:noFill/>
          </a:ln>
        </p:spPr>
      </p:sp>
      <p:sp>
        <p:nvSpPr>
          <p:cNvPr id="1166" name="Google Shape;1166;p62"/>
          <p:cNvSpPr txBox="1">
            <a:spLocks noGrp="1"/>
          </p:cNvSpPr>
          <p:nvPr>
            <p:ph type="title"/>
          </p:nvPr>
        </p:nvSpPr>
        <p:spPr>
          <a:xfrm>
            <a:off x="6751600" y="1188200"/>
            <a:ext cx="4888400" cy="9984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67" name="Google Shape;1167;p62"/>
          <p:cNvSpPr txBox="1">
            <a:spLocks noGrp="1"/>
          </p:cNvSpPr>
          <p:nvPr>
            <p:ph type="body" idx="1"/>
          </p:nvPr>
        </p:nvSpPr>
        <p:spPr>
          <a:xfrm>
            <a:off x="6751600" y="2389233"/>
            <a:ext cx="4888400" cy="4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269767373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22: Title, text, image — two column, left">
  <p:cSld name="22: Title, text, image — two column, left">
    <p:spTree>
      <p:nvGrpSpPr>
        <p:cNvPr id="1" name="Shape 1176"/>
        <p:cNvGrpSpPr/>
        <p:nvPr/>
      </p:nvGrpSpPr>
      <p:grpSpPr>
        <a:xfrm>
          <a:off x="0" y="0"/>
          <a:ext cx="0" cy="0"/>
          <a:chOff x="0" y="0"/>
          <a:chExt cx="0" cy="0"/>
        </a:xfrm>
      </p:grpSpPr>
      <p:pic>
        <p:nvPicPr>
          <p:cNvPr id="1177" name="Google Shape;1177;p65"/>
          <p:cNvPicPr preferRelativeResize="0"/>
          <p:nvPr/>
        </p:nvPicPr>
        <p:blipFill rotWithShape="1">
          <a:blip r:embed="rId2" cstate="screen">
            <a:alphaModFix/>
            <a:extLst>
              <a:ext uri="{28A0092B-C50C-407E-A947-70E740481C1C}">
                <a14:useLocalDpi xmlns:a14="http://schemas.microsoft.com/office/drawing/2010/main"/>
              </a:ext>
            </a:extLst>
          </a:blip>
          <a:srcRect r="-1915"/>
          <a:stretch/>
        </p:blipFill>
        <p:spPr>
          <a:xfrm>
            <a:off x="6792900" y="300033"/>
            <a:ext cx="5092803" cy="5743600"/>
          </a:xfrm>
          <a:prstGeom prst="rect">
            <a:avLst/>
          </a:prstGeom>
          <a:noFill/>
          <a:ln w="19050" cap="flat" cmpd="sng">
            <a:solidFill>
              <a:schemeClr val="accent1"/>
            </a:solidFill>
            <a:prstDash val="solid"/>
            <a:round/>
            <a:headEnd type="none" w="sm" len="sm"/>
            <a:tailEnd type="none" w="sm" len="sm"/>
          </a:ln>
        </p:spPr>
      </p:pic>
      <p:sp>
        <p:nvSpPr>
          <p:cNvPr id="1178" name="Google Shape;1178;p65"/>
          <p:cNvSpPr txBox="1">
            <a:spLocks noGrp="1"/>
          </p:cNvSpPr>
          <p:nvPr>
            <p:ph type="body" idx="1"/>
          </p:nvPr>
        </p:nvSpPr>
        <p:spPr>
          <a:xfrm>
            <a:off x="1162271" y="2485367"/>
            <a:ext cx="4768800" cy="78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79" name="Google Shape;1179;p65"/>
          <p:cNvSpPr txBox="1">
            <a:spLocks noGrp="1"/>
          </p:cNvSpPr>
          <p:nvPr>
            <p:ph type="title"/>
          </p:nvPr>
        </p:nvSpPr>
        <p:spPr>
          <a:xfrm>
            <a:off x="1138133" y="1190033"/>
            <a:ext cx="4327600" cy="88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0" name="Google Shape;1180;p65"/>
          <p:cNvSpPr>
            <a:spLocks noGrp="1"/>
          </p:cNvSpPr>
          <p:nvPr>
            <p:ph type="pic" idx="2"/>
          </p:nvPr>
        </p:nvSpPr>
        <p:spPr>
          <a:xfrm>
            <a:off x="7150100" y="622300"/>
            <a:ext cx="5042000" cy="5130800"/>
          </a:xfrm>
          <a:prstGeom prst="rect">
            <a:avLst/>
          </a:prstGeom>
          <a:noFill/>
          <a:ln>
            <a:noFill/>
          </a:ln>
        </p:spPr>
      </p:sp>
    </p:spTree>
    <p:extLst>
      <p:ext uri="{BB962C8B-B14F-4D97-AF65-F5344CB8AC3E}">
        <p14:creationId xmlns:p14="http://schemas.microsoft.com/office/powerpoint/2010/main" val="301799277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181"/>
        <p:cNvGrpSpPr/>
        <p:nvPr/>
      </p:nvGrpSpPr>
      <p:grpSpPr>
        <a:xfrm>
          <a:off x="0" y="0"/>
          <a:ext cx="0" cy="0"/>
          <a:chOff x="0" y="0"/>
          <a:chExt cx="0" cy="0"/>
        </a:xfrm>
      </p:grpSpPr>
      <p:sp>
        <p:nvSpPr>
          <p:cNvPr id="1182" name="Google Shape;1182;p66"/>
          <p:cNvSpPr>
            <a:spLocks noGrp="1"/>
          </p:cNvSpPr>
          <p:nvPr>
            <p:ph type="pic" idx="2"/>
          </p:nvPr>
        </p:nvSpPr>
        <p:spPr>
          <a:xfrm>
            <a:off x="5611067" y="0"/>
            <a:ext cx="6581200" cy="3020800"/>
          </a:xfrm>
          <a:prstGeom prst="rect">
            <a:avLst/>
          </a:prstGeom>
          <a:solidFill>
            <a:srgbClr val="BFBFBF"/>
          </a:solidFill>
          <a:ln>
            <a:noFill/>
          </a:ln>
        </p:spPr>
      </p:sp>
      <p:sp>
        <p:nvSpPr>
          <p:cNvPr id="1183" name="Google Shape;1183;p66"/>
          <p:cNvSpPr txBox="1">
            <a:spLocks noGrp="1"/>
          </p:cNvSpPr>
          <p:nvPr>
            <p:ph type="body" idx="1"/>
          </p:nvPr>
        </p:nvSpPr>
        <p:spPr>
          <a:xfrm>
            <a:off x="590667" y="1914567"/>
            <a:ext cx="4297600" cy="1090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84" name="Google Shape;1184;p66"/>
          <p:cNvSpPr txBox="1">
            <a:spLocks noGrp="1"/>
          </p:cNvSpPr>
          <p:nvPr>
            <p:ph type="title"/>
          </p:nvPr>
        </p:nvSpPr>
        <p:spPr>
          <a:xfrm>
            <a:off x="566567" y="682033"/>
            <a:ext cx="42976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5" name="Google Shape;1185;p66"/>
          <p:cNvSpPr txBox="1"/>
          <p:nvPr/>
        </p:nvSpPr>
        <p:spPr>
          <a:xfrm>
            <a:off x="0" y="0"/>
            <a:ext cx="415600" cy="300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191418314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186"/>
        <p:cNvGrpSpPr/>
        <p:nvPr/>
      </p:nvGrpSpPr>
      <p:grpSpPr>
        <a:xfrm>
          <a:off x="0" y="0"/>
          <a:ext cx="0" cy="0"/>
          <a:chOff x="0" y="0"/>
          <a:chExt cx="0" cy="0"/>
        </a:xfrm>
      </p:grpSpPr>
      <p:sp>
        <p:nvSpPr>
          <p:cNvPr id="1187" name="Google Shape;1187;p67"/>
          <p:cNvSpPr txBox="1"/>
          <p:nvPr/>
        </p:nvSpPr>
        <p:spPr>
          <a:xfrm>
            <a:off x="0" y="0"/>
            <a:ext cx="6227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88" name="Google Shape;1188;p67"/>
          <p:cNvSpPr>
            <a:spLocks noGrp="1"/>
          </p:cNvSpPr>
          <p:nvPr>
            <p:ph type="pic" idx="2"/>
          </p:nvPr>
        </p:nvSpPr>
        <p:spPr>
          <a:xfrm>
            <a:off x="964200" y="854900"/>
            <a:ext cx="4472400" cy="5084400"/>
          </a:xfrm>
          <a:prstGeom prst="rect">
            <a:avLst/>
          </a:prstGeom>
          <a:solidFill>
            <a:srgbClr val="BFBFBF"/>
          </a:solidFill>
          <a:ln>
            <a:noFill/>
          </a:ln>
        </p:spPr>
      </p:sp>
      <p:sp>
        <p:nvSpPr>
          <p:cNvPr id="1189" name="Google Shape;1189;p67"/>
          <p:cNvSpPr txBox="1">
            <a:spLocks noGrp="1"/>
          </p:cNvSpPr>
          <p:nvPr>
            <p:ph type="body" idx="1"/>
          </p:nvPr>
        </p:nvSpPr>
        <p:spPr>
          <a:xfrm>
            <a:off x="6756939" y="2586967"/>
            <a:ext cx="50204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0" name="Google Shape;1190;p67"/>
          <p:cNvSpPr txBox="1">
            <a:spLocks noGrp="1"/>
          </p:cNvSpPr>
          <p:nvPr>
            <p:ph type="title"/>
          </p:nvPr>
        </p:nvSpPr>
        <p:spPr>
          <a:xfrm>
            <a:off x="6726133" y="1291633"/>
            <a:ext cx="50204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40509094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203"/>
        <p:cNvGrpSpPr/>
        <p:nvPr/>
      </p:nvGrpSpPr>
      <p:grpSpPr>
        <a:xfrm>
          <a:off x="0" y="0"/>
          <a:ext cx="0" cy="0"/>
          <a:chOff x="0" y="0"/>
          <a:chExt cx="0" cy="0"/>
        </a:xfrm>
      </p:grpSpPr>
      <p:sp>
        <p:nvSpPr>
          <p:cNvPr id="1204" name="Google Shape;1204;p69"/>
          <p:cNvSpPr txBox="1"/>
          <p:nvPr/>
        </p:nvSpPr>
        <p:spPr>
          <a:xfrm>
            <a:off x="5195887" y="0"/>
            <a:ext cx="6689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05" name="Google Shape;1205;p69"/>
          <p:cNvSpPr>
            <a:spLocks noGrp="1"/>
          </p:cNvSpPr>
          <p:nvPr>
            <p:ph type="pic" idx="2"/>
          </p:nvPr>
        </p:nvSpPr>
        <p:spPr>
          <a:xfrm>
            <a:off x="566567" y="593767"/>
            <a:ext cx="3923600" cy="5424400"/>
          </a:xfrm>
          <a:prstGeom prst="rect">
            <a:avLst/>
          </a:prstGeom>
          <a:solidFill>
            <a:srgbClr val="BFBFBF"/>
          </a:solidFill>
          <a:ln>
            <a:noFill/>
          </a:ln>
        </p:spPr>
      </p:sp>
      <p:sp>
        <p:nvSpPr>
          <p:cNvPr id="1206" name="Google Shape;1206;p69"/>
          <p:cNvSpPr txBox="1">
            <a:spLocks noGrp="1"/>
          </p:cNvSpPr>
          <p:nvPr>
            <p:ph type="body" idx="1"/>
          </p:nvPr>
        </p:nvSpPr>
        <p:spPr>
          <a:xfrm>
            <a:off x="6147595" y="2282167"/>
            <a:ext cx="50620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7" name="Google Shape;1207;p69"/>
          <p:cNvSpPr txBox="1">
            <a:spLocks noGrp="1"/>
          </p:cNvSpPr>
          <p:nvPr>
            <p:ph type="title"/>
          </p:nvPr>
        </p:nvSpPr>
        <p:spPr>
          <a:xfrm>
            <a:off x="6116533" y="986833"/>
            <a:ext cx="50620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95390408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22: Title, text, image — three column, left">
  <p:cSld name="22: Title, text, image — three column, left">
    <p:spTree>
      <p:nvGrpSpPr>
        <p:cNvPr id="1" name="Shape 1208"/>
        <p:cNvGrpSpPr/>
        <p:nvPr/>
      </p:nvGrpSpPr>
      <p:grpSpPr>
        <a:xfrm>
          <a:off x="0" y="0"/>
          <a:ext cx="0" cy="0"/>
          <a:chOff x="0" y="0"/>
          <a:chExt cx="0" cy="0"/>
        </a:xfrm>
      </p:grpSpPr>
      <p:sp>
        <p:nvSpPr>
          <p:cNvPr id="1209" name="Google Shape;1209;p70"/>
          <p:cNvSpPr txBox="1"/>
          <p:nvPr/>
        </p:nvSpPr>
        <p:spPr>
          <a:xfrm>
            <a:off x="8801100" y="0"/>
            <a:ext cx="33908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0" name="Google Shape;1210;p70"/>
          <p:cNvSpPr>
            <a:spLocks noGrp="1"/>
          </p:cNvSpPr>
          <p:nvPr>
            <p:ph type="pic" idx="2"/>
          </p:nvPr>
        </p:nvSpPr>
        <p:spPr>
          <a:xfrm>
            <a:off x="6170400" y="675000"/>
            <a:ext cx="3649200" cy="2568400"/>
          </a:xfrm>
          <a:prstGeom prst="rect">
            <a:avLst/>
          </a:prstGeom>
          <a:solidFill>
            <a:srgbClr val="BFBFBF"/>
          </a:solidFill>
          <a:ln>
            <a:noFill/>
          </a:ln>
        </p:spPr>
      </p:sp>
      <p:sp>
        <p:nvSpPr>
          <p:cNvPr id="1211" name="Google Shape;1211;p70"/>
          <p:cNvSpPr>
            <a:spLocks noGrp="1"/>
          </p:cNvSpPr>
          <p:nvPr>
            <p:ph type="pic" idx="3"/>
          </p:nvPr>
        </p:nvSpPr>
        <p:spPr>
          <a:xfrm>
            <a:off x="6170400" y="3297424"/>
            <a:ext cx="3649200" cy="2514400"/>
          </a:xfrm>
          <a:prstGeom prst="rect">
            <a:avLst/>
          </a:prstGeom>
          <a:solidFill>
            <a:srgbClr val="BFBFBF"/>
          </a:solidFill>
          <a:ln>
            <a:noFill/>
          </a:ln>
        </p:spPr>
      </p:sp>
      <p:sp>
        <p:nvSpPr>
          <p:cNvPr id="1212" name="Google Shape;1212;p70"/>
          <p:cNvSpPr>
            <a:spLocks noGrp="1"/>
          </p:cNvSpPr>
          <p:nvPr>
            <p:ph type="pic" idx="4"/>
          </p:nvPr>
        </p:nvSpPr>
        <p:spPr>
          <a:xfrm>
            <a:off x="9895997" y="675001"/>
            <a:ext cx="1829200" cy="5136800"/>
          </a:xfrm>
          <a:prstGeom prst="rect">
            <a:avLst/>
          </a:prstGeom>
          <a:solidFill>
            <a:srgbClr val="BFBFBF"/>
          </a:solidFill>
          <a:ln>
            <a:noFill/>
          </a:ln>
        </p:spPr>
      </p:sp>
      <p:sp>
        <p:nvSpPr>
          <p:cNvPr id="1213" name="Google Shape;1213;p70"/>
          <p:cNvSpPr txBox="1">
            <a:spLocks noGrp="1"/>
          </p:cNvSpPr>
          <p:nvPr>
            <p:ph type="body" idx="1"/>
          </p:nvPr>
        </p:nvSpPr>
        <p:spPr>
          <a:xfrm>
            <a:off x="566568" y="2271467"/>
            <a:ext cx="43216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14" name="Google Shape;1214;p7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911753909"/>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215"/>
        <p:cNvGrpSpPr/>
        <p:nvPr/>
      </p:nvGrpSpPr>
      <p:grpSpPr>
        <a:xfrm>
          <a:off x="0" y="0"/>
          <a:ext cx="0" cy="0"/>
          <a:chOff x="0" y="0"/>
          <a:chExt cx="0" cy="0"/>
        </a:xfrm>
      </p:grpSpPr>
      <p:pic>
        <p:nvPicPr>
          <p:cNvPr id="1216" name="Google Shape;1216;p71"/>
          <p:cNvPicPr preferRelativeResize="0"/>
          <p:nvPr/>
        </p:nvPicPr>
        <p:blipFill rotWithShape="1">
          <a:blip r:embed="rId2" cstate="screen">
            <a:alphaModFix/>
            <a:extLst>
              <a:ext uri="{28A0092B-C50C-407E-A947-70E740481C1C}">
                <a14:useLocalDpi xmlns:a14="http://schemas.microsoft.com/office/drawing/2010/main"/>
              </a:ext>
            </a:extLst>
          </a:blip>
          <a:srcRect r="-11463"/>
          <a:stretch/>
        </p:blipFill>
        <p:spPr>
          <a:xfrm>
            <a:off x="9324800" y="-2966"/>
            <a:ext cx="987600" cy="6863932"/>
          </a:xfrm>
          <a:prstGeom prst="rect">
            <a:avLst/>
          </a:prstGeom>
          <a:noFill/>
          <a:ln>
            <a:noFill/>
          </a:ln>
        </p:spPr>
      </p:pic>
      <p:sp>
        <p:nvSpPr>
          <p:cNvPr id="1217" name="Google Shape;1217;p71"/>
          <p:cNvSpPr txBox="1"/>
          <p:nvPr/>
        </p:nvSpPr>
        <p:spPr>
          <a:xfrm>
            <a:off x="10290175" y="0"/>
            <a:ext cx="1902000" cy="68580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8" name="Google Shape;1218;p71"/>
          <p:cNvSpPr>
            <a:spLocks noGrp="1"/>
          </p:cNvSpPr>
          <p:nvPr>
            <p:ph type="pic" idx="2"/>
          </p:nvPr>
        </p:nvSpPr>
        <p:spPr>
          <a:xfrm>
            <a:off x="7271700" y="572100"/>
            <a:ext cx="4353600" cy="5715600"/>
          </a:xfrm>
          <a:prstGeom prst="rect">
            <a:avLst/>
          </a:prstGeom>
          <a:solidFill>
            <a:srgbClr val="BFBFBF"/>
          </a:solidFill>
          <a:ln>
            <a:noFill/>
          </a:ln>
        </p:spPr>
      </p:sp>
      <p:sp>
        <p:nvSpPr>
          <p:cNvPr id="1219" name="Google Shape;1219;p71"/>
          <p:cNvSpPr txBox="1">
            <a:spLocks noGrp="1"/>
          </p:cNvSpPr>
          <p:nvPr>
            <p:ph type="body" idx="1"/>
          </p:nvPr>
        </p:nvSpPr>
        <p:spPr>
          <a:xfrm>
            <a:off x="1127067" y="2331033"/>
            <a:ext cx="4466400" cy="410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220" name="Google Shape;1220;p71"/>
          <p:cNvSpPr txBox="1">
            <a:spLocks noGrp="1"/>
          </p:cNvSpPr>
          <p:nvPr>
            <p:ph type="title"/>
          </p:nvPr>
        </p:nvSpPr>
        <p:spPr>
          <a:xfrm>
            <a:off x="1127067" y="1148533"/>
            <a:ext cx="3805200" cy="89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95757938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22: Title, text, image — five column, left">
  <p:cSld name="22: Title, text, image — five column, left">
    <p:spTree>
      <p:nvGrpSpPr>
        <p:cNvPr id="1" name="Shape 1221"/>
        <p:cNvGrpSpPr/>
        <p:nvPr/>
      </p:nvGrpSpPr>
      <p:grpSpPr>
        <a:xfrm>
          <a:off x="0" y="0"/>
          <a:ext cx="0" cy="0"/>
          <a:chOff x="0" y="0"/>
          <a:chExt cx="0" cy="0"/>
        </a:xfrm>
      </p:grpSpPr>
      <p:pic>
        <p:nvPicPr>
          <p:cNvPr id="1222" name="Google Shape;1222;p7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
        <p:nvSpPr>
          <p:cNvPr id="1223" name="Google Shape;1223;p72"/>
          <p:cNvSpPr txBox="1"/>
          <p:nvPr/>
        </p:nvSpPr>
        <p:spPr>
          <a:xfrm>
            <a:off x="306387" y="608012"/>
            <a:ext cx="9937600" cy="5208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24" name="Google Shape;1224;p72"/>
          <p:cNvSpPr>
            <a:spLocks noGrp="1"/>
          </p:cNvSpPr>
          <p:nvPr>
            <p:ph type="pic" idx="2"/>
          </p:nvPr>
        </p:nvSpPr>
        <p:spPr>
          <a:xfrm>
            <a:off x="10224300" y="1532033"/>
            <a:ext cx="1968000" cy="3367600"/>
          </a:xfrm>
          <a:prstGeom prst="rect">
            <a:avLst/>
          </a:prstGeom>
          <a:solidFill>
            <a:srgbClr val="BFBFBF"/>
          </a:solidFill>
          <a:ln>
            <a:noFill/>
          </a:ln>
        </p:spPr>
      </p:sp>
      <p:sp>
        <p:nvSpPr>
          <p:cNvPr id="1225" name="Google Shape;1225;p72"/>
          <p:cNvSpPr>
            <a:spLocks noGrp="1"/>
          </p:cNvSpPr>
          <p:nvPr>
            <p:ph type="pic" idx="3"/>
          </p:nvPr>
        </p:nvSpPr>
        <p:spPr>
          <a:xfrm>
            <a:off x="8256600" y="1532033"/>
            <a:ext cx="1968000" cy="3367600"/>
          </a:xfrm>
          <a:prstGeom prst="rect">
            <a:avLst/>
          </a:prstGeom>
          <a:solidFill>
            <a:srgbClr val="BFBFBF"/>
          </a:solidFill>
          <a:ln>
            <a:noFill/>
          </a:ln>
        </p:spPr>
      </p:sp>
      <p:sp>
        <p:nvSpPr>
          <p:cNvPr id="1226" name="Google Shape;1226;p72"/>
          <p:cNvSpPr>
            <a:spLocks noGrp="1"/>
          </p:cNvSpPr>
          <p:nvPr>
            <p:ph type="pic" idx="4"/>
          </p:nvPr>
        </p:nvSpPr>
        <p:spPr>
          <a:xfrm>
            <a:off x="6288900" y="1532033"/>
            <a:ext cx="1968000" cy="3367600"/>
          </a:xfrm>
          <a:prstGeom prst="rect">
            <a:avLst/>
          </a:prstGeom>
          <a:solidFill>
            <a:srgbClr val="BFBFBF"/>
          </a:solidFill>
          <a:ln>
            <a:noFill/>
          </a:ln>
        </p:spPr>
      </p:sp>
      <p:sp>
        <p:nvSpPr>
          <p:cNvPr id="1227" name="Google Shape;1227;p72"/>
          <p:cNvSpPr>
            <a:spLocks noGrp="1"/>
          </p:cNvSpPr>
          <p:nvPr>
            <p:ph type="pic" idx="5"/>
          </p:nvPr>
        </p:nvSpPr>
        <p:spPr>
          <a:xfrm>
            <a:off x="4321200" y="1532033"/>
            <a:ext cx="1968000" cy="3367600"/>
          </a:xfrm>
          <a:prstGeom prst="rect">
            <a:avLst/>
          </a:prstGeom>
          <a:solidFill>
            <a:srgbClr val="BFBFBF"/>
          </a:solidFill>
          <a:ln>
            <a:noFill/>
          </a:ln>
        </p:spPr>
      </p:sp>
      <p:sp>
        <p:nvSpPr>
          <p:cNvPr id="1228" name="Google Shape;1228;p72"/>
          <p:cNvSpPr txBox="1">
            <a:spLocks noGrp="1"/>
          </p:cNvSpPr>
          <p:nvPr>
            <p:ph type="body" idx="1"/>
          </p:nvPr>
        </p:nvSpPr>
        <p:spPr>
          <a:xfrm>
            <a:off x="751500" y="3094967"/>
            <a:ext cx="32212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29" name="Google Shape;1229;p72"/>
          <p:cNvSpPr txBox="1">
            <a:spLocks noGrp="1"/>
          </p:cNvSpPr>
          <p:nvPr>
            <p:ph type="title"/>
          </p:nvPr>
        </p:nvSpPr>
        <p:spPr>
          <a:xfrm>
            <a:off x="731733" y="1799633"/>
            <a:ext cx="27488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405126620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a:extLst>
              <a:ext uri="{FF2B5EF4-FFF2-40B4-BE49-F238E27FC236}">
                <a16:creationId xmlns:a16="http://schemas.microsoft.com/office/drawing/2014/main" id="{D9E24008-E623-7141-876A-3AFF46D94060}"/>
              </a:ext>
            </a:extLst>
          </p:cNvPr>
          <p:cNvSpPr>
            <a:spLocks noGrp="1"/>
          </p:cNvSpPr>
          <p:nvPr>
            <p:ph type="ftr" sz="quarter" idx="10"/>
          </p:nvPr>
        </p:nvSpPr>
        <p:spPr/>
        <p:txBody>
          <a:bodyPr/>
          <a:lstStyle>
            <a:lvl1pPr>
              <a:defRPr/>
            </a:lvl1pPr>
          </a:lstStyle>
          <a:p>
            <a:pPr>
              <a:defRPr/>
            </a:pPr>
            <a:r>
              <a:rPr lang="en-US"/>
              <a:t>©2018 National Association of Social Workers. All Rights Reserved.</a:t>
            </a:r>
          </a:p>
        </p:txBody>
      </p:sp>
      <p:sp>
        <p:nvSpPr>
          <p:cNvPr id="5" name="Slide Number Placeholder 5">
            <a:extLst>
              <a:ext uri="{FF2B5EF4-FFF2-40B4-BE49-F238E27FC236}">
                <a16:creationId xmlns:a16="http://schemas.microsoft.com/office/drawing/2014/main" id="{592A2951-5851-4344-93DB-40D0FA87334B}"/>
              </a:ext>
            </a:extLst>
          </p:cNvPr>
          <p:cNvSpPr>
            <a:spLocks noGrp="1"/>
          </p:cNvSpPr>
          <p:nvPr>
            <p:ph type="sldNum" sz="quarter" idx="11"/>
          </p:nvPr>
        </p:nvSpPr>
        <p:spPr/>
        <p:txBody>
          <a:bodyPr/>
          <a:lstStyle>
            <a:lvl1pPr>
              <a:defRPr sz="1200"/>
            </a:lvl1pPr>
          </a:lstStyle>
          <a:p>
            <a:fld id="{C2A06B65-E7AE-2E40-A4E7-C9E228F98DC1}" type="slidenum">
              <a:rPr lang="en-US" altLang="en-US"/>
              <a:pPr/>
              <a:t>‹#›</a:t>
            </a:fld>
            <a:endParaRPr lang="en-US" altLang="en-US"/>
          </a:p>
        </p:txBody>
      </p:sp>
    </p:spTree>
    <p:extLst>
      <p:ext uri="{BB962C8B-B14F-4D97-AF65-F5344CB8AC3E}">
        <p14:creationId xmlns:p14="http://schemas.microsoft.com/office/powerpoint/2010/main" val="6114688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D565C6-1BAD-344F-71CE-BC9942236B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C44C959-6DC0-D1A8-4953-BB4AF806EC7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5660E43-3753-8033-D276-081151E7143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64D1EE3-C0A4-160B-73A7-5FA47A83F958}"/>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6" name="Footer Placeholder 5">
            <a:extLst>
              <a:ext uri="{FF2B5EF4-FFF2-40B4-BE49-F238E27FC236}">
                <a16:creationId xmlns:a16="http://schemas.microsoft.com/office/drawing/2014/main" id="{B31119A4-C867-2058-899F-AA1AD2ABFE6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16309DB-5F4F-CBFB-28A6-AB1D7F440F57}"/>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186927221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2: Title, text, photo layout — one column">
  <p:cSld name="22: Title, text, photo layout — one column">
    <p:spTree>
      <p:nvGrpSpPr>
        <p:cNvPr id="1" name="Shape 99"/>
        <p:cNvGrpSpPr/>
        <p:nvPr/>
      </p:nvGrpSpPr>
      <p:grpSpPr>
        <a:xfrm>
          <a:off x="0" y="0"/>
          <a:ext cx="0" cy="0"/>
          <a:chOff x="0" y="0"/>
          <a:chExt cx="0" cy="0"/>
        </a:xfrm>
      </p:grpSpPr>
      <p:sp>
        <p:nvSpPr>
          <p:cNvPr id="100" name="Google Shape;100;p33"/>
          <p:cNvSpPr/>
          <p:nvPr/>
        </p:nvSpPr>
        <p:spPr>
          <a:xfrm>
            <a:off x="-6200" y="-22400"/>
            <a:ext cx="12204400" cy="3239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33"/>
          <p:cNvSpPr txBox="1">
            <a:spLocks noGrp="1"/>
          </p:cNvSpPr>
          <p:nvPr>
            <p:ph type="title"/>
          </p:nvPr>
        </p:nvSpPr>
        <p:spPr>
          <a:xfrm>
            <a:off x="1831200" y="2310200"/>
            <a:ext cx="8529600" cy="4204800"/>
          </a:xfrm>
          <a:prstGeom prst="rect">
            <a:avLst/>
          </a:prstGeom>
          <a:solidFill>
            <a:schemeClr val="lt1"/>
          </a:solidFill>
          <a:ln>
            <a:noFill/>
          </a:ln>
        </p:spPr>
        <p:txBody>
          <a:bodyPr spcFirstLastPara="1" wrap="square" lIns="228600" tIns="228600" rIns="228600" bIns="22860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pic>
        <p:nvPicPr>
          <p:cNvPr id="102" name="Google Shape;102;p3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70923211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22: Title, text — one column, gold">
  <p:cSld name="22: Title, text — one column, gold">
    <p:spTree>
      <p:nvGrpSpPr>
        <p:cNvPr id="1" name="Shape 95"/>
        <p:cNvGrpSpPr/>
        <p:nvPr/>
      </p:nvGrpSpPr>
      <p:grpSpPr>
        <a:xfrm>
          <a:off x="0" y="0"/>
          <a:ext cx="0" cy="0"/>
          <a:chOff x="0" y="0"/>
          <a:chExt cx="0" cy="0"/>
        </a:xfrm>
      </p:grpSpPr>
      <p:sp>
        <p:nvSpPr>
          <p:cNvPr id="96" name="Google Shape;96;p32"/>
          <p:cNvSpPr/>
          <p:nvPr/>
        </p:nvSpPr>
        <p:spPr>
          <a:xfrm>
            <a:off x="-12800" y="1670800"/>
            <a:ext cx="12217600" cy="52548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 name="Google Shape;97;p32"/>
          <p:cNvSpPr txBox="1">
            <a:spLocks noGrp="1"/>
          </p:cNvSpPr>
          <p:nvPr>
            <p:ph type="title"/>
          </p:nvPr>
        </p:nvSpPr>
        <p:spPr>
          <a:xfrm>
            <a:off x="565467" y="413467"/>
            <a:ext cx="11058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
        <p:nvSpPr>
          <p:cNvPr id="98" name="Google Shape;98;p32"/>
          <p:cNvSpPr txBox="1">
            <a:spLocks noGrp="1"/>
          </p:cNvSpPr>
          <p:nvPr>
            <p:ph type="body" idx="1"/>
          </p:nvPr>
        </p:nvSpPr>
        <p:spPr>
          <a:xfrm>
            <a:off x="566567" y="1884833"/>
            <a:ext cx="11058800" cy="4552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Tree>
    <p:extLst>
      <p:ext uri="{BB962C8B-B14F-4D97-AF65-F5344CB8AC3E}">
        <p14:creationId xmlns:p14="http://schemas.microsoft.com/office/powerpoint/2010/main" val="283448725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22: Featured layout">
  <p:cSld name="22: Featured layout">
    <p:spTree>
      <p:nvGrpSpPr>
        <p:cNvPr id="1" name="Shape 1191"/>
        <p:cNvGrpSpPr/>
        <p:nvPr/>
      </p:nvGrpSpPr>
      <p:grpSpPr>
        <a:xfrm>
          <a:off x="0" y="0"/>
          <a:ext cx="0" cy="0"/>
          <a:chOff x="0" y="0"/>
          <a:chExt cx="0" cy="0"/>
        </a:xfrm>
      </p:grpSpPr>
      <p:sp>
        <p:nvSpPr>
          <p:cNvPr id="1192" name="Google Shape;1192;p68"/>
          <p:cNvSpPr txBox="1">
            <a:spLocks noGrp="1"/>
          </p:cNvSpPr>
          <p:nvPr>
            <p:ph type="body" idx="1"/>
          </p:nvPr>
        </p:nvSpPr>
        <p:spPr>
          <a:xfrm>
            <a:off x="1138133" y="1230067"/>
            <a:ext cx="7684800" cy="821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3" name="Google Shape;1193;p68"/>
          <p:cNvSpPr>
            <a:spLocks noGrp="1"/>
          </p:cNvSpPr>
          <p:nvPr>
            <p:ph type="pic" idx="2"/>
          </p:nvPr>
        </p:nvSpPr>
        <p:spPr>
          <a:xfrm>
            <a:off x="1271815" y="2394451"/>
            <a:ext cx="1691200" cy="1691200"/>
          </a:xfrm>
          <a:prstGeom prst="ellipse">
            <a:avLst/>
          </a:prstGeom>
          <a:solidFill>
            <a:srgbClr val="BFBFBF"/>
          </a:solidFill>
          <a:ln>
            <a:noFill/>
          </a:ln>
        </p:spPr>
      </p:sp>
      <p:sp>
        <p:nvSpPr>
          <p:cNvPr id="1194" name="Google Shape;1194;p68"/>
          <p:cNvSpPr>
            <a:spLocks noGrp="1"/>
          </p:cNvSpPr>
          <p:nvPr>
            <p:ph type="pic" idx="3"/>
          </p:nvPr>
        </p:nvSpPr>
        <p:spPr>
          <a:xfrm>
            <a:off x="4061313" y="2394451"/>
            <a:ext cx="1691200" cy="1691200"/>
          </a:xfrm>
          <a:prstGeom prst="ellipse">
            <a:avLst/>
          </a:prstGeom>
          <a:solidFill>
            <a:srgbClr val="BFBFBF"/>
          </a:solidFill>
          <a:ln>
            <a:noFill/>
          </a:ln>
        </p:spPr>
      </p:sp>
      <p:sp>
        <p:nvSpPr>
          <p:cNvPr id="1195" name="Google Shape;1195;p68"/>
          <p:cNvSpPr>
            <a:spLocks noGrp="1"/>
          </p:cNvSpPr>
          <p:nvPr>
            <p:ph type="pic" idx="4"/>
          </p:nvPr>
        </p:nvSpPr>
        <p:spPr>
          <a:xfrm>
            <a:off x="6850812" y="2394451"/>
            <a:ext cx="1691200" cy="1691200"/>
          </a:xfrm>
          <a:prstGeom prst="ellipse">
            <a:avLst/>
          </a:prstGeom>
          <a:solidFill>
            <a:srgbClr val="BFBFBF"/>
          </a:solidFill>
          <a:ln>
            <a:noFill/>
          </a:ln>
        </p:spPr>
      </p:sp>
      <p:sp>
        <p:nvSpPr>
          <p:cNvPr id="1196" name="Google Shape;1196;p68"/>
          <p:cNvSpPr>
            <a:spLocks noGrp="1"/>
          </p:cNvSpPr>
          <p:nvPr>
            <p:ph type="pic" idx="5"/>
          </p:nvPr>
        </p:nvSpPr>
        <p:spPr>
          <a:xfrm>
            <a:off x="9640312" y="2394451"/>
            <a:ext cx="1691200" cy="1691200"/>
          </a:xfrm>
          <a:prstGeom prst="ellipse">
            <a:avLst/>
          </a:prstGeom>
          <a:solidFill>
            <a:srgbClr val="BFBFBF"/>
          </a:solidFill>
          <a:ln>
            <a:noFill/>
          </a:ln>
        </p:spPr>
      </p:sp>
      <p:sp>
        <p:nvSpPr>
          <p:cNvPr id="1197" name="Google Shape;1197;p68"/>
          <p:cNvSpPr txBox="1"/>
          <p:nvPr/>
        </p:nvSpPr>
        <p:spPr>
          <a:xfrm>
            <a:off x="0" y="0"/>
            <a:ext cx="12192000" cy="421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98" name="Google Shape;1198;p68"/>
          <p:cNvSpPr txBox="1">
            <a:spLocks noGrp="1"/>
          </p:cNvSpPr>
          <p:nvPr>
            <p:ph type="body" idx="6"/>
          </p:nvPr>
        </p:nvSpPr>
        <p:spPr>
          <a:xfrm>
            <a:off x="1117600"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9" name="Google Shape;1199;p68"/>
          <p:cNvSpPr txBox="1">
            <a:spLocks noGrp="1"/>
          </p:cNvSpPr>
          <p:nvPr>
            <p:ph type="title"/>
          </p:nvPr>
        </p:nvSpPr>
        <p:spPr>
          <a:xfrm>
            <a:off x="1138133" y="682033"/>
            <a:ext cx="73640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200" name="Google Shape;1200;p68"/>
          <p:cNvSpPr txBox="1">
            <a:spLocks noGrp="1"/>
          </p:cNvSpPr>
          <p:nvPr>
            <p:ph type="body" idx="7"/>
          </p:nvPr>
        </p:nvSpPr>
        <p:spPr>
          <a:xfrm>
            <a:off x="3912821"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1" name="Google Shape;1201;p68"/>
          <p:cNvSpPr txBox="1">
            <a:spLocks noGrp="1"/>
          </p:cNvSpPr>
          <p:nvPr>
            <p:ph type="body" idx="8"/>
          </p:nvPr>
        </p:nvSpPr>
        <p:spPr>
          <a:xfrm>
            <a:off x="6708044"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2" name="Google Shape;1202;p68"/>
          <p:cNvSpPr txBox="1">
            <a:spLocks noGrp="1"/>
          </p:cNvSpPr>
          <p:nvPr>
            <p:ph type="body" idx="9"/>
          </p:nvPr>
        </p:nvSpPr>
        <p:spPr>
          <a:xfrm>
            <a:off x="9503267" y="4347792"/>
            <a:ext cx="20828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3378912887"/>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23: Title and text with divider, 2 column — white">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560833" y="426733"/>
            <a:ext cx="11215200" cy="6068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1067"/>
              </a:spcBef>
              <a:spcAft>
                <a:spcPts val="0"/>
              </a:spcAft>
              <a:buSzPts val="2800"/>
              <a:buNone/>
              <a:defRPr/>
            </a:lvl3pPr>
            <a:lvl4pPr lvl="3" rtl="0">
              <a:spcBef>
                <a:spcPts val="1067"/>
              </a:spcBef>
              <a:spcAft>
                <a:spcPts val="0"/>
              </a:spcAft>
              <a:buSzPts val="2800"/>
              <a:buNone/>
              <a:defRPr/>
            </a:lvl4pPr>
            <a:lvl5pPr lvl="4" rtl="0">
              <a:spcBef>
                <a:spcPts val="1067"/>
              </a:spcBef>
              <a:spcAft>
                <a:spcPts val="0"/>
              </a:spcAft>
              <a:buSzPts val="2800"/>
              <a:buNone/>
              <a:defRPr/>
            </a:lvl5pPr>
            <a:lvl6pPr lvl="5" rtl="0">
              <a:spcBef>
                <a:spcPts val="1067"/>
              </a:spcBef>
              <a:spcAft>
                <a:spcPts val="0"/>
              </a:spcAft>
              <a:buSzPts val="2800"/>
              <a:buNone/>
              <a:defRPr/>
            </a:lvl6pPr>
            <a:lvl7pPr lvl="6" rtl="0">
              <a:spcBef>
                <a:spcPts val="1067"/>
              </a:spcBef>
              <a:spcAft>
                <a:spcPts val="0"/>
              </a:spcAft>
              <a:buSzPts val="2800"/>
              <a:buNone/>
              <a:defRPr/>
            </a:lvl7pPr>
            <a:lvl8pPr lvl="7" rtl="0">
              <a:spcBef>
                <a:spcPts val="1067"/>
              </a:spcBef>
              <a:spcAft>
                <a:spcPts val="0"/>
              </a:spcAft>
              <a:buSzPts val="2800"/>
              <a:buNone/>
              <a:defRPr/>
            </a:lvl8pPr>
            <a:lvl9pPr lvl="8" rtl="0">
              <a:spcBef>
                <a:spcPts val="1067"/>
              </a:spcBef>
              <a:spcAft>
                <a:spcPts val="1067"/>
              </a:spcAft>
              <a:buSzPts val="2800"/>
              <a:buNone/>
              <a:defRPr/>
            </a:lvl9pPr>
          </a:lstStyle>
          <a:p>
            <a:endParaRPr/>
          </a:p>
        </p:txBody>
      </p:sp>
      <p:sp>
        <p:nvSpPr>
          <p:cNvPr id="123" name="Google Shape;123;p34"/>
          <p:cNvSpPr txBox="1">
            <a:spLocks noGrp="1"/>
          </p:cNvSpPr>
          <p:nvPr>
            <p:ph type="body" idx="1"/>
          </p:nvPr>
        </p:nvSpPr>
        <p:spPr>
          <a:xfrm>
            <a:off x="560833" y="1326067"/>
            <a:ext cx="5474000" cy="5111200"/>
          </a:xfrm>
          <a:prstGeom prst="rect">
            <a:avLst/>
          </a:prstGeom>
        </p:spPr>
        <p:txBody>
          <a:bodyPr spcFirstLastPara="1" wrap="square" lIns="0" tIns="0" rIns="91425"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sp>
        <p:nvSpPr>
          <p:cNvPr id="124" name="Google Shape;124;p34"/>
          <p:cNvSpPr txBox="1">
            <a:spLocks noGrp="1"/>
          </p:cNvSpPr>
          <p:nvPr>
            <p:ph type="body" idx="2"/>
          </p:nvPr>
        </p:nvSpPr>
        <p:spPr>
          <a:xfrm>
            <a:off x="6156967" y="1326067"/>
            <a:ext cx="5584000" cy="5111200"/>
          </a:xfrm>
          <a:prstGeom prst="rect">
            <a:avLst/>
          </a:prstGeom>
        </p:spPr>
        <p:txBody>
          <a:bodyPr spcFirstLastPara="1" wrap="square" lIns="182875" tIns="0" rIns="0" bIns="0" anchor="t" anchorCtr="0">
            <a:noAutofit/>
          </a:bodyPr>
          <a:lstStyle>
            <a:lvl1pPr marL="609585" lvl="0" indent="-440256" rtl="0">
              <a:spcBef>
                <a:spcPts val="0"/>
              </a:spcBef>
              <a:spcAft>
                <a:spcPts val="0"/>
              </a:spcAft>
              <a:buSzPts val="1600"/>
              <a:buChar char="●"/>
              <a:defRPr sz="2133"/>
            </a:lvl1pPr>
            <a:lvl2pPr marL="1219170" lvl="1" indent="-440256" rtl="0">
              <a:spcBef>
                <a:spcPts val="1067"/>
              </a:spcBef>
              <a:spcAft>
                <a:spcPts val="0"/>
              </a:spcAft>
              <a:buSzPts val="1600"/>
              <a:buChar char="○"/>
              <a:defRPr sz="2133"/>
            </a:lvl2pPr>
            <a:lvl3pPr marL="1828754" lvl="2" indent="-440256" rtl="0">
              <a:spcBef>
                <a:spcPts val="1067"/>
              </a:spcBef>
              <a:spcAft>
                <a:spcPts val="0"/>
              </a:spcAft>
              <a:buSzPts val="1600"/>
              <a:buChar char="■"/>
              <a:defRPr sz="2133"/>
            </a:lvl3pPr>
            <a:lvl4pPr marL="2438339" lvl="3" indent="-440256" rtl="0">
              <a:spcBef>
                <a:spcPts val="1067"/>
              </a:spcBef>
              <a:spcAft>
                <a:spcPts val="0"/>
              </a:spcAft>
              <a:buSzPts val="1600"/>
              <a:buChar char="●"/>
              <a:defRPr sz="2133"/>
            </a:lvl4pPr>
            <a:lvl5pPr marL="3047924" lvl="4" indent="-440256" rtl="0">
              <a:spcBef>
                <a:spcPts val="1067"/>
              </a:spcBef>
              <a:spcAft>
                <a:spcPts val="0"/>
              </a:spcAft>
              <a:buSzPts val="1600"/>
              <a:buChar char="○"/>
              <a:defRPr sz="2133"/>
            </a:lvl5pPr>
            <a:lvl6pPr marL="3657509" lvl="5" indent="-440256" rtl="0">
              <a:spcBef>
                <a:spcPts val="1067"/>
              </a:spcBef>
              <a:spcAft>
                <a:spcPts val="0"/>
              </a:spcAft>
              <a:buSzPts val="1600"/>
              <a:buChar char="■"/>
              <a:defRPr sz="2133"/>
            </a:lvl6pPr>
            <a:lvl7pPr marL="4267093" lvl="6" indent="-440256" rtl="0">
              <a:spcBef>
                <a:spcPts val="1067"/>
              </a:spcBef>
              <a:spcAft>
                <a:spcPts val="0"/>
              </a:spcAft>
              <a:buSzPts val="1600"/>
              <a:buChar char="●"/>
              <a:defRPr sz="2133"/>
            </a:lvl7pPr>
            <a:lvl8pPr marL="4876678" lvl="7" indent="-440256" rtl="0">
              <a:spcBef>
                <a:spcPts val="1067"/>
              </a:spcBef>
              <a:spcAft>
                <a:spcPts val="0"/>
              </a:spcAft>
              <a:buSzPts val="1600"/>
              <a:buChar char="○"/>
              <a:defRPr sz="2133"/>
            </a:lvl8pPr>
            <a:lvl9pPr marL="5486263" lvl="8" indent="-440256" rtl="0">
              <a:spcBef>
                <a:spcPts val="1067"/>
              </a:spcBef>
              <a:spcAft>
                <a:spcPts val="1067"/>
              </a:spcAft>
              <a:buSzPts val="1600"/>
              <a:buChar char="■"/>
              <a:defRPr sz="2133"/>
            </a:lvl9pPr>
          </a:lstStyle>
          <a:p>
            <a:endParaRPr/>
          </a:p>
        </p:txBody>
      </p:sp>
      <p:cxnSp>
        <p:nvCxnSpPr>
          <p:cNvPr id="125" name="Google Shape;125;p34"/>
          <p:cNvCxnSpPr/>
          <p:nvPr/>
        </p:nvCxnSpPr>
        <p:spPr>
          <a:xfrm>
            <a:off x="6102164" y="1660928"/>
            <a:ext cx="0" cy="4401200"/>
          </a:xfrm>
          <a:prstGeom prst="straightConnector1">
            <a:avLst/>
          </a:prstGeom>
          <a:noFill/>
          <a:ln w="38100" cap="flat" cmpd="sng">
            <a:solidFill>
              <a:schemeClr val="accent1"/>
            </a:solidFill>
            <a:prstDash val="solid"/>
            <a:round/>
            <a:headEnd type="none" w="med" len="med"/>
            <a:tailEnd type="none" w="med" len="med"/>
          </a:ln>
        </p:spPr>
      </p:cxnSp>
    </p:spTree>
    <p:extLst>
      <p:ext uri="{BB962C8B-B14F-4D97-AF65-F5344CB8AC3E}">
        <p14:creationId xmlns:p14="http://schemas.microsoft.com/office/powerpoint/2010/main" val="136689181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22: Title, text — three column, pattern">
  <p:cSld name="1_22: Title, text — three column, pattern">
    <p:spTree>
      <p:nvGrpSpPr>
        <p:cNvPr id="1" name="Shape 132"/>
        <p:cNvGrpSpPr/>
        <p:nvPr/>
      </p:nvGrpSpPr>
      <p:grpSpPr>
        <a:xfrm>
          <a:off x="0" y="0"/>
          <a:ext cx="0" cy="0"/>
          <a:chOff x="0" y="0"/>
          <a:chExt cx="0" cy="0"/>
        </a:xfrm>
      </p:grpSpPr>
      <p:pic>
        <p:nvPicPr>
          <p:cNvPr id="133" name="Google Shape;133;p4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34" name="Google Shape;134;p41"/>
          <p:cNvSpPr txBox="1">
            <a:spLocks noGrp="1"/>
          </p:cNvSpPr>
          <p:nvPr>
            <p:ph type="body" idx="1"/>
          </p:nvPr>
        </p:nvSpPr>
        <p:spPr>
          <a:xfrm>
            <a:off x="4495800" y="431800"/>
            <a:ext cx="32060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5" name="Google Shape;135;p41"/>
          <p:cNvSpPr txBox="1">
            <a:spLocks noGrp="1"/>
          </p:cNvSpPr>
          <p:nvPr>
            <p:ph type="body" idx="2"/>
          </p:nvPr>
        </p:nvSpPr>
        <p:spPr>
          <a:xfrm>
            <a:off x="7821933" y="431800"/>
            <a:ext cx="32432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6" name="Google Shape;136;p41"/>
          <p:cNvSpPr txBox="1">
            <a:spLocks noGrp="1"/>
          </p:cNvSpPr>
          <p:nvPr>
            <p:ph type="title"/>
          </p:nvPr>
        </p:nvSpPr>
        <p:spPr>
          <a:xfrm>
            <a:off x="559667" y="421200"/>
            <a:ext cx="32252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74143188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22: Section intro title, gold">
  <p:cSld name="22: Section intro title, gold">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pic>
        <p:nvPicPr>
          <p:cNvPr id="11" name="Google Shape;11;p2"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9614104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2: Title, text, photo layout, right">
  <p:cSld name="22: Title, text, photo layout, right">
    <p:spTree>
      <p:nvGrpSpPr>
        <p:cNvPr id="1" name="Shape 103"/>
        <p:cNvGrpSpPr/>
        <p:nvPr/>
      </p:nvGrpSpPr>
      <p:grpSpPr>
        <a:xfrm>
          <a:off x="0" y="0"/>
          <a:ext cx="0" cy="0"/>
          <a:chOff x="0" y="0"/>
          <a:chExt cx="0" cy="0"/>
        </a:xfrm>
      </p:grpSpPr>
      <p:sp>
        <p:nvSpPr>
          <p:cNvPr id="104" name="Google Shape;104;p34"/>
          <p:cNvSpPr/>
          <p:nvPr/>
        </p:nvSpPr>
        <p:spPr>
          <a:xfrm>
            <a:off x="1249936"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05" name="Google Shape;105;p34"/>
          <p:cNvSpPr/>
          <p:nvPr/>
        </p:nvSpPr>
        <p:spPr>
          <a:xfrm>
            <a:off x="1549200" y="-22400"/>
            <a:ext cx="5728000" cy="68812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6" name="Google Shape;106;p34"/>
          <p:cNvSpPr txBox="1">
            <a:spLocks noGrp="1"/>
          </p:cNvSpPr>
          <p:nvPr>
            <p:ph type="title"/>
          </p:nvPr>
        </p:nvSpPr>
        <p:spPr>
          <a:xfrm>
            <a:off x="6021600" y="1054800"/>
            <a:ext cx="5604000" cy="4748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07" name="Google Shape;107;p34"/>
          <p:cNvSpPr txBox="1">
            <a:spLocks noGrp="1"/>
          </p:cNvSpPr>
          <p:nvPr>
            <p:ph type="body" idx="1"/>
          </p:nvPr>
        </p:nvSpPr>
        <p:spPr>
          <a:xfrm>
            <a:off x="6021600" y="2368133"/>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Tree>
    <p:extLst>
      <p:ext uri="{BB962C8B-B14F-4D97-AF65-F5344CB8AC3E}">
        <p14:creationId xmlns:p14="http://schemas.microsoft.com/office/powerpoint/2010/main" val="197585970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2: Title, text, photo layout, left">
  <p:cSld name="22: Title, text, photo layout, left">
    <p:spTree>
      <p:nvGrpSpPr>
        <p:cNvPr id="1" name="Shape 108"/>
        <p:cNvGrpSpPr/>
        <p:nvPr/>
      </p:nvGrpSpPr>
      <p:grpSpPr>
        <a:xfrm>
          <a:off x="0" y="0"/>
          <a:ext cx="0" cy="0"/>
          <a:chOff x="0" y="0"/>
          <a:chExt cx="0" cy="0"/>
        </a:xfrm>
      </p:grpSpPr>
      <p:sp>
        <p:nvSpPr>
          <p:cNvPr id="109" name="Google Shape;109;p35"/>
          <p:cNvSpPr/>
          <p:nvPr/>
        </p:nvSpPr>
        <p:spPr>
          <a:xfrm>
            <a:off x="5454800" y="833"/>
            <a:ext cx="5744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 name="Google Shape;110;p35"/>
          <p:cNvSpPr txBox="1">
            <a:spLocks noGrp="1"/>
          </p:cNvSpPr>
          <p:nvPr>
            <p:ph type="title"/>
          </p:nvPr>
        </p:nvSpPr>
        <p:spPr>
          <a:xfrm>
            <a:off x="1127567" y="1054733"/>
            <a:ext cx="5604000" cy="1313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b" anchorCtr="0">
            <a:noAutofit/>
          </a:bodyPr>
          <a:lstStyle>
            <a:lvl1pPr lvl="0" algn="l" rtl="0">
              <a:lnSpc>
                <a:spcPct val="90000"/>
              </a:lnSpc>
              <a:spcBef>
                <a:spcPts val="0"/>
              </a:spcBef>
              <a:spcAft>
                <a:spcPts val="0"/>
              </a:spcAft>
              <a:buSzPts val="2400"/>
              <a:buNone/>
              <a:defRPr sz="3200">
                <a:highlight>
                  <a:schemeClr val="accent1"/>
                </a:highlight>
              </a:defRPr>
            </a:lvl1pPr>
            <a:lvl2pPr lvl="1" algn="l" rtl="0">
              <a:lnSpc>
                <a:spcPct val="90000"/>
              </a:lnSpc>
              <a:spcBef>
                <a:spcPts val="1067"/>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r>
              <a:rPr lang="en-US"/>
              <a:t>Click to edit Master title style</a:t>
            </a:r>
            <a:endParaRPr/>
          </a:p>
        </p:txBody>
      </p:sp>
      <p:sp>
        <p:nvSpPr>
          <p:cNvPr id="111" name="Google Shape;111;p35"/>
          <p:cNvSpPr txBox="1">
            <a:spLocks noGrp="1"/>
          </p:cNvSpPr>
          <p:nvPr>
            <p:ph type="body" idx="1"/>
          </p:nvPr>
        </p:nvSpPr>
        <p:spPr>
          <a:xfrm>
            <a:off x="1127567" y="2368067"/>
            <a:ext cx="5604000" cy="3435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12" name="Google Shape;112;p35"/>
          <p:cNvSpPr/>
          <p:nvPr/>
        </p:nvSpPr>
        <p:spPr>
          <a:xfrm>
            <a:off x="11190415" y="1054800"/>
            <a:ext cx="291600" cy="4748400"/>
          </a:xfrm>
          <a:prstGeom prst="rect">
            <a:avLst/>
          </a:prstGeom>
          <a:solidFill>
            <a:schemeClr val="accent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7722497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2: Title, text — one column, default">
  <p:cSld name="22: Title, text — one column, default">
    <p:spTree>
      <p:nvGrpSpPr>
        <p:cNvPr id="1" name="Shape 113"/>
        <p:cNvGrpSpPr/>
        <p:nvPr/>
      </p:nvGrpSpPr>
      <p:grpSpPr>
        <a:xfrm>
          <a:off x="0" y="0"/>
          <a:ext cx="0" cy="0"/>
          <a:chOff x="0" y="0"/>
          <a:chExt cx="0" cy="0"/>
        </a:xfrm>
      </p:grpSpPr>
      <p:sp>
        <p:nvSpPr>
          <p:cNvPr id="114" name="Google Shape;114;p36"/>
          <p:cNvSpPr txBox="1">
            <a:spLocks noGrp="1"/>
          </p:cNvSpPr>
          <p:nvPr>
            <p:ph type="body" idx="1"/>
          </p:nvPr>
        </p:nvSpPr>
        <p:spPr>
          <a:xfrm>
            <a:off x="573167" y="1179000"/>
            <a:ext cx="11052400" cy="5257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5" name="Google Shape;115;p36"/>
          <p:cNvSpPr txBox="1">
            <a:spLocks noGrp="1"/>
          </p:cNvSpPr>
          <p:nvPr>
            <p:ph type="title"/>
          </p:nvPr>
        </p:nvSpPr>
        <p:spPr>
          <a:xfrm>
            <a:off x="566567" y="421200"/>
            <a:ext cx="11059200" cy="757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32102661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2: Title, text — one column, default with subheading">
  <p:cSld name="22: Title, text — one column, default with subheading">
    <p:spTree>
      <p:nvGrpSpPr>
        <p:cNvPr id="1" name="Shape 116"/>
        <p:cNvGrpSpPr/>
        <p:nvPr/>
      </p:nvGrpSpPr>
      <p:grpSpPr>
        <a:xfrm>
          <a:off x="0" y="0"/>
          <a:ext cx="0" cy="0"/>
          <a:chOff x="0" y="0"/>
          <a:chExt cx="0" cy="0"/>
        </a:xfrm>
      </p:grpSpPr>
      <p:sp>
        <p:nvSpPr>
          <p:cNvPr id="117" name="Google Shape;117;p37"/>
          <p:cNvSpPr txBox="1">
            <a:spLocks noGrp="1"/>
          </p:cNvSpPr>
          <p:nvPr>
            <p:ph type="body" idx="1"/>
          </p:nvPr>
        </p:nvSpPr>
        <p:spPr>
          <a:xfrm>
            <a:off x="573167" y="1456300"/>
            <a:ext cx="11052400" cy="4980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18" name="Google Shape;118;p37"/>
          <p:cNvSpPr txBox="1">
            <a:spLocks noGrp="1"/>
          </p:cNvSpPr>
          <p:nvPr>
            <p:ph type="title"/>
          </p:nvPr>
        </p:nvSpPr>
        <p:spPr>
          <a:xfrm>
            <a:off x="566567" y="421200"/>
            <a:ext cx="11059200" cy="586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1400"/>
              <a:buFont typeface="Arial"/>
              <a:buNone/>
              <a:defRPr sz="3733" b="1">
                <a:solidFill>
                  <a:schemeClr val="dk1"/>
                </a:solidFill>
              </a:defRPr>
            </a:lvl2pPr>
            <a:lvl3pPr lvl="2" algn="l" rtl="0">
              <a:lnSpc>
                <a:spcPct val="100000"/>
              </a:lnSpc>
              <a:spcBef>
                <a:spcPts val="0"/>
              </a:spcBef>
              <a:spcAft>
                <a:spcPts val="0"/>
              </a:spcAft>
              <a:buClr>
                <a:schemeClr val="dk1"/>
              </a:buClr>
              <a:buSzPts val="1400"/>
              <a:buFont typeface="Arial"/>
              <a:buNone/>
              <a:defRPr sz="3733" b="1">
                <a:solidFill>
                  <a:schemeClr val="dk1"/>
                </a:solidFill>
              </a:defRPr>
            </a:lvl3pPr>
            <a:lvl4pPr lvl="3" algn="l" rtl="0">
              <a:lnSpc>
                <a:spcPct val="100000"/>
              </a:lnSpc>
              <a:spcBef>
                <a:spcPts val="0"/>
              </a:spcBef>
              <a:spcAft>
                <a:spcPts val="0"/>
              </a:spcAft>
              <a:buClr>
                <a:schemeClr val="dk1"/>
              </a:buClr>
              <a:buSzPts val="1400"/>
              <a:buFont typeface="Arial"/>
              <a:buNone/>
              <a:defRPr sz="3733" b="1">
                <a:solidFill>
                  <a:schemeClr val="dk1"/>
                </a:solidFill>
              </a:defRPr>
            </a:lvl4pPr>
            <a:lvl5pPr lvl="4" algn="l" rtl="0">
              <a:lnSpc>
                <a:spcPct val="100000"/>
              </a:lnSpc>
              <a:spcBef>
                <a:spcPts val="0"/>
              </a:spcBef>
              <a:spcAft>
                <a:spcPts val="0"/>
              </a:spcAft>
              <a:buClr>
                <a:schemeClr val="dk1"/>
              </a:buClr>
              <a:buSzPts val="1400"/>
              <a:buFont typeface="Arial"/>
              <a:buNone/>
              <a:defRPr sz="3733" b="1">
                <a:solidFill>
                  <a:schemeClr val="dk1"/>
                </a:solidFill>
              </a:defRPr>
            </a:lvl5pPr>
            <a:lvl6pPr lvl="5" algn="l" rtl="0">
              <a:lnSpc>
                <a:spcPct val="100000"/>
              </a:lnSpc>
              <a:spcBef>
                <a:spcPts val="0"/>
              </a:spcBef>
              <a:spcAft>
                <a:spcPts val="0"/>
              </a:spcAft>
              <a:buClr>
                <a:schemeClr val="dk1"/>
              </a:buClr>
              <a:buSzPts val="1400"/>
              <a:buFont typeface="Arial"/>
              <a:buNone/>
              <a:defRPr sz="3733" b="1">
                <a:solidFill>
                  <a:schemeClr val="dk1"/>
                </a:solidFill>
              </a:defRPr>
            </a:lvl6pPr>
            <a:lvl7pPr lvl="6" algn="l" rtl="0">
              <a:lnSpc>
                <a:spcPct val="100000"/>
              </a:lnSpc>
              <a:spcBef>
                <a:spcPts val="0"/>
              </a:spcBef>
              <a:spcAft>
                <a:spcPts val="0"/>
              </a:spcAft>
              <a:buClr>
                <a:schemeClr val="dk1"/>
              </a:buClr>
              <a:buSzPts val="1400"/>
              <a:buFont typeface="Arial"/>
              <a:buNone/>
              <a:defRPr sz="3733" b="1">
                <a:solidFill>
                  <a:schemeClr val="dk1"/>
                </a:solidFill>
              </a:defRPr>
            </a:lvl7pPr>
            <a:lvl8pPr lvl="7" algn="l" rtl="0">
              <a:lnSpc>
                <a:spcPct val="100000"/>
              </a:lnSpc>
              <a:spcBef>
                <a:spcPts val="0"/>
              </a:spcBef>
              <a:spcAft>
                <a:spcPts val="0"/>
              </a:spcAft>
              <a:buClr>
                <a:schemeClr val="dk1"/>
              </a:buClr>
              <a:buSzPts val="1400"/>
              <a:buFont typeface="Arial"/>
              <a:buNone/>
              <a:defRPr sz="3733" b="1">
                <a:solidFill>
                  <a:schemeClr val="dk1"/>
                </a:solidFill>
              </a:defRPr>
            </a:lvl8pPr>
            <a:lvl9pPr lvl="8" algn="l" rtl="0">
              <a:lnSpc>
                <a:spcPct val="100000"/>
              </a:lnSpc>
              <a:spcBef>
                <a:spcPts val="0"/>
              </a:spcBef>
              <a:spcAft>
                <a:spcPts val="0"/>
              </a:spcAft>
              <a:buClr>
                <a:schemeClr val="dk1"/>
              </a:buClr>
              <a:buSzPts val="1400"/>
              <a:buFont typeface="Arial"/>
              <a:buNone/>
              <a:defRPr sz="3733" b="1">
                <a:solidFill>
                  <a:schemeClr val="dk1"/>
                </a:solidFill>
              </a:defRPr>
            </a:lvl9pPr>
          </a:lstStyle>
          <a:p>
            <a:r>
              <a:rPr lang="en-US"/>
              <a:t>Click to edit Master title style</a:t>
            </a:r>
            <a:endParaRPr/>
          </a:p>
        </p:txBody>
      </p:sp>
      <p:sp>
        <p:nvSpPr>
          <p:cNvPr id="119" name="Google Shape;119;p37"/>
          <p:cNvSpPr txBox="1">
            <a:spLocks noGrp="1"/>
          </p:cNvSpPr>
          <p:nvPr>
            <p:ph type="subTitle" idx="2"/>
          </p:nvPr>
        </p:nvSpPr>
        <p:spPr>
          <a:xfrm>
            <a:off x="570600" y="1008004"/>
            <a:ext cx="11164000" cy="285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Clr>
                <a:schemeClr val="lt1"/>
              </a:buClr>
              <a:buSzPts val="1600"/>
              <a:buNone/>
              <a:defRPr sz="2133" b="1">
                <a:solidFill>
                  <a:schemeClr val="lt1"/>
                </a:solidFill>
                <a:highlight>
                  <a:schemeClr val="dk1"/>
                </a:highlight>
              </a:defRPr>
            </a:lvl1pPr>
            <a:lvl2pPr lvl="1" rtl="0">
              <a:lnSpc>
                <a:spcPct val="90000"/>
              </a:lnSpc>
              <a:spcBef>
                <a:spcPts val="533"/>
              </a:spcBef>
              <a:spcAft>
                <a:spcPts val="0"/>
              </a:spcAft>
              <a:buSzPts val="1600"/>
              <a:buNone/>
              <a:defRPr/>
            </a:lvl2pPr>
            <a:lvl3pPr lvl="2" rtl="0">
              <a:lnSpc>
                <a:spcPct val="90000"/>
              </a:lnSpc>
              <a:spcBef>
                <a:spcPts val="533"/>
              </a:spcBef>
              <a:spcAft>
                <a:spcPts val="0"/>
              </a:spcAft>
              <a:buSzPts val="1600"/>
              <a:buNone/>
              <a:defRPr/>
            </a:lvl3pPr>
            <a:lvl4pPr lvl="3" rtl="0">
              <a:lnSpc>
                <a:spcPct val="90000"/>
              </a:lnSpc>
              <a:spcBef>
                <a:spcPts val="533"/>
              </a:spcBef>
              <a:spcAft>
                <a:spcPts val="0"/>
              </a:spcAft>
              <a:buSzPts val="1200"/>
              <a:buNone/>
              <a:defRPr/>
            </a:lvl4pPr>
            <a:lvl5pPr lvl="4" rtl="0">
              <a:lnSpc>
                <a:spcPct val="90000"/>
              </a:lnSpc>
              <a:spcBef>
                <a:spcPts val="533"/>
              </a:spcBef>
              <a:spcAft>
                <a:spcPts val="0"/>
              </a:spcAft>
              <a:buSzPts val="1200"/>
              <a:buNone/>
              <a:defRPr/>
            </a:lvl5pPr>
            <a:lvl6pPr lvl="5" rtl="0">
              <a:lnSpc>
                <a:spcPct val="90000"/>
              </a:lnSpc>
              <a:spcBef>
                <a:spcPts val="533"/>
              </a:spcBef>
              <a:spcAft>
                <a:spcPts val="0"/>
              </a:spcAft>
              <a:buSzPts val="800"/>
              <a:buNone/>
              <a:defRPr/>
            </a:lvl6pPr>
            <a:lvl7pPr lvl="6" rtl="0">
              <a:lnSpc>
                <a:spcPct val="90000"/>
              </a:lnSpc>
              <a:spcBef>
                <a:spcPts val="533"/>
              </a:spcBef>
              <a:spcAft>
                <a:spcPts val="0"/>
              </a:spcAft>
              <a:buSzPts val="800"/>
              <a:buNone/>
              <a:defRPr/>
            </a:lvl7pPr>
            <a:lvl8pPr lvl="7" rtl="0">
              <a:lnSpc>
                <a:spcPct val="90000"/>
              </a:lnSpc>
              <a:spcBef>
                <a:spcPts val="533"/>
              </a:spcBef>
              <a:spcAft>
                <a:spcPts val="0"/>
              </a:spcAft>
              <a:buSzPts val="800"/>
              <a:buNone/>
              <a:defRPr/>
            </a:lvl8pPr>
            <a:lvl9pPr lvl="8" rtl="0">
              <a:lnSpc>
                <a:spcPct val="90000"/>
              </a:lnSpc>
              <a:spcBef>
                <a:spcPts val="533"/>
              </a:spcBef>
              <a:spcAft>
                <a:spcPts val="533"/>
              </a:spcAft>
              <a:buSzPts val="800"/>
              <a:buNone/>
              <a:defRPr/>
            </a:lvl9pPr>
          </a:lstStyle>
          <a:p>
            <a:r>
              <a:rPr lang="en-US"/>
              <a:t>Click to edit Master subtitle style</a:t>
            </a:r>
            <a:endParaRPr/>
          </a:p>
        </p:txBody>
      </p:sp>
    </p:spTree>
    <p:extLst>
      <p:ext uri="{BB962C8B-B14F-4D97-AF65-F5344CB8AC3E}">
        <p14:creationId xmlns:p14="http://schemas.microsoft.com/office/powerpoint/2010/main" val="411642708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2: Chapter break top, black">
  <p:cSld name="22: Chapter break top, black">
    <p:spTree>
      <p:nvGrpSpPr>
        <p:cNvPr id="1" name="Shape 120"/>
        <p:cNvGrpSpPr/>
        <p:nvPr/>
      </p:nvGrpSpPr>
      <p:grpSpPr>
        <a:xfrm>
          <a:off x="0" y="0"/>
          <a:ext cx="0" cy="0"/>
          <a:chOff x="0" y="0"/>
          <a:chExt cx="0" cy="0"/>
        </a:xfrm>
      </p:grpSpPr>
      <p:sp>
        <p:nvSpPr>
          <p:cNvPr id="121" name="Google Shape;121;p38"/>
          <p:cNvSpPr/>
          <p:nvPr/>
        </p:nvSpPr>
        <p:spPr>
          <a:xfrm>
            <a:off x="67" y="0"/>
            <a:ext cx="12192000" cy="2425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pic>
        <p:nvPicPr>
          <p:cNvPr id="122" name="Google Shape;122;p3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3" name="Google Shape;123;p38"/>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0641631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2: Chapter break top, gold">
  <p:cSld name="22: Chapter break top, gold">
    <p:spTree>
      <p:nvGrpSpPr>
        <p:cNvPr id="1" name="Shape 124"/>
        <p:cNvGrpSpPr/>
        <p:nvPr/>
      </p:nvGrpSpPr>
      <p:grpSpPr>
        <a:xfrm>
          <a:off x="0" y="0"/>
          <a:ext cx="0" cy="0"/>
          <a:chOff x="0" y="0"/>
          <a:chExt cx="0" cy="0"/>
        </a:xfrm>
      </p:grpSpPr>
      <p:pic>
        <p:nvPicPr>
          <p:cNvPr id="125" name="Google Shape;125;p3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26" name="Google Shape;126;p39"/>
          <p:cNvSpPr/>
          <p:nvPr/>
        </p:nvSpPr>
        <p:spPr>
          <a:xfrm>
            <a:off x="0" y="-53667"/>
            <a:ext cx="12192000" cy="24792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27" name="Google Shape;127;p39"/>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1015953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2: Chapter break top, maroon">
  <p:cSld name="22: Chapter break top, maroon">
    <p:spTree>
      <p:nvGrpSpPr>
        <p:cNvPr id="1" name="Shape 128"/>
        <p:cNvGrpSpPr/>
        <p:nvPr/>
      </p:nvGrpSpPr>
      <p:grpSpPr>
        <a:xfrm>
          <a:off x="0" y="0"/>
          <a:ext cx="0" cy="0"/>
          <a:chOff x="0" y="0"/>
          <a:chExt cx="0" cy="0"/>
        </a:xfrm>
      </p:grpSpPr>
      <p:pic>
        <p:nvPicPr>
          <p:cNvPr id="129" name="Google Shape;129;p4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30" name="Google Shape;130;p40"/>
          <p:cNvSpPr/>
          <p:nvPr/>
        </p:nvSpPr>
        <p:spPr>
          <a:xfrm>
            <a:off x="67" y="0"/>
            <a:ext cx="12192000" cy="2425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31" name="Google Shape;131;p40"/>
          <p:cNvSpPr txBox="1">
            <a:spLocks noGrp="1"/>
          </p:cNvSpPr>
          <p:nvPr>
            <p:ph type="title"/>
          </p:nvPr>
        </p:nvSpPr>
        <p:spPr>
          <a:xfrm>
            <a:off x="565467" y="413467"/>
            <a:ext cx="11060000" cy="16692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l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04102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2: Title, text — one column, black">
  <p:cSld name="22: Title, text — one column, black">
    <p:bg>
      <p:bgPr>
        <a:solidFill>
          <a:schemeClr val="dk1"/>
        </a:solidFill>
        <a:effectLst/>
      </p:bgPr>
    </p:bg>
    <p:spTree>
      <p:nvGrpSpPr>
        <p:cNvPr id="1" name="Shape 137"/>
        <p:cNvGrpSpPr/>
        <p:nvPr/>
      </p:nvGrpSpPr>
      <p:grpSpPr>
        <a:xfrm>
          <a:off x="0" y="0"/>
          <a:ext cx="0" cy="0"/>
          <a:chOff x="0" y="0"/>
          <a:chExt cx="0" cy="0"/>
        </a:xfrm>
      </p:grpSpPr>
      <p:sp>
        <p:nvSpPr>
          <p:cNvPr id="138" name="Google Shape;138;p42"/>
          <p:cNvSpPr txBox="1">
            <a:spLocks noGrp="1"/>
          </p:cNvSpPr>
          <p:nvPr>
            <p:ph type="body" idx="1"/>
          </p:nvPr>
        </p:nvSpPr>
        <p:spPr>
          <a:xfrm>
            <a:off x="566567" y="1305367"/>
            <a:ext cx="11058800" cy="5131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8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4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10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10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39" name="Google Shape;139;p42"/>
          <p:cNvSpPr txBox="1">
            <a:spLocks noGrp="1"/>
          </p:cNvSpPr>
          <p:nvPr>
            <p:ph type="title"/>
          </p:nvPr>
        </p:nvSpPr>
        <p:spPr>
          <a:xfrm>
            <a:off x="556800" y="366567"/>
            <a:ext cx="11078400" cy="7488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accent1"/>
                </a:solidFill>
                <a:latin typeface="Arial"/>
                <a:ea typeface="Arial"/>
                <a:cs typeface="Arial"/>
                <a:sym typeface="Arial"/>
              </a:defRPr>
            </a:lvl1pPr>
            <a:lvl2pPr lvl="1" algn="l" rtl="0">
              <a:lnSpc>
                <a:spcPct val="90000"/>
              </a:lnSpc>
              <a:spcBef>
                <a:spcPts val="1067"/>
              </a:spcBef>
              <a:spcAft>
                <a:spcPts val="0"/>
              </a:spcAft>
              <a:buClr>
                <a:schemeClr val="dk1"/>
              </a:buClr>
              <a:buSzPts val="1400"/>
              <a:buFont typeface="Arial"/>
              <a:buNone/>
              <a:defRPr sz="3733" b="1">
                <a:solidFill>
                  <a:schemeClr val="dk1"/>
                </a:solidFill>
              </a:defRPr>
            </a:lvl2pPr>
            <a:lvl3pPr lvl="2" algn="l" rtl="0">
              <a:lnSpc>
                <a:spcPct val="90000"/>
              </a:lnSpc>
              <a:spcBef>
                <a:spcPts val="1067"/>
              </a:spcBef>
              <a:spcAft>
                <a:spcPts val="0"/>
              </a:spcAft>
              <a:buClr>
                <a:schemeClr val="dk1"/>
              </a:buClr>
              <a:buSzPts val="1400"/>
              <a:buFont typeface="Arial"/>
              <a:buNone/>
              <a:defRPr sz="3733" b="1">
                <a:solidFill>
                  <a:schemeClr val="dk1"/>
                </a:solidFill>
              </a:defRPr>
            </a:lvl3pPr>
            <a:lvl4pPr lvl="3" algn="l" rtl="0">
              <a:lnSpc>
                <a:spcPct val="90000"/>
              </a:lnSpc>
              <a:spcBef>
                <a:spcPts val="1067"/>
              </a:spcBef>
              <a:spcAft>
                <a:spcPts val="0"/>
              </a:spcAft>
              <a:buClr>
                <a:schemeClr val="dk1"/>
              </a:buClr>
              <a:buSzPts val="1400"/>
              <a:buFont typeface="Arial"/>
              <a:buNone/>
              <a:defRPr sz="3733" b="1">
                <a:solidFill>
                  <a:schemeClr val="dk1"/>
                </a:solidFill>
              </a:defRPr>
            </a:lvl4pPr>
            <a:lvl5pPr lvl="4" algn="l" rtl="0">
              <a:lnSpc>
                <a:spcPct val="90000"/>
              </a:lnSpc>
              <a:spcBef>
                <a:spcPts val="1067"/>
              </a:spcBef>
              <a:spcAft>
                <a:spcPts val="0"/>
              </a:spcAft>
              <a:buClr>
                <a:schemeClr val="dk1"/>
              </a:buClr>
              <a:buSzPts val="1400"/>
              <a:buFont typeface="Arial"/>
              <a:buNone/>
              <a:defRPr sz="3733" b="1">
                <a:solidFill>
                  <a:schemeClr val="dk1"/>
                </a:solidFill>
              </a:defRPr>
            </a:lvl5pPr>
            <a:lvl6pPr lvl="5" algn="l" rtl="0">
              <a:lnSpc>
                <a:spcPct val="90000"/>
              </a:lnSpc>
              <a:spcBef>
                <a:spcPts val="1067"/>
              </a:spcBef>
              <a:spcAft>
                <a:spcPts val="0"/>
              </a:spcAft>
              <a:buClr>
                <a:schemeClr val="dk1"/>
              </a:buClr>
              <a:buSzPts val="1400"/>
              <a:buFont typeface="Arial"/>
              <a:buNone/>
              <a:defRPr sz="3733" b="1">
                <a:solidFill>
                  <a:schemeClr val="dk1"/>
                </a:solidFill>
              </a:defRPr>
            </a:lvl6pPr>
            <a:lvl7pPr lvl="6" algn="l" rtl="0">
              <a:lnSpc>
                <a:spcPct val="90000"/>
              </a:lnSpc>
              <a:spcBef>
                <a:spcPts val="1067"/>
              </a:spcBef>
              <a:spcAft>
                <a:spcPts val="0"/>
              </a:spcAft>
              <a:buClr>
                <a:schemeClr val="dk1"/>
              </a:buClr>
              <a:buSzPts val="1400"/>
              <a:buFont typeface="Arial"/>
              <a:buNone/>
              <a:defRPr sz="3733" b="1">
                <a:solidFill>
                  <a:schemeClr val="dk1"/>
                </a:solidFill>
              </a:defRPr>
            </a:lvl7pPr>
            <a:lvl8pPr lvl="7" algn="l" rtl="0">
              <a:lnSpc>
                <a:spcPct val="90000"/>
              </a:lnSpc>
              <a:spcBef>
                <a:spcPts val="1067"/>
              </a:spcBef>
              <a:spcAft>
                <a:spcPts val="0"/>
              </a:spcAft>
              <a:buClr>
                <a:schemeClr val="dk1"/>
              </a:buClr>
              <a:buSzPts val="1400"/>
              <a:buFont typeface="Arial"/>
              <a:buNone/>
              <a:defRPr sz="3733" b="1">
                <a:solidFill>
                  <a:schemeClr val="dk1"/>
                </a:solidFill>
              </a:defRPr>
            </a:lvl8pPr>
            <a:lvl9pPr lvl="8" algn="l" rtl="0">
              <a:lnSpc>
                <a:spcPct val="90000"/>
              </a:lnSpc>
              <a:spcBef>
                <a:spcPts val="1067"/>
              </a:spcBef>
              <a:spcAft>
                <a:spcPts val="1067"/>
              </a:spcAft>
              <a:buClr>
                <a:schemeClr val="dk1"/>
              </a:buClr>
              <a:buSzPts val="1400"/>
              <a:buFont typeface="Arial"/>
              <a:buNone/>
              <a:defRPr sz="3733"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3064334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2: Title, text — two column, right, gold">
  <p:cSld name="22: Title, text — two column, right, gold">
    <p:bg>
      <p:bgPr>
        <a:solidFill>
          <a:schemeClr val="accent1"/>
        </a:solidFill>
        <a:effectLst/>
      </p:bgPr>
    </p:bg>
    <p:spTree>
      <p:nvGrpSpPr>
        <p:cNvPr id="1" name="Shape 140"/>
        <p:cNvGrpSpPr/>
        <p:nvPr/>
      </p:nvGrpSpPr>
      <p:grpSpPr>
        <a:xfrm>
          <a:off x="0" y="0"/>
          <a:ext cx="0" cy="0"/>
          <a:chOff x="0" y="0"/>
          <a:chExt cx="0" cy="0"/>
        </a:xfrm>
      </p:grpSpPr>
      <p:sp>
        <p:nvSpPr>
          <p:cNvPr id="141" name="Google Shape;141;p43"/>
          <p:cNvSpPr/>
          <p:nvPr/>
        </p:nvSpPr>
        <p:spPr>
          <a:xfrm>
            <a:off x="-18633" y="1167"/>
            <a:ext cx="61148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2" name="Google Shape;142;p43"/>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43" name="Google Shape;143;p43"/>
          <p:cNvSpPr txBox="1">
            <a:spLocks noGrp="1"/>
          </p:cNvSpPr>
          <p:nvPr>
            <p:ph type="title"/>
          </p:nvPr>
        </p:nvSpPr>
        <p:spPr>
          <a:xfrm>
            <a:off x="565467" y="413467"/>
            <a:ext cx="5456000" cy="765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9178062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68C22C-DCB8-90EA-4232-621A5188AAA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44F7C56-1CC8-F44C-3A06-9777123386B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C1ADA7F-62B8-69A9-D527-F16357A7236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A8F7491-4529-BD92-F9BE-FE77573F374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B49ABCE-CF4E-D4D1-2485-D0197C9FF3F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4C3FC95-1A6F-180D-A858-6CFC17B33A98}"/>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8" name="Footer Placeholder 7">
            <a:extLst>
              <a:ext uri="{FF2B5EF4-FFF2-40B4-BE49-F238E27FC236}">
                <a16:creationId xmlns:a16="http://schemas.microsoft.com/office/drawing/2014/main" id="{279E97A0-F65D-FB3A-9411-13C38907088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547F08B-73A3-EF48-BA3F-99467F857222}"/>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305483197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2: Title, text — two column, left, gold">
  <p:cSld name="22: Title, text — two column, left, gold">
    <p:bg>
      <p:bgPr>
        <a:solidFill>
          <a:schemeClr val="accent1"/>
        </a:solidFill>
        <a:effectLst/>
      </p:bgPr>
    </p:bg>
    <p:spTree>
      <p:nvGrpSpPr>
        <p:cNvPr id="1" name="Shape 149"/>
        <p:cNvGrpSpPr/>
        <p:nvPr/>
      </p:nvGrpSpPr>
      <p:grpSpPr>
        <a:xfrm>
          <a:off x="0" y="0"/>
          <a:ext cx="0" cy="0"/>
          <a:chOff x="0" y="0"/>
          <a:chExt cx="0" cy="0"/>
        </a:xfrm>
      </p:grpSpPr>
      <p:sp>
        <p:nvSpPr>
          <p:cNvPr id="150" name="Google Shape;150;p45"/>
          <p:cNvSpPr/>
          <p:nvPr/>
        </p:nvSpPr>
        <p:spPr>
          <a:xfrm>
            <a:off x="-18633" y="1167"/>
            <a:ext cx="6040400" cy="68580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45"/>
          <p:cNvSpPr txBox="1">
            <a:spLocks noGrp="1"/>
          </p:cNvSpPr>
          <p:nvPr>
            <p:ph type="body" idx="1"/>
          </p:nvPr>
        </p:nvSpPr>
        <p:spPr>
          <a:xfrm>
            <a:off x="566567" y="1779800"/>
            <a:ext cx="5054800" cy="4657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667"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2" name="Google Shape;152;p45"/>
          <p:cNvSpPr txBox="1">
            <a:spLocks noGrp="1"/>
          </p:cNvSpPr>
          <p:nvPr>
            <p:ph type="title"/>
          </p:nvPr>
        </p:nvSpPr>
        <p:spPr>
          <a:xfrm>
            <a:off x="566567" y="421200"/>
            <a:ext cx="48884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63421036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2: Title, text — three column">
  <p:cSld name="22: Title, text — three column">
    <p:spTree>
      <p:nvGrpSpPr>
        <p:cNvPr id="1" name="Shape 153"/>
        <p:cNvGrpSpPr/>
        <p:nvPr/>
      </p:nvGrpSpPr>
      <p:grpSpPr>
        <a:xfrm>
          <a:off x="0" y="0"/>
          <a:ext cx="0" cy="0"/>
          <a:chOff x="0" y="0"/>
          <a:chExt cx="0" cy="0"/>
        </a:xfrm>
      </p:grpSpPr>
      <p:sp>
        <p:nvSpPr>
          <p:cNvPr id="154" name="Google Shape;154;p46"/>
          <p:cNvSpPr txBox="1">
            <a:spLocks noGrp="1"/>
          </p:cNvSpPr>
          <p:nvPr>
            <p:ph type="body" idx="1"/>
          </p:nvPr>
        </p:nvSpPr>
        <p:spPr>
          <a:xfrm>
            <a:off x="8407167" y="1179000"/>
            <a:ext cx="3333600" cy="53212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5" name="Google Shape;155;p46"/>
          <p:cNvSpPr txBox="1">
            <a:spLocks noGrp="1"/>
          </p:cNvSpPr>
          <p:nvPr>
            <p:ph type="body" idx="2"/>
          </p:nvPr>
        </p:nvSpPr>
        <p:spPr>
          <a:xfrm>
            <a:off x="4490067" y="1177067"/>
            <a:ext cx="3772400" cy="53568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6" name="Google Shape;156;p46"/>
          <p:cNvSpPr txBox="1">
            <a:spLocks noGrp="1"/>
          </p:cNvSpPr>
          <p:nvPr>
            <p:ph type="body" idx="3"/>
          </p:nvPr>
        </p:nvSpPr>
        <p:spPr>
          <a:xfrm>
            <a:off x="565467" y="1177067"/>
            <a:ext cx="3755600" cy="5388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600"/>
              <a:buFont typeface="Arial"/>
              <a:buNone/>
              <a:defRPr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10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10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
        <p:nvSpPr>
          <p:cNvPr id="157" name="Google Shape;157;p46"/>
          <p:cNvSpPr txBox="1">
            <a:spLocks noGrp="1"/>
          </p:cNvSpPr>
          <p:nvPr>
            <p:ph type="title"/>
          </p:nvPr>
        </p:nvSpPr>
        <p:spPr>
          <a:xfrm>
            <a:off x="565467" y="413467"/>
            <a:ext cx="11060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38833993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2: Title, text — three column, pattern">
  <p:cSld name="22: Title, text — three column, pattern">
    <p:spTree>
      <p:nvGrpSpPr>
        <p:cNvPr id="1" name="Shape 158"/>
        <p:cNvGrpSpPr/>
        <p:nvPr/>
      </p:nvGrpSpPr>
      <p:grpSpPr>
        <a:xfrm>
          <a:off x="0" y="0"/>
          <a:ext cx="0" cy="0"/>
          <a:chOff x="0" y="0"/>
          <a:chExt cx="0" cy="0"/>
        </a:xfrm>
      </p:grpSpPr>
      <p:grpSp>
        <p:nvGrpSpPr>
          <p:cNvPr id="159" name="Google Shape;159;p47"/>
          <p:cNvGrpSpPr/>
          <p:nvPr/>
        </p:nvGrpSpPr>
        <p:grpSpPr>
          <a:xfrm>
            <a:off x="-5273656" y="2802265"/>
            <a:ext cx="9325928" cy="5887393"/>
            <a:chOff x="238125" y="602600"/>
            <a:chExt cx="7143750" cy="4509800"/>
          </a:xfrm>
        </p:grpSpPr>
        <p:sp>
          <p:nvSpPr>
            <p:cNvPr id="160" name="Google Shape;160;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4" name="Google Shape;634;p47"/>
          <p:cNvGrpSpPr/>
          <p:nvPr/>
        </p:nvGrpSpPr>
        <p:grpSpPr>
          <a:xfrm>
            <a:off x="7197003" y="-1232647"/>
            <a:ext cx="6424612" cy="4055813"/>
            <a:chOff x="238125" y="602600"/>
            <a:chExt cx="7143750" cy="4509800"/>
          </a:xfrm>
        </p:grpSpPr>
        <p:sp>
          <p:nvSpPr>
            <p:cNvPr id="635" name="Google Shape;635;p4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7"/>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7"/>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7"/>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7"/>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7"/>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7"/>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4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4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4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4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7"/>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7"/>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4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4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4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4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4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4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4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4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4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4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4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4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4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4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9" name="Google Shape;1109;p47"/>
          <p:cNvSpPr txBox="1">
            <a:spLocks noGrp="1"/>
          </p:cNvSpPr>
          <p:nvPr>
            <p:ph type="body" idx="1"/>
          </p:nvPr>
        </p:nvSpPr>
        <p:spPr>
          <a:xfrm>
            <a:off x="8407167" y="1179000"/>
            <a:ext cx="3333600" cy="53212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0" name="Google Shape;1110;p47"/>
          <p:cNvSpPr txBox="1">
            <a:spLocks noGrp="1"/>
          </p:cNvSpPr>
          <p:nvPr>
            <p:ph type="body" idx="2"/>
          </p:nvPr>
        </p:nvSpPr>
        <p:spPr>
          <a:xfrm>
            <a:off x="4490067" y="1177067"/>
            <a:ext cx="3772400" cy="53568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1" name="Google Shape;1111;p47"/>
          <p:cNvSpPr txBox="1">
            <a:spLocks noGrp="1"/>
          </p:cNvSpPr>
          <p:nvPr>
            <p:ph type="body" idx="3"/>
          </p:nvPr>
        </p:nvSpPr>
        <p:spPr>
          <a:xfrm>
            <a:off x="565467" y="1177067"/>
            <a:ext cx="3755600" cy="5388000"/>
          </a:xfrm>
          <a:prstGeom prst="rect">
            <a:avLst/>
          </a:prstGeom>
          <a:solidFill>
            <a:schemeClr val="dk1"/>
          </a:solidFill>
        </p:spPr>
        <p:txBody>
          <a:bodyPr spcFirstLastPara="1" wrap="square" lIns="182875" tIns="91425" rIns="91425" bIns="91425" anchor="t" anchorCtr="0">
            <a:noAutofit/>
          </a:bodyPr>
          <a:lstStyle>
            <a:lvl1pPr marL="609585" lvl="0" indent="-304792" rtl="0">
              <a:spcBef>
                <a:spcPts val="0"/>
              </a:spcBef>
              <a:spcAft>
                <a:spcPts val="0"/>
              </a:spcAft>
              <a:buSzPts val="2000"/>
              <a:buNone/>
              <a:defRPr>
                <a:solidFill>
                  <a:schemeClr val="lt1"/>
                </a:solidFill>
              </a:defRPr>
            </a:lvl1pPr>
            <a:lvl2pPr marL="1219170" lvl="1" indent="-304792" rtl="0">
              <a:spcBef>
                <a:spcPts val="533"/>
              </a:spcBef>
              <a:spcAft>
                <a:spcPts val="0"/>
              </a:spcAft>
              <a:buSzPts val="1600"/>
              <a:buNone/>
              <a:defRPr>
                <a:solidFill>
                  <a:schemeClr val="lt1"/>
                </a:solidFill>
              </a:defRPr>
            </a:lvl2pPr>
            <a:lvl3pPr marL="1828754" lvl="2" indent="-304792" rtl="0">
              <a:spcBef>
                <a:spcPts val="533"/>
              </a:spcBef>
              <a:spcAft>
                <a:spcPts val="0"/>
              </a:spcAft>
              <a:buSzPts val="1600"/>
              <a:buNone/>
              <a:defRPr>
                <a:solidFill>
                  <a:schemeClr val="lt1"/>
                </a:solidFill>
              </a:defRPr>
            </a:lvl3pPr>
            <a:lvl4pPr marL="2438339" lvl="3" indent="-304792" rtl="0">
              <a:spcBef>
                <a:spcPts val="533"/>
              </a:spcBef>
              <a:spcAft>
                <a:spcPts val="0"/>
              </a:spcAft>
              <a:buSzPts val="1200"/>
              <a:buNone/>
              <a:defRPr>
                <a:solidFill>
                  <a:schemeClr val="lt1"/>
                </a:solidFill>
              </a:defRPr>
            </a:lvl4pPr>
            <a:lvl5pPr marL="3047924" lvl="4" indent="-304792" rtl="0">
              <a:spcBef>
                <a:spcPts val="533"/>
              </a:spcBef>
              <a:spcAft>
                <a:spcPts val="0"/>
              </a:spcAft>
              <a:buSzPts val="1200"/>
              <a:buNone/>
              <a:defRPr>
                <a:solidFill>
                  <a:schemeClr val="lt1"/>
                </a:solidFill>
              </a:defRPr>
            </a:lvl5pPr>
            <a:lvl6pPr marL="3657509" lvl="5" indent="-304792" rtl="0">
              <a:spcBef>
                <a:spcPts val="533"/>
              </a:spcBef>
              <a:spcAft>
                <a:spcPts val="0"/>
              </a:spcAft>
              <a:buSzPts val="800"/>
              <a:buNone/>
              <a:defRPr>
                <a:solidFill>
                  <a:schemeClr val="lt1"/>
                </a:solidFill>
              </a:defRPr>
            </a:lvl6pPr>
            <a:lvl7pPr marL="4267093" lvl="6" indent="-304792" rtl="0">
              <a:spcBef>
                <a:spcPts val="533"/>
              </a:spcBef>
              <a:spcAft>
                <a:spcPts val="0"/>
              </a:spcAft>
              <a:buSzPts val="800"/>
              <a:buNone/>
              <a:defRPr>
                <a:solidFill>
                  <a:schemeClr val="lt1"/>
                </a:solidFill>
              </a:defRPr>
            </a:lvl7pPr>
            <a:lvl8pPr marL="4876678" lvl="7" indent="-304792" rtl="0">
              <a:spcBef>
                <a:spcPts val="533"/>
              </a:spcBef>
              <a:spcAft>
                <a:spcPts val="0"/>
              </a:spcAft>
              <a:buSzPts val="800"/>
              <a:buNone/>
              <a:defRPr>
                <a:solidFill>
                  <a:schemeClr val="lt1"/>
                </a:solidFill>
              </a:defRPr>
            </a:lvl8pPr>
            <a:lvl9pPr marL="5486263" lvl="8" indent="-304792" rtl="0">
              <a:spcBef>
                <a:spcPts val="533"/>
              </a:spcBef>
              <a:spcAft>
                <a:spcPts val="533"/>
              </a:spcAft>
              <a:buSzPts val="800"/>
              <a:buNone/>
              <a:defRPr>
                <a:solidFill>
                  <a:schemeClr val="lt1"/>
                </a:solidFill>
              </a:defRPr>
            </a:lvl9pPr>
          </a:lstStyle>
          <a:p>
            <a:pPr lvl="0"/>
            <a:r>
              <a:rPr lang="en-US"/>
              <a:t>Click to edit Master text styles</a:t>
            </a:r>
          </a:p>
        </p:txBody>
      </p:sp>
      <p:sp>
        <p:nvSpPr>
          <p:cNvPr id="1112" name="Google Shape;1112;p47"/>
          <p:cNvSpPr txBox="1">
            <a:spLocks noGrp="1"/>
          </p:cNvSpPr>
          <p:nvPr>
            <p:ph type="title"/>
          </p:nvPr>
        </p:nvSpPr>
        <p:spPr>
          <a:xfrm>
            <a:off x="565467" y="413467"/>
            <a:ext cx="11060000" cy="7636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Tree>
    <p:extLst>
      <p:ext uri="{BB962C8B-B14F-4D97-AF65-F5344CB8AC3E}">
        <p14:creationId xmlns:p14="http://schemas.microsoft.com/office/powerpoint/2010/main" val="320812033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2: Chapter break middle, gold">
  <p:cSld name="22: Chapter break middle, gold">
    <p:spTree>
      <p:nvGrpSpPr>
        <p:cNvPr id="1" name="Shape 1113"/>
        <p:cNvGrpSpPr/>
        <p:nvPr/>
      </p:nvGrpSpPr>
      <p:grpSpPr>
        <a:xfrm>
          <a:off x="0" y="0"/>
          <a:ext cx="0" cy="0"/>
          <a:chOff x="0" y="0"/>
          <a:chExt cx="0" cy="0"/>
        </a:xfrm>
      </p:grpSpPr>
      <p:sp>
        <p:nvSpPr>
          <p:cNvPr id="1114" name="Google Shape;1114;p48"/>
          <p:cNvSpPr/>
          <p:nvPr/>
        </p:nvSpPr>
        <p:spPr>
          <a:xfrm>
            <a:off x="0" y="2405000"/>
            <a:ext cx="12192000" cy="20576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15" name="Google Shape;1115;p4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16" name="Google Shape;1116;p4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SzPts val="3200"/>
              <a:buFont typeface="Arial"/>
              <a:buNone/>
              <a:defRPr sz="4267" b="1" i="0" u="none" strike="noStrike" cap="none">
                <a:latin typeface="Arial"/>
                <a:ea typeface="Arial"/>
                <a:cs typeface="Arial"/>
                <a:sym typeface="Arial"/>
              </a:defRPr>
            </a:lvl1pPr>
            <a:lvl2pPr marR="0" lvl="1" algn="l" rtl="0">
              <a:lnSpc>
                <a:spcPct val="100000"/>
              </a:lnSpc>
              <a:spcBef>
                <a:spcPts val="1067"/>
              </a:spcBef>
              <a:spcAft>
                <a:spcPts val="0"/>
              </a:spcAft>
              <a:buSzPts val="3000"/>
              <a:buFont typeface="Arial"/>
              <a:buNone/>
              <a:defRPr b="1"/>
            </a:lvl2pPr>
            <a:lvl3pPr marR="0" lvl="2" algn="l" rtl="0">
              <a:lnSpc>
                <a:spcPct val="100000"/>
              </a:lnSpc>
              <a:spcBef>
                <a:spcPts val="0"/>
              </a:spcBef>
              <a:spcAft>
                <a:spcPts val="0"/>
              </a:spcAft>
              <a:buSzPts val="3000"/>
              <a:buFont typeface="Arial"/>
              <a:buNone/>
              <a:defRPr b="1"/>
            </a:lvl3pPr>
            <a:lvl4pPr marR="0" lvl="3" algn="l" rtl="0">
              <a:lnSpc>
                <a:spcPct val="100000"/>
              </a:lnSpc>
              <a:spcBef>
                <a:spcPts val="0"/>
              </a:spcBef>
              <a:spcAft>
                <a:spcPts val="0"/>
              </a:spcAft>
              <a:buSzPts val="3000"/>
              <a:buFont typeface="Arial"/>
              <a:buNone/>
              <a:defRPr b="1"/>
            </a:lvl4pPr>
            <a:lvl5pPr marR="0" lvl="4" algn="l" rtl="0">
              <a:lnSpc>
                <a:spcPct val="100000"/>
              </a:lnSpc>
              <a:spcBef>
                <a:spcPts val="0"/>
              </a:spcBef>
              <a:spcAft>
                <a:spcPts val="0"/>
              </a:spcAft>
              <a:buSzPts val="3000"/>
              <a:buFont typeface="Arial"/>
              <a:buNone/>
              <a:defRPr b="1"/>
            </a:lvl5pPr>
            <a:lvl6pPr marR="0" lvl="5" algn="l" rtl="0">
              <a:lnSpc>
                <a:spcPct val="100000"/>
              </a:lnSpc>
              <a:spcBef>
                <a:spcPts val="0"/>
              </a:spcBef>
              <a:spcAft>
                <a:spcPts val="0"/>
              </a:spcAft>
              <a:buSzPts val="3000"/>
              <a:buFont typeface="Arial"/>
              <a:buNone/>
              <a:defRPr b="1"/>
            </a:lvl6pPr>
            <a:lvl7pPr marR="0" lvl="6" algn="l" rtl="0">
              <a:lnSpc>
                <a:spcPct val="100000"/>
              </a:lnSpc>
              <a:spcBef>
                <a:spcPts val="0"/>
              </a:spcBef>
              <a:spcAft>
                <a:spcPts val="0"/>
              </a:spcAft>
              <a:buSzPts val="3000"/>
              <a:buFont typeface="Arial"/>
              <a:buNone/>
              <a:defRPr b="1"/>
            </a:lvl7pPr>
            <a:lvl8pPr marR="0" lvl="7" algn="l" rtl="0">
              <a:lnSpc>
                <a:spcPct val="100000"/>
              </a:lnSpc>
              <a:spcBef>
                <a:spcPts val="0"/>
              </a:spcBef>
              <a:spcAft>
                <a:spcPts val="0"/>
              </a:spcAft>
              <a:buSzPts val="3000"/>
              <a:buFont typeface="Arial"/>
              <a:buNone/>
              <a:defRPr b="1"/>
            </a:lvl8pPr>
            <a:lvl9pPr marR="0" lvl="8" algn="l" rtl="0">
              <a:lnSpc>
                <a:spcPct val="100000"/>
              </a:lnSpc>
              <a:spcBef>
                <a:spcPts val="0"/>
              </a:spcBef>
              <a:spcAft>
                <a:spcPts val="0"/>
              </a:spcAft>
              <a:buSzPts val="3000"/>
              <a:buFont typeface="Arial"/>
              <a:buNone/>
              <a:defRPr b="1"/>
            </a:lvl9pPr>
          </a:lstStyle>
          <a:p>
            <a:r>
              <a:rPr lang="en-US"/>
              <a:t>Click to edit Master title style</a:t>
            </a:r>
            <a:endParaRPr/>
          </a:p>
        </p:txBody>
      </p:sp>
    </p:spTree>
    <p:extLst>
      <p:ext uri="{BB962C8B-B14F-4D97-AF65-F5344CB8AC3E}">
        <p14:creationId xmlns:p14="http://schemas.microsoft.com/office/powerpoint/2010/main" val="23947908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2: Title — one column, left">
  <p:cSld name="1_22: Title — one column, left">
    <p:spTree>
      <p:nvGrpSpPr>
        <p:cNvPr id="1" name="Shape 1117"/>
        <p:cNvGrpSpPr/>
        <p:nvPr/>
      </p:nvGrpSpPr>
      <p:grpSpPr>
        <a:xfrm>
          <a:off x="0" y="0"/>
          <a:ext cx="0" cy="0"/>
          <a:chOff x="0" y="0"/>
          <a:chExt cx="0" cy="0"/>
        </a:xfrm>
      </p:grpSpPr>
      <p:sp>
        <p:nvSpPr>
          <p:cNvPr id="1118" name="Google Shape;1118;p49"/>
          <p:cNvSpPr txBox="1">
            <a:spLocks noGrp="1"/>
          </p:cNvSpPr>
          <p:nvPr>
            <p:ph type="body" idx="1"/>
          </p:nvPr>
        </p:nvSpPr>
        <p:spPr>
          <a:xfrm>
            <a:off x="6699033" y="593367"/>
            <a:ext cx="5116000" cy="5181200"/>
          </a:xfrm>
          <a:prstGeom prst="rect">
            <a:avLst/>
          </a:prstGeom>
          <a:noFill/>
          <a:ln>
            <a:noFill/>
          </a:ln>
        </p:spPr>
        <p:txBody>
          <a:bodyPr spcFirstLastPara="1" wrap="square" lIns="91425" tIns="91425" rIns="91425" bIns="91425" anchor="t" anchorCtr="0">
            <a:noAutofit/>
          </a:bodyPr>
          <a:lstStyle>
            <a:lvl1pPr marL="609585" marR="0" lvl="0" indent="-304792" algn="l" rtl="0">
              <a:lnSpc>
                <a:spcPct val="115000"/>
              </a:lnSpc>
              <a:spcBef>
                <a:spcPts val="0"/>
              </a:spcBef>
              <a:spcAft>
                <a:spcPts val="0"/>
              </a:spcAft>
              <a:buClr>
                <a:schemeClr val="lt1"/>
              </a:buClr>
              <a:buSzPts val="1400"/>
              <a:buFont typeface="Arial"/>
              <a:buNone/>
              <a:defRPr sz="2400" b="0" i="0" u="none" strike="noStrike" cap="none">
                <a:solidFill>
                  <a:schemeClr val="lt1"/>
                </a:solidFill>
                <a:latin typeface="Arial"/>
                <a:ea typeface="Arial"/>
                <a:cs typeface="Arial"/>
                <a:sym typeface="Arial"/>
              </a:defRPr>
            </a:lvl1pPr>
            <a:lvl2pPr marL="1219170" marR="0" lvl="1"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2pPr>
            <a:lvl3pPr marL="1828754" marR="0" lvl="2"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3pPr>
            <a:lvl4pPr marL="2438339" marR="0" lvl="3"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4pPr>
            <a:lvl5pPr marL="3047924" marR="0" lvl="4"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5pPr>
            <a:lvl6pPr marL="3657509" marR="0" lvl="5"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L="4267093" marR="0" lvl="6"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7pPr>
            <a:lvl8pPr marL="4876678" marR="0" lvl="7" indent="-304792" algn="l" rtl="0">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8pPr>
            <a:lvl9pPr marL="5486263" marR="0" lvl="8" indent="-304792" algn="l" rtl="0">
              <a:lnSpc>
                <a:spcPct val="115000"/>
              </a:lnSpc>
              <a:spcBef>
                <a:spcPts val="2133"/>
              </a:spcBef>
              <a:spcAft>
                <a:spcPts val="2133"/>
              </a:spcAft>
              <a:buClr>
                <a:schemeClr val="lt1"/>
              </a:buClr>
              <a:buSzPts val="1400"/>
              <a:buFont typeface="Arial"/>
              <a:buNone/>
              <a:defRPr sz="18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19" name="Google Shape;1119;p49"/>
          <p:cNvSpPr txBox="1">
            <a:spLocks noGrp="1"/>
          </p:cNvSpPr>
          <p:nvPr>
            <p:ph type="title"/>
          </p:nvPr>
        </p:nvSpPr>
        <p:spPr>
          <a:xfrm>
            <a:off x="566433" y="345300"/>
            <a:ext cx="4888400" cy="83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000"/>
              <a:buFont typeface="Arial"/>
              <a:buNone/>
              <a:defRPr sz="4000" b="1" i="0" u="none" strike="noStrike" cap="none">
                <a:solidFill>
                  <a:schemeClr val="dk1"/>
                </a:solidFill>
                <a:highlight>
                  <a:srgbClr val="FFFFFF"/>
                </a:highlight>
                <a:latin typeface="Arial"/>
                <a:ea typeface="Arial"/>
                <a:cs typeface="Arial"/>
                <a:sym typeface="Arial"/>
              </a:defRPr>
            </a:lvl1pPr>
            <a:lvl2pPr lvl="1" algn="l" rtl="0">
              <a:lnSpc>
                <a:spcPct val="100000"/>
              </a:lnSpc>
              <a:spcBef>
                <a:spcPts val="1067"/>
              </a:spcBef>
              <a:spcAft>
                <a:spcPts val="0"/>
              </a:spcAft>
              <a:buClr>
                <a:schemeClr val="dk1"/>
              </a:buClr>
              <a:buSzPts val="3000"/>
              <a:buFont typeface="Arial"/>
              <a:buNone/>
              <a:defRPr sz="4000" b="1">
                <a:solidFill>
                  <a:schemeClr val="dk1"/>
                </a:solidFill>
              </a:defRPr>
            </a:lvl2pPr>
            <a:lvl3pPr lvl="2" algn="l" rtl="0">
              <a:lnSpc>
                <a:spcPct val="100000"/>
              </a:lnSpc>
              <a:spcBef>
                <a:spcPts val="0"/>
              </a:spcBef>
              <a:spcAft>
                <a:spcPts val="0"/>
              </a:spcAft>
              <a:buClr>
                <a:schemeClr val="dk1"/>
              </a:buClr>
              <a:buSzPts val="3000"/>
              <a:buFont typeface="Arial"/>
              <a:buNone/>
              <a:defRPr sz="4000" b="1">
                <a:solidFill>
                  <a:schemeClr val="dk1"/>
                </a:solidFill>
              </a:defRPr>
            </a:lvl3pPr>
            <a:lvl4pPr lvl="3" algn="l" rtl="0">
              <a:lnSpc>
                <a:spcPct val="100000"/>
              </a:lnSpc>
              <a:spcBef>
                <a:spcPts val="0"/>
              </a:spcBef>
              <a:spcAft>
                <a:spcPts val="0"/>
              </a:spcAft>
              <a:buClr>
                <a:schemeClr val="dk1"/>
              </a:buClr>
              <a:buSzPts val="3000"/>
              <a:buFont typeface="Arial"/>
              <a:buNone/>
              <a:defRPr sz="4000" b="1">
                <a:solidFill>
                  <a:schemeClr val="dk1"/>
                </a:solidFill>
              </a:defRPr>
            </a:lvl4pPr>
            <a:lvl5pPr lvl="4" algn="l" rtl="0">
              <a:lnSpc>
                <a:spcPct val="100000"/>
              </a:lnSpc>
              <a:spcBef>
                <a:spcPts val="0"/>
              </a:spcBef>
              <a:spcAft>
                <a:spcPts val="0"/>
              </a:spcAft>
              <a:buClr>
                <a:schemeClr val="dk1"/>
              </a:buClr>
              <a:buSzPts val="3000"/>
              <a:buFont typeface="Arial"/>
              <a:buNone/>
              <a:defRPr sz="4000" b="1">
                <a:solidFill>
                  <a:schemeClr val="dk1"/>
                </a:solidFill>
              </a:defRPr>
            </a:lvl5pPr>
            <a:lvl6pPr lvl="5" algn="l" rtl="0">
              <a:lnSpc>
                <a:spcPct val="100000"/>
              </a:lnSpc>
              <a:spcBef>
                <a:spcPts val="0"/>
              </a:spcBef>
              <a:spcAft>
                <a:spcPts val="0"/>
              </a:spcAft>
              <a:buClr>
                <a:schemeClr val="dk1"/>
              </a:buClr>
              <a:buSzPts val="3000"/>
              <a:buFont typeface="Arial"/>
              <a:buNone/>
              <a:defRPr sz="4000" b="1">
                <a:solidFill>
                  <a:schemeClr val="dk1"/>
                </a:solidFill>
              </a:defRPr>
            </a:lvl6pPr>
            <a:lvl7pPr lvl="6" algn="l" rtl="0">
              <a:lnSpc>
                <a:spcPct val="100000"/>
              </a:lnSpc>
              <a:spcBef>
                <a:spcPts val="0"/>
              </a:spcBef>
              <a:spcAft>
                <a:spcPts val="0"/>
              </a:spcAft>
              <a:buClr>
                <a:schemeClr val="dk1"/>
              </a:buClr>
              <a:buSzPts val="3000"/>
              <a:buFont typeface="Arial"/>
              <a:buNone/>
              <a:defRPr sz="4000" b="1">
                <a:solidFill>
                  <a:schemeClr val="dk1"/>
                </a:solidFill>
              </a:defRPr>
            </a:lvl7pPr>
            <a:lvl8pPr lvl="7" algn="l" rtl="0">
              <a:lnSpc>
                <a:spcPct val="100000"/>
              </a:lnSpc>
              <a:spcBef>
                <a:spcPts val="0"/>
              </a:spcBef>
              <a:spcAft>
                <a:spcPts val="0"/>
              </a:spcAft>
              <a:buClr>
                <a:schemeClr val="dk1"/>
              </a:buClr>
              <a:buSzPts val="3000"/>
              <a:buFont typeface="Arial"/>
              <a:buNone/>
              <a:defRPr sz="4000" b="1">
                <a:solidFill>
                  <a:schemeClr val="dk1"/>
                </a:solidFill>
              </a:defRPr>
            </a:lvl8pPr>
            <a:lvl9pPr lvl="8" algn="l" rtl="0">
              <a:lnSpc>
                <a:spcPct val="100000"/>
              </a:lnSpc>
              <a:spcBef>
                <a:spcPts val="0"/>
              </a:spcBef>
              <a:spcAft>
                <a:spcPts val="0"/>
              </a:spcAft>
              <a:buClr>
                <a:schemeClr val="dk1"/>
              </a:buClr>
              <a:buSzPts val="3000"/>
              <a:buFont typeface="Arial"/>
              <a:buNone/>
              <a:defRPr sz="40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2175585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2: *Presentation title simple, preheader">
  <p:cSld name="22: *Presentation title simple, preheader">
    <p:spTree>
      <p:nvGrpSpPr>
        <p:cNvPr id="1" name="Shape 1120"/>
        <p:cNvGrpSpPr/>
        <p:nvPr/>
      </p:nvGrpSpPr>
      <p:grpSpPr>
        <a:xfrm>
          <a:off x="0" y="0"/>
          <a:ext cx="0" cy="0"/>
          <a:chOff x="0" y="0"/>
          <a:chExt cx="0" cy="0"/>
        </a:xfrm>
      </p:grpSpPr>
      <p:sp>
        <p:nvSpPr>
          <p:cNvPr id="1121" name="Google Shape;1121;p50"/>
          <p:cNvSpPr txBox="1">
            <a:spLocks noGrp="1"/>
          </p:cNvSpPr>
          <p:nvPr>
            <p:ph type="subTitle" idx="1"/>
          </p:nvPr>
        </p:nvSpPr>
        <p:spPr>
          <a:xfrm>
            <a:off x="562700" y="1175301"/>
            <a:ext cx="10011600" cy="346800"/>
          </a:xfrm>
          <a:prstGeom prst="rect">
            <a:avLst/>
          </a:prstGeom>
          <a:noFill/>
          <a:ln>
            <a:noFill/>
          </a:ln>
        </p:spPr>
        <p:txBody>
          <a:bodyPr spcFirstLastPara="1" wrap="square" lIns="0" tIns="0" rIns="0" bIns="0" anchor="t" anchorCtr="0">
            <a:noAutofit/>
          </a:bodyPr>
          <a:lstStyle>
            <a:lvl1pPr marR="0" lvl="0" algn="l" rtl="0">
              <a:lnSpc>
                <a:spcPct val="115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10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10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22" name="Google Shape;1122;p50"/>
          <p:cNvSpPr txBox="1">
            <a:spLocks noGrp="1"/>
          </p:cNvSpPr>
          <p:nvPr>
            <p:ph type="title"/>
          </p:nvPr>
        </p:nvSpPr>
        <p:spPr>
          <a:xfrm>
            <a:off x="534767" y="1521933"/>
            <a:ext cx="11200000" cy="763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4800"/>
              <a:buNone/>
              <a:defRPr sz="6400"/>
            </a:lvl1pPr>
            <a:lvl2pPr lvl="1" algn="l" rtl="0">
              <a:lnSpc>
                <a:spcPct val="100000"/>
              </a:lnSpc>
              <a:spcBef>
                <a:spcPts val="1067"/>
              </a:spcBef>
              <a:spcAft>
                <a:spcPts val="0"/>
              </a:spcAft>
              <a:buSzPts val="4800"/>
              <a:buNone/>
              <a:defRPr sz="6400"/>
            </a:lvl2pPr>
            <a:lvl3pPr lvl="2" algn="l" rtl="0">
              <a:lnSpc>
                <a:spcPct val="100000"/>
              </a:lnSpc>
              <a:spcBef>
                <a:spcPts val="0"/>
              </a:spcBef>
              <a:spcAft>
                <a:spcPts val="0"/>
              </a:spcAft>
              <a:buSzPts val="4800"/>
              <a:buNone/>
              <a:defRPr sz="6400"/>
            </a:lvl3pPr>
            <a:lvl4pPr lvl="3" algn="l" rtl="0">
              <a:lnSpc>
                <a:spcPct val="100000"/>
              </a:lnSpc>
              <a:spcBef>
                <a:spcPts val="0"/>
              </a:spcBef>
              <a:spcAft>
                <a:spcPts val="0"/>
              </a:spcAft>
              <a:buSzPts val="4800"/>
              <a:buNone/>
              <a:defRPr sz="6400"/>
            </a:lvl4pPr>
            <a:lvl5pPr lvl="4" algn="l" rtl="0">
              <a:lnSpc>
                <a:spcPct val="100000"/>
              </a:lnSpc>
              <a:spcBef>
                <a:spcPts val="0"/>
              </a:spcBef>
              <a:spcAft>
                <a:spcPts val="0"/>
              </a:spcAft>
              <a:buSzPts val="4800"/>
              <a:buNone/>
              <a:defRPr sz="6400"/>
            </a:lvl5pPr>
            <a:lvl6pPr lvl="5" algn="l" rtl="0">
              <a:lnSpc>
                <a:spcPct val="100000"/>
              </a:lnSpc>
              <a:spcBef>
                <a:spcPts val="0"/>
              </a:spcBef>
              <a:spcAft>
                <a:spcPts val="0"/>
              </a:spcAft>
              <a:buSzPts val="4800"/>
              <a:buNone/>
              <a:defRPr sz="6400"/>
            </a:lvl6pPr>
            <a:lvl7pPr lvl="6" algn="l" rtl="0">
              <a:lnSpc>
                <a:spcPct val="100000"/>
              </a:lnSpc>
              <a:spcBef>
                <a:spcPts val="0"/>
              </a:spcBef>
              <a:spcAft>
                <a:spcPts val="0"/>
              </a:spcAft>
              <a:buSzPts val="4800"/>
              <a:buNone/>
              <a:defRPr sz="6400"/>
            </a:lvl7pPr>
            <a:lvl8pPr lvl="7" algn="l" rtl="0">
              <a:lnSpc>
                <a:spcPct val="100000"/>
              </a:lnSpc>
              <a:spcBef>
                <a:spcPts val="0"/>
              </a:spcBef>
              <a:spcAft>
                <a:spcPts val="0"/>
              </a:spcAft>
              <a:buSzPts val="4800"/>
              <a:buNone/>
              <a:defRPr sz="6400"/>
            </a:lvl8pPr>
            <a:lvl9pPr lvl="8" algn="l" rtl="0">
              <a:lnSpc>
                <a:spcPct val="100000"/>
              </a:lnSpc>
              <a:spcBef>
                <a:spcPts val="0"/>
              </a:spcBef>
              <a:spcAft>
                <a:spcPts val="0"/>
              </a:spcAft>
              <a:buSzPts val="4800"/>
              <a:buNone/>
              <a:defRPr sz="6400"/>
            </a:lvl9pPr>
          </a:lstStyle>
          <a:p>
            <a:r>
              <a:rPr lang="en-US"/>
              <a:t>Click to edit Master title style</a:t>
            </a:r>
            <a:endParaRPr/>
          </a:p>
        </p:txBody>
      </p:sp>
      <p:pic>
        <p:nvPicPr>
          <p:cNvPr id="1123" name="Google Shape;1123;p50"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t="-4997"/>
          <a:stretch/>
        </p:blipFill>
        <p:spPr>
          <a:xfrm>
            <a:off x="196716" y="5322491"/>
            <a:ext cx="5345600" cy="1483567"/>
          </a:xfrm>
          <a:prstGeom prst="rect">
            <a:avLst/>
          </a:prstGeom>
          <a:noFill/>
          <a:ln>
            <a:noFill/>
          </a:ln>
        </p:spPr>
      </p:pic>
    </p:spTree>
    <p:extLst>
      <p:ext uri="{BB962C8B-B14F-4D97-AF65-F5344CB8AC3E}">
        <p14:creationId xmlns:p14="http://schemas.microsoft.com/office/powerpoint/2010/main" val="62416673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2: *Presentation title, photo background">
  <p:cSld name="22: *Presentation title, photo background">
    <p:bg>
      <p:bgPr>
        <a:solidFill>
          <a:schemeClr val="lt1"/>
        </a:solidFill>
        <a:effectLst/>
      </p:bgPr>
    </p:bg>
    <p:spTree>
      <p:nvGrpSpPr>
        <p:cNvPr id="1" name="Shape 1124"/>
        <p:cNvGrpSpPr/>
        <p:nvPr/>
      </p:nvGrpSpPr>
      <p:grpSpPr>
        <a:xfrm>
          <a:off x="0" y="0"/>
          <a:ext cx="0" cy="0"/>
          <a:chOff x="0" y="0"/>
          <a:chExt cx="0" cy="0"/>
        </a:xfrm>
      </p:grpSpPr>
      <p:sp>
        <p:nvSpPr>
          <p:cNvPr id="1125" name="Google Shape;1125;p51"/>
          <p:cNvSpPr>
            <a:spLocks noGrp="1"/>
          </p:cNvSpPr>
          <p:nvPr>
            <p:ph type="pic" idx="2"/>
          </p:nvPr>
        </p:nvSpPr>
        <p:spPr>
          <a:xfrm>
            <a:off x="67" y="-4200"/>
            <a:ext cx="12192000" cy="5400400"/>
          </a:xfrm>
          <a:prstGeom prst="rect">
            <a:avLst/>
          </a:prstGeom>
          <a:noFill/>
          <a:ln>
            <a:noFill/>
          </a:ln>
        </p:spPr>
      </p:sp>
      <p:sp>
        <p:nvSpPr>
          <p:cNvPr id="1126" name="Google Shape;1126;p51"/>
          <p:cNvSpPr txBox="1">
            <a:spLocks noGrp="1"/>
          </p:cNvSpPr>
          <p:nvPr>
            <p:ph type="ctrTitle"/>
          </p:nvPr>
        </p:nvSpPr>
        <p:spPr>
          <a:xfrm>
            <a:off x="566567" y="1816433"/>
            <a:ext cx="11058800" cy="27368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highlight>
                  <a:schemeClr val="lt1"/>
                </a:highlight>
                <a:latin typeface="Arial"/>
                <a:ea typeface="Arial"/>
                <a:cs typeface="Arial"/>
                <a:sym typeface="Arial"/>
              </a:defRPr>
            </a:lvl1pPr>
            <a:lvl2pPr lvl="1" algn="ctr" rtl="0">
              <a:lnSpc>
                <a:spcPct val="100000"/>
              </a:lnSpc>
              <a:spcBef>
                <a:spcPts val="0"/>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1127" name="Google Shape;1127;p51"/>
          <p:cNvSpPr txBox="1">
            <a:spLocks noGrp="1"/>
          </p:cNvSpPr>
          <p:nvPr>
            <p:ph type="body" idx="1"/>
          </p:nvPr>
        </p:nvSpPr>
        <p:spPr>
          <a:xfrm>
            <a:off x="5611067" y="5695000"/>
            <a:ext cx="6014400" cy="742000"/>
          </a:xfrm>
          <a:prstGeom prst="rect">
            <a:avLst/>
          </a:prstGeom>
          <a:noFill/>
          <a:ln>
            <a:noFill/>
          </a:ln>
        </p:spPr>
        <p:txBody>
          <a:bodyPr spcFirstLastPara="1" wrap="square" lIns="0" tIns="0" rIns="0" bIns="91425" anchor="t" anchorCtr="0">
            <a:noAutofit/>
          </a:bodyPr>
          <a:lstStyle>
            <a:lvl1pPr marL="609585" marR="0" lvl="0" indent="-304792" algn="l" rtl="0">
              <a:lnSpc>
                <a:spcPct val="100000"/>
              </a:lnSpc>
              <a:spcBef>
                <a:spcPts val="0"/>
              </a:spcBef>
              <a:spcAft>
                <a:spcPts val="0"/>
              </a:spcAft>
              <a:buClr>
                <a:srgbClr val="000000"/>
              </a:buClr>
              <a:buSzPts val="1200"/>
              <a:buNone/>
              <a:defRPr sz="1600" b="1" i="0" u="none" strike="noStrike" cap="none">
                <a:solidFill>
                  <a:srgbClr val="000000"/>
                </a:solidFill>
              </a:defRPr>
            </a:lvl1pPr>
            <a:lvl2pPr marL="1219170" marR="0" lvl="1" indent="-304792" algn="l" rtl="0">
              <a:lnSpc>
                <a:spcPct val="100000"/>
              </a:lnSpc>
              <a:spcBef>
                <a:spcPts val="0"/>
              </a:spcBef>
              <a:spcAft>
                <a:spcPts val="0"/>
              </a:spcAft>
              <a:buClr>
                <a:srgbClr val="000000"/>
              </a:buClr>
              <a:buSzPts val="1200"/>
              <a:buNone/>
              <a:defRPr sz="1600" i="0" u="none" strike="noStrike" cap="none">
                <a:solidFill>
                  <a:srgbClr val="000000"/>
                </a:solidFill>
              </a:defRPr>
            </a:lvl2pPr>
            <a:lvl3pPr marL="1828754" marR="0" lvl="2" indent="-304792" algn="l" rtl="0">
              <a:lnSpc>
                <a:spcPct val="100000"/>
              </a:lnSpc>
              <a:spcBef>
                <a:spcPts val="0"/>
              </a:spcBef>
              <a:spcAft>
                <a:spcPts val="0"/>
              </a:spcAft>
              <a:buClr>
                <a:srgbClr val="000000"/>
              </a:buClr>
              <a:buSzPts val="1200"/>
              <a:buNone/>
              <a:defRPr sz="1600" i="0" u="none" strike="noStrike" cap="none">
                <a:solidFill>
                  <a:srgbClr val="000000"/>
                </a:solidFill>
              </a:defRPr>
            </a:lvl3pPr>
            <a:lvl4pPr marL="2438339" marR="0" lvl="3" indent="-304792" algn="l" rtl="0">
              <a:lnSpc>
                <a:spcPct val="100000"/>
              </a:lnSpc>
              <a:spcBef>
                <a:spcPts val="0"/>
              </a:spcBef>
              <a:spcAft>
                <a:spcPts val="0"/>
              </a:spcAft>
              <a:buClr>
                <a:srgbClr val="000000"/>
              </a:buClr>
              <a:buSzPts val="1200"/>
              <a:buNone/>
              <a:defRPr sz="1600" i="0" u="none" strike="noStrike" cap="none">
                <a:solidFill>
                  <a:srgbClr val="000000"/>
                </a:solidFill>
              </a:defRPr>
            </a:lvl4pPr>
            <a:lvl5pPr marL="3047924" marR="0" lvl="4" indent="-304792" algn="l" rtl="0">
              <a:lnSpc>
                <a:spcPct val="100000"/>
              </a:lnSpc>
              <a:spcBef>
                <a:spcPts val="0"/>
              </a:spcBef>
              <a:spcAft>
                <a:spcPts val="0"/>
              </a:spcAft>
              <a:buClr>
                <a:srgbClr val="000000"/>
              </a:buClr>
              <a:buSzPts val="1200"/>
              <a:buNone/>
              <a:defRPr sz="1600" i="0" u="none" strike="noStrike" cap="none">
                <a:solidFill>
                  <a:srgbClr val="000000"/>
                </a:solidFill>
              </a:defRPr>
            </a:lvl5pPr>
            <a:lvl6pPr marL="3657509" marR="0" lvl="5" indent="-304792" algn="l" rtl="0">
              <a:lnSpc>
                <a:spcPct val="100000"/>
              </a:lnSpc>
              <a:spcBef>
                <a:spcPts val="0"/>
              </a:spcBef>
              <a:spcAft>
                <a:spcPts val="0"/>
              </a:spcAft>
              <a:buClr>
                <a:srgbClr val="000000"/>
              </a:buClr>
              <a:buSzPts val="800"/>
              <a:buNone/>
              <a:defRPr sz="1067" i="0" u="none" strike="noStrike" cap="none">
                <a:solidFill>
                  <a:srgbClr val="000000"/>
                </a:solidFill>
              </a:defRPr>
            </a:lvl6pPr>
            <a:lvl7pPr marL="4267093" marR="0" lvl="6" indent="-304792" algn="l" rtl="0">
              <a:lnSpc>
                <a:spcPct val="100000"/>
              </a:lnSpc>
              <a:spcBef>
                <a:spcPts val="0"/>
              </a:spcBef>
              <a:spcAft>
                <a:spcPts val="0"/>
              </a:spcAft>
              <a:buClr>
                <a:srgbClr val="000000"/>
              </a:buClr>
              <a:buSzPts val="800"/>
              <a:buNone/>
              <a:defRPr sz="1067" i="0" u="none" strike="noStrike" cap="none">
                <a:solidFill>
                  <a:srgbClr val="000000"/>
                </a:solidFill>
              </a:defRPr>
            </a:lvl7pPr>
            <a:lvl8pPr marL="4876678" marR="0" lvl="7" indent="-304792" algn="l" rtl="0">
              <a:lnSpc>
                <a:spcPct val="100000"/>
              </a:lnSpc>
              <a:spcBef>
                <a:spcPts val="0"/>
              </a:spcBef>
              <a:spcAft>
                <a:spcPts val="0"/>
              </a:spcAft>
              <a:buClr>
                <a:srgbClr val="000000"/>
              </a:buClr>
              <a:buSzPts val="800"/>
              <a:buNone/>
              <a:defRPr sz="1067" i="0" u="none" strike="noStrike" cap="none">
                <a:solidFill>
                  <a:srgbClr val="000000"/>
                </a:solidFill>
              </a:defRPr>
            </a:lvl8pPr>
            <a:lvl9pPr marL="5486263" marR="0" lvl="8" indent="-304792" algn="l" rtl="0">
              <a:lnSpc>
                <a:spcPct val="100000"/>
              </a:lnSpc>
              <a:spcBef>
                <a:spcPts val="0"/>
              </a:spcBef>
              <a:spcAft>
                <a:spcPts val="0"/>
              </a:spcAft>
              <a:buClr>
                <a:srgbClr val="000000"/>
              </a:buClr>
              <a:buSzPts val="800"/>
              <a:buNone/>
              <a:defRPr sz="1067" i="0" u="none" strike="noStrike" cap="none">
                <a:solidFill>
                  <a:srgbClr val="000000"/>
                </a:solidFill>
              </a:defRPr>
            </a:lvl9pPr>
          </a:lstStyle>
          <a:p>
            <a:pPr lvl="0"/>
            <a:r>
              <a:rPr lang="en-US"/>
              <a:t>Click to edit Master text styles</a:t>
            </a:r>
          </a:p>
        </p:txBody>
      </p:sp>
      <p:pic>
        <p:nvPicPr>
          <p:cNvPr id="1128" name="Google Shape;1128;p51"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96700" y="5396134"/>
            <a:ext cx="5345600" cy="1409933"/>
          </a:xfrm>
          <a:prstGeom prst="rect">
            <a:avLst/>
          </a:prstGeom>
          <a:noFill/>
          <a:ln>
            <a:noFill/>
          </a:ln>
        </p:spPr>
      </p:pic>
    </p:spTree>
    <p:extLst>
      <p:ext uri="{BB962C8B-B14F-4D97-AF65-F5344CB8AC3E}">
        <p14:creationId xmlns:p14="http://schemas.microsoft.com/office/powerpoint/2010/main" val="10709776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2: Chapter break with preheader, gold">
  <p:cSld name="22: Chapter break with preheader, gold">
    <p:bg>
      <p:bgPr>
        <a:solidFill>
          <a:schemeClr val="accent1"/>
        </a:solidFill>
        <a:effectLst/>
      </p:bgPr>
    </p:bg>
    <p:spTree>
      <p:nvGrpSpPr>
        <p:cNvPr id="1" name="Shape 1129"/>
        <p:cNvGrpSpPr/>
        <p:nvPr/>
      </p:nvGrpSpPr>
      <p:grpSpPr>
        <a:xfrm>
          <a:off x="0" y="0"/>
          <a:ext cx="0" cy="0"/>
          <a:chOff x="0" y="0"/>
          <a:chExt cx="0" cy="0"/>
        </a:xfrm>
      </p:grpSpPr>
      <p:sp>
        <p:nvSpPr>
          <p:cNvPr id="1130" name="Google Shape;1130;p52"/>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1" name="Google Shape;1131;p52"/>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6000"/>
              <a:buNone/>
              <a:defRPr sz="8000"/>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41017824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2: Chapter break with preheader, black">
  <p:cSld name="22: Chapter break with preheader, black">
    <p:bg>
      <p:bgPr>
        <a:solidFill>
          <a:schemeClr val="dk1"/>
        </a:solidFill>
        <a:effectLst/>
      </p:bgPr>
    </p:bg>
    <p:spTree>
      <p:nvGrpSpPr>
        <p:cNvPr id="1" name="Shape 1135"/>
        <p:cNvGrpSpPr/>
        <p:nvPr/>
      </p:nvGrpSpPr>
      <p:grpSpPr>
        <a:xfrm>
          <a:off x="0" y="0"/>
          <a:ext cx="0" cy="0"/>
          <a:chOff x="0" y="0"/>
          <a:chExt cx="0" cy="0"/>
        </a:xfrm>
      </p:grpSpPr>
      <p:sp>
        <p:nvSpPr>
          <p:cNvPr id="1136" name="Google Shape;1136;p54"/>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1pPr>
            <a:lvl2pPr marR="0" lvl="1" algn="l" rtl="0">
              <a:lnSpc>
                <a:spcPct val="90000"/>
              </a:lnSpc>
              <a:spcBef>
                <a:spcPts val="533"/>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37" name="Google Shape;1137;p54"/>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100561988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2: Chapter break with preheader, maroon">
  <p:cSld name="22: Chapter break with preheader, maroon">
    <p:bg>
      <p:bgPr>
        <a:solidFill>
          <a:schemeClr val="accent2"/>
        </a:solidFill>
        <a:effectLst/>
      </p:bgPr>
    </p:bg>
    <p:spTree>
      <p:nvGrpSpPr>
        <p:cNvPr id="1" name="Shape 1138"/>
        <p:cNvGrpSpPr/>
        <p:nvPr/>
      </p:nvGrpSpPr>
      <p:grpSpPr>
        <a:xfrm>
          <a:off x="0" y="0"/>
          <a:ext cx="0" cy="0"/>
          <a:chOff x="0" y="0"/>
          <a:chExt cx="0" cy="0"/>
        </a:xfrm>
      </p:grpSpPr>
      <p:sp>
        <p:nvSpPr>
          <p:cNvPr id="1139" name="Google Shape;1139;p55"/>
          <p:cNvSpPr txBox="1">
            <a:spLocks noGrp="1"/>
          </p:cNvSpPr>
          <p:nvPr>
            <p:ph type="subTitle" idx="1"/>
          </p:nvPr>
        </p:nvSpPr>
        <p:spPr>
          <a:xfrm>
            <a:off x="559700" y="1177267"/>
            <a:ext cx="11065600" cy="286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lt1"/>
                </a:highlight>
                <a:latin typeface="Arial"/>
                <a:ea typeface="Arial"/>
                <a:cs typeface="Arial"/>
                <a:sym typeface="Arial"/>
              </a:defRPr>
            </a:lvl1pPr>
            <a:lvl2pPr marR="0" lvl="1"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2pPr>
            <a:lvl3pPr marR="0" lvl="2"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3pPr>
            <a:lvl4pPr marR="0" lvl="3"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4pPr>
            <a:lvl5pPr marR="0" lvl="4"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5pPr>
            <a:lvl6pPr marR="0" lvl="5"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6pPr>
            <a:lvl7pPr marR="0" lvl="6"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7pPr>
            <a:lvl8pPr marR="0" lvl="7"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8pPr>
            <a:lvl9pPr marR="0" lvl="8" algn="l" rtl="0">
              <a:lnSpc>
                <a:spcPct val="90000"/>
              </a:lnSpc>
              <a:spcBef>
                <a:spcPts val="0"/>
              </a:spcBef>
              <a:spcAft>
                <a:spcPts val="0"/>
              </a:spcAft>
              <a:buClr>
                <a:srgbClr val="000000"/>
              </a:buClr>
              <a:buSzPts val="1600"/>
              <a:buFont typeface="Arial"/>
              <a:buNone/>
              <a:defRPr sz="2133" b="1" i="0" u="none" strike="noStrike" cap="none">
                <a:solidFill>
                  <a:srgbClr val="000000"/>
                </a:solidFill>
                <a:highlight>
                  <a:schemeClr val="accent1"/>
                </a:highlight>
                <a:latin typeface="Arial"/>
                <a:ea typeface="Arial"/>
                <a:cs typeface="Arial"/>
                <a:sym typeface="Arial"/>
              </a:defRPr>
            </a:lvl9pPr>
          </a:lstStyle>
          <a:p>
            <a:r>
              <a:rPr lang="en-US"/>
              <a:t>Click to edit Master subtitle style</a:t>
            </a:r>
            <a:endParaRPr/>
          </a:p>
        </p:txBody>
      </p:sp>
      <p:sp>
        <p:nvSpPr>
          <p:cNvPr id="1140" name="Google Shape;1140;p55"/>
          <p:cNvSpPr txBox="1">
            <a:spLocks noGrp="1"/>
          </p:cNvSpPr>
          <p:nvPr>
            <p:ph type="title"/>
          </p:nvPr>
        </p:nvSpPr>
        <p:spPr>
          <a:xfrm>
            <a:off x="559733" y="1515200"/>
            <a:ext cx="11065600" cy="49216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6000"/>
              <a:buNone/>
              <a:defRPr sz="8000">
                <a:solidFill>
                  <a:schemeClr val="lt1"/>
                </a:solidFill>
              </a:defRPr>
            </a:lvl1pPr>
            <a:lvl2pPr lvl="1" algn="l" rtl="0">
              <a:lnSpc>
                <a:spcPct val="100000"/>
              </a:lnSpc>
              <a:spcBef>
                <a:spcPts val="1067"/>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r>
              <a:rPr lang="en-US"/>
              <a:t>Click to edit Master title style</a:t>
            </a:r>
            <a:endParaRPr/>
          </a:p>
        </p:txBody>
      </p:sp>
    </p:spTree>
    <p:extLst>
      <p:ext uri="{BB962C8B-B14F-4D97-AF65-F5344CB8AC3E}">
        <p14:creationId xmlns:p14="http://schemas.microsoft.com/office/powerpoint/2010/main" val="7949666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7475D-9A3F-029B-0ED6-169CB11A89F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6CBE36D-4EB6-2F26-7C3C-645A961D591B}"/>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4" name="Footer Placeholder 3">
            <a:extLst>
              <a:ext uri="{FF2B5EF4-FFF2-40B4-BE49-F238E27FC236}">
                <a16:creationId xmlns:a16="http://schemas.microsoft.com/office/drawing/2014/main" id="{F3D4BCD9-5FA7-06DC-8D6A-70119A49AE5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C08CF7D-6A9D-5367-E43E-E1F39B0C8D48}"/>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132218430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2: Chapter break pattern">
  <p:cSld name="22: Chapter break pattern">
    <p:spTree>
      <p:nvGrpSpPr>
        <p:cNvPr id="1" name="Shape 1141"/>
        <p:cNvGrpSpPr/>
        <p:nvPr/>
      </p:nvGrpSpPr>
      <p:grpSpPr>
        <a:xfrm>
          <a:off x="0" y="0"/>
          <a:ext cx="0" cy="0"/>
          <a:chOff x="0" y="0"/>
          <a:chExt cx="0" cy="0"/>
        </a:xfrm>
      </p:grpSpPr>
      <p:pic>
        <p:nvPicPr>
          <p:cNvPr id="1142" name="Google Shape;1142;p56"/>
          <p:cNvPicPr preferRelativeResize="0"/>
          <p:nvPr/>
        </p:nvPicPr>
        <p:blipFill rotWithShape="1">
          <a:blip r:embed="rId2">
            <a:alphaModFix/>
          </a:blip>
          <a:srcRect/>
          <a:stretch/>
        </p:blipFill>
        <p:spPr>
          <a:xfrm>
            <a:off x="0" y="0"/>
            <a:ext cx="12192013" cy="6858000"/>
          </a:xfrm>
          <a:prstGeom prst="rect">
            <a:avLst/>
          </a:prstGeom>
          <a:noFill/>
          <a:ln>
            <a:noFill/>
          </a:ln>
        </p:spPr>
      </p:pic>
      <p:sp>
        <p:nvSpPr>
          <p:cNvPr id="1143" name="Google Shape;1143;p56"/>
          <p:cNvSpPr txBox="1">
            <a:spLocks noGrp="1"/>
          </p:cNvSpPr>
          <p:nvPr>
            <p:ph type="title"/>
          </p:nvPr>
        </p:nvSpPr>
        <p:spPr>
          <a:xfrm>
            <a:off x="574833" y="0"/>
            <a:ext cx="11050800" cy="6858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SzPts val="4400"/>
              <a:buFont typeface="Arial"/>
              <a:buNone/>
              <a:defRPr sz="5867" b="1" i="0" u="none" strike="noStrike" cap="none">
                <a:highlight>
                  <a:schemeClr val="accent1"/>
                </a:highlight>
                <a:latin typeface="Arial"/>
                <a:ea typeface="Arial"/>
                <a:cs typeface="Arial"/>
                <a:sym typeface="Arial"/>
              </a:defRPr>
            </a:lvl1pPr>
            <a:lvl2pPr marR="0" lvl="1" algn="l" rtl="0">
              <a:lnSpc>
                <a:spcPct val="10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10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10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10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10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10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10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10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196941475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2: Chapter break photo background">
  <p:cSld name="22: Chapter break photo background">
    <p:spTree>
      <p:nvGrpSpPr>
        <p:cNvPr id="1" name="Shape 1144"/>
        <p:cNvGrpSpPr/>
        <p:nvPr/>
      </p:nvGrpSpPr>
      <p:grpSpPr>
        <a:xfrm>
          <a:off x="0" y="0"/>
          <a:ext cx="0" cy="0"/>
          <a:chOff x="0" y="0"/>
          <a:chExt cx="0" cy="0"/>
        </a:xfrm>
      </p:grpSpPr>
      <p:sp>
        <p:nvSpPr>
          <p:cNvPr id="1145" name="Google Shape;1145;p57"/>
          <p:cNvSpPr>
            <a:spLocks noGrp="1"/>
          </p:cNvSpPr>
          <p:nvPr>
            <p:ph type="pic" idx="2"/>
          </p:nvPr>
        </p:nvSpPr>
        <p:spPr>
          <a:xfrm>
            <a:off x="0" y="-26633"/>
            <a:ext cx="12192000" cy="6884800"/>
          </a:xfrm>
          <a:prstGeom prst="rect">
            <a:avLst/>
          </a:prstGeom>
          <a:noFill/>
          <a:ln>
            <a:noFill/>
          </a:ln>
        </p:spPr>
      </p:sp>
      <p:sp>
        <p:nvSpPr>
          <p:cNvPr id="1146" name="Google Shape;1146;p57"/>
          <p:cNvSpPr txBox="1">
            <a:spLocks noGrp="1"/>
          </p:cNvSpPr>
          <p:nvPr>
            <p:ph type="title"/>
          </p:nvPr>
        </p:nvSpPr>
        <p:spPr>
          <a:xfrm>
            <a:off x="574833" y="4106618"/>
            <a:ext cx="10444800" cy="997230"/>
          </a:xfrm>
          <a:prstGeom prst="rect">
            <a:avLst/>
          </a:prstGeom>
          <a:solidFill>
            <a:srgbClr val="FFFFFF">
              <a:alpha val="81010"/>
            </a:srgbClr>
          </a:solidFill>
          <a:ln>
            <a:noFill/>
          </a:ln>
        </p:spPr>
        <p:txBody>
          <a:bodyPr spcFirstLastPara="1" wrap="square" lIns="91425" tIns="91425" rIns="91425" bIns="91425" anchor="ctr" anchorCtr="0">
            <a:spAutoFit/>
          </a:bodyPr>
          <a:lstStyle>
            <a:lvl1pPr marR="0" lvl="0" algn="l" rtl="0">
              <a:lnSpc>
                <a:spcPct val="90000"/>
              </a:lnSpc>
              <a:spcBef>
                <a:spcPts val="0"/>
              </a:spcBef>
              <a:spcAft>
                <a:spcPts val="0"/>
              </a:spcAft>
              <a:buSzPts val="4400"/>
              <a:buFont typeface="Arial"/>
              <a:buNone/>
              <a:defRPr sz="5867" b="1" i="0" u="none" strike="noStrike" cap="none">
                <a:latin typeface="Arial"/>
                <a:ea typeface="Arial"/>
                <a:cs typeface="Arial"/>
                <a:sym typeface="Arial"/>
              </a:defRPr>
            </a:lvl1pPr>
            <a:lvl2pPr marR="0" lvl="1" algn="l" rtl="0">
              <a:lnSpc>
                <a:spcPct val="90000"/>
              </a:lnSpc>
              <a:spcBef>
                <a:spcPts val="0"/>
              </a:spcBef>
              <a:spcAft>
                <a:spcPts val="0"/>
              </a:spcAft>
              <a:buClr>
                <a:schemeClr val="accent1"/>
              </a:buClr>
              <a:buSzPts val="4400"/>
              <a:buFont typeface="Arial"/>
              <a:buNone/>
              <a:defRPr sz="5867" b="1">
                <a:solidFill>
                  <a:schemeClr val="accent1"/>
                </a:solidFill>
              </a:defRPr>
            </a:lvl2pPr>
            <a:lvl3pPr marR="0" lvl="2" algn="l" rtl="0">
              <a:lnSpc>
                <a:spcPct val="90000"/>
              </a:lnSpc>
              <a:spcBef>
                <a:spcPts val="0"/>
              </a:spcBef>
              <a:spcAft>
                <a:spcPts val="0"/>
              </a:spcAft>
              <a:buClr>
                <a:schemeClr val="accent1"/>
              </a:buClr>
              <a:buSzPts val="4400"/>
              <a:buFont typeface="Arial"/>
              <a:buNone/>
              <a:defRPr sz="5867" b="1">
                <a:solidFill>
                  <a:schemeClr val="accent1"/>
                </a:solidFill>
              </a:defRPr>
            </a:lvl3pPr>
            <a:lvl4pPr marR="0" lvl="3" algn="l" rtl="0">
              <a:lnSpc>
                <a:spcPct val="90000"/>
              </a:lnSpc>
              <a:spcBef>
                <a:spcPts val="0"/>
              </a:spcBef>
              <a:spcAft>
                <a:spcPts val="0"/>
              </a:spcAft>
              <a:buClr>
                <a:schemeClr val="accent1"/>
              </a:buClr>
              <a:buSzPts val="4400"/>
              <a:buFont typeface="Arial"/>
              <a:buNone/>
              <a:defRPr sz="5867" b="1">
                <a:solidFill>
                  <a:schemeClr val="accent1"/>
                </a:solidFill>
              </a:defRPr>
            </a:lvl4pPr>
            <a:lvl5pPr marR="0" lvl="4" algn="l" rtl="0">
              <a:lnSpc>
                <a:spcPct val="90000"/>
              </a:lnSpc>
              <a:spcBef>
                <a:spcPts val="0"/>
              </a:spcBef>
              <a:spcAft>
                <a:spcPts val="0"/>
              </a:spcAft>
              <a:buClr>
                <a:schemeClr val="accent1"/>
              </a:buClr>
              <a:buSzPts val="4400"/>
              <a:buFont typeface="Arial"/>
              <a:buNone/>
              <a:defRPr sz="5867" b="1">
                <a:solidFill>
                  <a:schemeClr val="accent1"/>
                </a:solidFill>
              </a:defRPr>
            </a:lvl5pPr>
            <a:lvl6pPr marR="0" lvl="5" algn="l" rtl="0">
              <a:lnSpc>
                <a:spcPct val="90000"/>
              </a:lnSpc>
              <a:spcBef>
                <a:spcPts val="0"/>
              </a:spcBef>
              <a:spcAft>
                <a:spcPts val="0"/>
              </a:spcAft>
              <a:buClr>
                <a:schemeClr val="accent1"/>
              </a:buClr>
              <a:buSzPts val="4400"/>
              <a:buFont typeface="Arial"/>
              <a:buNone/>
              <a:defRPr sz="5867" b="1">
                <a:solidFill>
                  <a:schemeClr val="accent1"/>
                </a:solidFill>
              </a:defRPr>
            </a:lvl6pPr>
            <a:lvl7pPr marR="0" lvl="6" algn="l" rtl="0">
              <a:lnSpc>
                <a:spcPct val="90000"/>
              </a:lnSpc>
              <a:spcBef>
                <a:spcPts val="0"/>
              </a:spcBef>
              <a:spcAft>
                <a:spcPts val="0"/>
              </a:spcAft>
              <a:buClr>
                <a:schemeClr val="accent1"/>
              </a:buClr>
              <a:buSzPts val="4400"/>
              <a:buFont typeface="Arial"/>
              <a:buNone/>
              <a:defRPr sz="5867" b="1">
                <a:solidFill>
                  <a:schemeClr val="accent1"/>
                </a:solidFill>
              </a:defRPr>
            </a:lvl7pPr>
            <a:lvl8pPr marR="0" lvl="7" algn="l" rtl="0">
              <a:lnSpc>
                <a:spcPct val="90000"/>
              </a:lnSpc>
              <a:spcBef>
                <a:spcPts val="0"/>
              </a:spcBef>
              <a:spcAft>
                <a:spcPts val="0"/>
              </a:spcAft>
              <a:buClr>
                <a:schemeClr val="accent1"/>
              </a:buClr>
              <a:buSzPts val="4400"/>
              <a:buFont typeface="Arial"/>
              <a:buNone/>
              <a:defRPr sz="5867" b="1">
                <a:solidFill>
                  <a:schemeClr val="accent1"/>
                </a:solidFill>
              </a:defRPr>
            </a:lvl8pPr>
            <a:lvl9pPr marR="0" lvl="8" algn="l" rtl="0">
              <a:lnSpc>
                <a:spcPct val="90000"/>
              </a:lnSpc>
              <a:spcBef>
                <a:spcPts val="0"/>
              </a:spcBef>
              <a:spcAft>
                <a:spcPts val="0"/>
              </a:spcAft>
              <a:buClr>
                <a:schemeClr val="accent1"/>
              </a:buClr>
              <a:buSzPts val="4400"/>
              <a:buFont typeface="Arial"/>
              <a:buNone/>
              <a:defRPr sz="5867"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70259534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2: Chapter break middle, black">
  <p:cSld name="22: Chapter break middle, black">
    <p:spTree>
      <p:nvGrpSpPr>
        <p:cNvPr id="1" name="Shape 1147"/>
        <p:cNvGrpSpPr/>
        <p:nvPr/>
      </p:nvGrpSpPr>
      <p:grpSpPr>
        <a:xfrm>
          <a:off x="0" y="0"/>
          <a:ext cx="0" cy="0"/>
          <a:chOff x="0" y="0"/>
          <a:chExt cx="0" cy="0"/>
        </a:xfrm>
      </p:grpSpPr>
      <p:sp>
        <p:nvSpPr>
          <p:cNvPr id="1148" name="Google Shape;1148;p58"/>
          <p:cNvSpPr/>
          <p:nvPr/>
        </p:nvSpPr>
        <p:spPr>
          <a:xfrm>
            <a:off x="0" y="2405000"/>
            <a:ext cx="12192000" cy="20576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pic>
        <p:nvPicPr>
          <p:cNvPr id="1149" name="Google Shape;1149;p58"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
        <p:nvSpPr>
          <p:cNvPr id="1150" name="Google Shape;1150;p58"/>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chemeClr val="accent1"/>
              </a:buClr>
              <a:buSzPts val="3200"/>
              <a:buFont typeface="Arial"/>
              <a:buNone/>
              <a:defRPr sz="4267" b="1" i="0" u="none" strike="noStrike" cap="none">
                <a:solidFill>
                  <a:schemeClr val="accent1"/>
                </a:solidFill>
                <a:latin typeface="Arial"/>
                <a:ea typeface="Arial"/>
                <a:cs typeface="Arial"/>
                <a:sym typeface="Arial"/>
              </a:defRPr>
            </a:lvl1pPr>
            <a:lvl2pPr marR="0" lvl="1" algn="l" rtl="0">
              <a:lnSpc>
                <a:spcPct val="100000"/>
              </a:lnSpc>
              <a:spcBef>
                <a:spcPts val="0"/>
              </a:spcBef>
              <a:spcAft>
                <a:spcPts val="0"/>
              </a:spcAft>
              <a:buClr>
                <a:schemeClr val="accent1"/>
              </a:buClr>
              <a:buSzPts val="3000"/>
              <a:buFont typeface="Arial"/>
              <a:buNone/>
              <a:defRPr b="1">
                <a:solidFill>
                  <a:schemeClr val="accent1"/>
                </a:solidFill>
              </a:defRPr>
            </a:lvl2pPr>
            <a:lvl3pPr marR="0" lvl="2" algn="l" rtl="0">
              <a:lnSpc>
                <a:spcPct val="100000"/>
              </a:lnSpc>
              <a:spcBef>
                <a:spcPts val="0"/>
              </a:spcBef>
              <a:spcAft>
                <a:spcPts val="0"/>
              </a:spcAft>
              <a:buClr>
                <a:schemeClr val="accent1"/>
              </a:buClr>
              <a:buSzPts val="3000"/>
              <a:buFont typeface="Arial"/>
              <a:buNone/>
              <a:defRPr b="1">
                <a:solidFill>
                  <a:schemeClr val="accent1"/>
                </a:solidFill>
              </a:defRPr>
            </a:lvl3pPr>
            <a:lvl4pPr marR="0" lvl="3" algn="l" rtl="0">
              <a:lnSpc>
                <a:spcPct val="100000"/>
              </a:lnSpc>
              <a:spcBef>
                <a:spcPts val="0"/>
              </a:spcBef>
              <a:spcAft>
                <a:spcPts val="0"/>
              </a:spcAft>
              <a:buClr>
                <a:schemeClr val="accent1"/>
              </a:buClr>
              <a:buSzPts val="3000"/>
              <a:buFont typeface="Arial"/>
              <a:buNone/>
              <a:defRPr b="1">
                <a:solidFill>
                  <a:schemeClr val="accent1"/>
                </a:solidFill>
              </a:defRPr>
            </a:lvl4pPr>
            <a:lvl5pPr marR="0" lvl="4" algn="l" rtl="0">
              <a:lnSpc>
                <a:spcPct val="100000"/>
              </a:lnSpc>
              <a:spcBef>
                <a:spcPts val="0"/>
              </a:spcBef>
              <a:spcAft>
                <a:spcPts val="0"/>
              </a:spcAft>
              <a:buClr>
                <a:schemeClr val="accent1"/>
              </a:buClr>
              <a:buSzPts val="3000"/>
              <a:buFont typeface="Arial"/>
              <a:buNone/>
              <a:defRPr b="1">
                <a:solidFill>
                  <a:schemeClr val="accent1"/>
                </a:solidFill>
              </a:defRPr>
            </a:lvl5pPr>
            <a:lvl6pPr marR="0" lvl="5" algn="l" rtl="0">
              <a:lnSpc>
                <a:spcPct val="100000"/>
              </a:lnSpc>
              <a:spcBef>
                <a:spcPts val="0"/>
              </a:spcBef>
              <a:spcAft>
                <a:spcPts val="0"/>
              </a:spcAft>
              <a:buClr>
                <a:schemeClr val="accent1"/>
              </a:buClr>
              <a:buSzPts val="3000"/>
              <a:buFont typeface="Arial"/>
              <a:buNone/>
              <a:defRPr b="1">
                <a:solidFill>
                  <a:schemeClr val="accent1"/>
                </a:solidFill>
              </a:defRPr>
            </a:lvl6pPr>
            <a:lvl7pPr marR="0" lvl="6" algn="l" rtl="0">
              <a:lnSpc>
                <a:spcPct val="100000"/>
              </a:lnSpc>
              <a:spcBef>
                <a:spcPts val="0"/>
              </a:spcBef>
              <a:spcAft>
                <a:spcPts val="0"/>
              </a:spcAft>
              <a:buClr>
                <a:schemeClr val="accent1"/>
              </a:buClr>
              <a:buSzPts val="3000"/>
              <a:buFont typeface="Arial"/>
              <a:buNone/>
              <a:defRPr b="1">
                <a:solidFill>
                  <a:schemeClr val="accent1"/>
                </a:solidFill>
              </a:defRPr>
            </a:lvl7pPr>
            <a:lvl8pPr marR="0" lvl="7" algn="l" rtl="0">
              <a:lnSpc>
                <a:spcPct val="100000"/>
              </a:lnSpc>
              <a:spcBef>
                <a:spcPts val="0"/>
              </a:spcBef>
              <a:spcAft>
                <a:spcPts val="0"/>
              </a:spcAft>
              <a:buClr>
                <a:schemeClr val="accent1"/>
              </a:buClr>
              <a:buSzPts val="3000"/>
              <a:buFont typeface="Arial"/>
              <a:buNone/>
              <a:defRPr b="1">
                <a:solidFill>
                  <a:schemeClr val="accent1"/>
                </a:solidFill>
              </a:defRPr>
            </a:lvl8pPr>
            <a:lvl9pPr marR="0" lvl="8" algn="l" rtl="0">
              <a:lnSpc>
                <a:spcPct val="100000"/>
              </a:lnSpc>
              <a:spcBef>
                <a:spcPts val="0"/>
              </a:spcBef>
              <a:spcAft>
                <a:spcPts val="0"/>
              </a:spcAft>
              <a:buClr>
                <a:schemeClr val="accent1"/>
              </a:buClr>
              <a:buSzPts val="3000"/>
              <a:buFont typeface="Arial"/>
              <a:buNone/>
              <a:defRPr b="1">
                <a:solidFill>
                  <a:schemeClr val="accent1"/>
                </a:solidFill>
              </a:defRPr>
            </a:lvl9pPr>
          </a:lstStyle>
          <a:p>
            <a:r>
              <a:rPr lang="en-US"/>
              <a:t>Click to edit Master title style</a:t>
            </a:r>
            <a:endParaRPr/>
          </a:p>
        </p:txBody>
      </p:sp>
    </p:spTree>
    <p:extLst>
      <p:ext uri="{BB962C8B-B14F-4D97-AF65-F5344CB8AC3E}">
        <p14:creationId xmlns:p14="http://schemas.microsoft.com/office/powerpoint/2010/main" val="383659544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2: Chapter break middle, maroon">
  <p:cSld name="22: Chapter break middle, maroon">
    <p:spTree>
      <p:nvGrpSpPr>
        <p:cNvPr id="1" name="Shape 1151"/>
        <p:cNvGrpSpPr/>
        <p:nvPr/>
      </p:nvGrpSpPr>
      <p:grpSpPr>
        <a:xfrm>
          <a:off x="0" y="0"/>
          <a:ext cx="0" cy="0"/>
          <a:chOff x="0" y="0"/>
          <a:chExt cx="0" cy="0"/>
        </a:xfrm>
      </p:grpSpPr>
      <p:sp>
        <p:nvSpPr>
          <p:cNvPr id="1152" name="Google Shape;1152;p59"/>
          <p:cNvSpPr/>
          <p:nvPr/>
        </p:nvSpPr>
        <p:spPr>
          <a:xfrm>
            <a:off x="0" y="2405000"/>
            <a:ext cx="12192000" cy="20576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162533" tIns="81233" rIns="162533" bIns="81233"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4933" b="1" i="0" u="none" strike="noStrike" cap="none">
              <a:solidFill>
                <a:schemeClr val="lt1"/>
              </a:solidFill>
              <a:latin typeface="Arial"/>
              <a:ea typeface="Arial"/>
              <a:cs typeface="Arial"/>
              <a:sym typeface="Arial"/>
            </a:endParaRPr>
          </a:p>
        </p:txBody>
      </p:sp>
      <p:sp>
        <p:nvSpPr>
          <p:cNvPr id="1153" name="Google Shape;1153;p59"/>
          <p:cNvSpPr txBox="1">
            <a:spLocks noGrp="1"/>
          </p:cNvSpPr>
          <p:nvPr>
            <p:ph type="title"/>
          </p:nvPr>
        </p:nvSpPr>
        <p:spPr>
          <a:xfrm>
            <a:off x="574833" y="2752800"/>
            <a:ext cx="11050800" cy="13620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marR="0" lvl="1" algn="l" rtl="0">
              <a:lnSpc>
                <a:spcPct val="100000"/>
              </a:lnSpc>
              <a:spcBef>
                <a:spcPts val="0"/>
              </a:spcBef>
              <a:spcAft>
                <a:spcPts val="0"/>
              </a:spcAft>
              <a:buClr>
                <a:srgbClr val="FFFFFF"/>
              </a:buClr>
              <a:buSzPts val="3000"/>
              <a:buFont typeface="Arial"/>
              <a:buNone/>
              <a:defRPr b="1">
                <a:solidFill>
                  <a:srgbClr val="FFFFFF"/>
                </a:solidFill>
              </a:defRPr>
            </a:lvl2pPr>
            <a:lvl3pPr marR="0" lvl="2" algn="l" rtl="0">
              <a:lnSpc>
                <a:spcPct val="100000"/>
              </a:lnSpc>
              <a:spcBef>
                <a:spcPts val="0"/>
              </a:spcBef>
              <a:spcAft>
                <a:spcPts val="0"/>
              </a:spcAft>
              <a:buClr>
                <a:srgbClr val="FFFFFF"/>
              </a:buClr>
              <a:buSzPts val="3000"/>
              <a:buFont typeface="Arial"/>
              <a:buNone/>
              <a:defRPr b="1">
                <a:solidFill>
                  <a:srgbClr val="FFFFFF"/>
                </a:solidFill>
              </a:defRPr>
            </a:lvl3pPr>
            <a:lvl4pPr marR="0" lvl="3" algn="l" rtl="0">
              <a:lnSpc>
                <a:spcPct val="100000"/>
              </a:lnSpc>
              <a:spcBef>
                <a:spcPts val="0"/>
              </a:spcBef>
              <a:spcAft>
                <a:spcPts val="0"/>
              </a:spcAft>
              <a:buClr>
                <a:srgbClr val="FFFFFF"/>
              </a:buClr>
              <a:buSzPts val="3000"/>
              <a:buFont typeface="Arial"/>
              <a:buNone/>
              <a:defRPr b="1">
                <a:solidFill>
                  <a:srgbClr val="FFFFFF"/>
                </a:solidFill>
              </a:defRPr>
            </a:lvl4pPr>
            <a:lvl5pPr marR="0" lvl="4" algn="l" rtl="0">
              <a:lnSpc>
                <a:spcPct val="100000"/>
              </a:lnSpc>
              <a:spcBef>
                <a:spcPts val="0"/>
              </a:spcBef>
              <a:spcAft>
                <a:spcPts val="0"/>
              </a:spcAft>
              <a:buClr>
                <a:srgbClr val="FFFFFF"/>
              </a:buClr>
              <a:buSzPts val="3000"/>
              <a:buFont typeface="Arial"/>
              <a:buNone/>
              <a:defRPr b="1">
                <a:solidFill>
                  <a:srgbClr val="FFFFFF"/>
                </a:solidFill>
              </a:defRPr>
            </a:lvl5pPr>
            <a:lvl6pPr marR="0" lvl="5" algn="l" rtl="0">
              <a:lnSpc>
                <a:spcPct val="100000"/>
              </a:lnSpc>
              <a:spcBef>
                <a:spcPts val="0"/>
              </a:spcBef>
              <a:spcAft>
                <a:spcPts val="0"/>
              </a:spcAft>
              <a:buClr>
                <a:srgbClr val="FFFFFF"/>
              </a:buClr>
              <a:buSzPts val="3000"/>
              <a:buFont typeface="Arial"/>
              <a:buNone/>
              <a:defRPr b="1">
                <a:solidFill>
                  <a:srgbClr val="FFFFFF"/>
                </a:solidFill>
              </a:defRPr>
            </a:lvl6pPr>
            <a:lvl7pPr marR="0" lvl="6" algn="l" rtl="0">
              <a:lnSpc>
                <a:spcPct val="100000"/>
              </a:lnSpc>
              <a:spcBef>
                <a:spcPts val="0"/>
              </a:spcBef>
              <a:spcAft>
                <a:spcPts val="0"/>
              </a:spcAft>
              <a:buClr>
                <a:srgbClr val="FFFFFF"/>
              </a:buClr>
              <a:buSzPts val="3000"/>
              <a:buFont typeface="Arial"/>
              <a:buNone/>
              <a:defRPr b="1">
                <a:solidFill>
                  <a:srgbClr val="FFFFFF"/>
                </a:solidFill>
              </a:defRPr>
            </a:lvl7pPr>
            <a:lvl8pPr marR="0" lvl="7" algn="l" rtl="0">
              <a:lnSpc>
                <a:spcPct val="100000"/>
              </a:lnSpc>
              <a:spcBef>
                <a:spcPts val="0"/>
              </a:spcBef>
              <a:spcAft>
                <a:spcPts val="0"/>
              </a:spcAft>
              <a:buClr>
                <a:srgbClr val="FFFFFF"/>
              </a:buClr>
              <a:buSzPts val="3000"/>
              <a:buFont typeface="Arial"/>
              <a:buNone/>
              <a:defRPr b="1">
                <a:solidFill>
                  <a:srgbClr val="FFFFFF"/>
                </a:solidFill>
              </a:defRPr>
            </a:lvl8pPr>
            <a:lvl9pPr marR="0" lvl="8" algn="l" rtl="0">
              <a:lnSpc>
                <a:spcPct val="100000"/>
              </a:lnSpc>
              <a:spcBef>
                <a:spcPts val="0"/>
              </a:spcBef>
              <a:spcAft>
                <a:spcPts val="0"/>
              </a:spcAft>
              <a:buClr>
                <a:srgbClr val="FFFFFF"/>
              </a:buClr>
              <a:buSzPts val="3000"/>
              <a:buFont typeface="Arial"/>
              <a:buNone/>
              <a:defRPr b="1">
                <a:solidFill>
                  <a:srgbClr val="FFFFFF"/>
                </a:solidFill>
              </a:defRPr>
            </a:lvl9pPr>
          </a:lstStyle>
          <a:p>
            <a:r>
              <a:rPr lang="en-US"/>
              <a:t>Click to edit Master title style</a:t>
            </a:r>
            <a:endParaRPr/>
          </a:p>
        </p:txBody>
      </p:sp>
      <p:pic>
        <p:nvPicPr>
          <p:cNvPr id="1154" name="Google Shape;1154;p5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89559679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2: Title, image — 2 column, left">
  <p:cSld name="22: Title, image — 2 column, left">
    <p:spTree>
      <p:nvGrpSpPr>
        <p:cNvPr id="1" name="Shape 1155"/>
        <p:cNvGrpSpPr/>
        <p:nvPr/>
      </p:nvGrpSpPr>
      <p:grpSpPr>
        <a:xfrm>
          <a:off x="0" y="0"/>
          <a:ext cx="0" cy="0"/>
          <a:chOff x="0" y="0"/>
          <a:chExt cx="0" cy="0"/>
        </a:xfrm>
      </p:grpSpPr>
      <p:sp>
        <p:nvSpPr>
          <p:cNvPr id="1156" name="Google Shape;1156;p60"/>
          <p:cNvSpPr txBox="1">
            <a:spLocks noGrp="1"/>
          </p:cNvSpPr>
          <p:nvPr>
            <p:ph type="title"/>
          </p:nvPr>
        </p:nvSpPr>
        <p:spPr>
          <a:xfrm>
            <a:off x="566567" y="293333"/>
            <a:ext cx="2634000" cy="8856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chemeClr val="dk1"/>
              </a:buClr>
              <a:buSzPts val="3200"/>
              <a:buFont typeface="Arial"/>
              <a:buNone/>
              <a:defRPr sz="4267" b="1" i="0" u="none" strike="noStrike" cap="none">
                <a:solidFill>
                  <a:schemeClr val="dk1"/>
                </a:solidFill>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b="1">
                <a:solidFill>
                  <a:schemeClr val="dk1"/>
                </a:solidFill>
              </a:defRPr>
            </a:lvl2pPr>
            <a:lvl3pPr lvl="2" algn="l" rtl="0">
              <a:lnSpc>
                <a:spcPct val="100000"/>
              </a:lnSpc>
              <a:spcBef>
                <a:spcPts val="0"/>
              </a:spcBef>
              <a:spcAft>
                <a:spcPts val="0"/>
              </a:spcAft>
              <a:buClr>
                <a:schemeClr val="dk1"/>
              </a:buClr>
              <a:buSzPts val="3000"/>
              <a:buFont typeface="Arial"/>
              <a:buNone/>
              <a:defRPr b="1">
                <a:solidFill>
                  <a:schemeClr val="dk1"/>
                </a:solidFill>
              </a:defRPr>
            </a:lvl3pPr>
            <a:lvl4pPr lvl="3" algn="l" rtl="0">
              <a:lnSpc>
                <a:spcPct val="100000"/>
              </a:lnSpc>
              <a:spcBef>
                <a:spcPts val="0"/>
              </a:spcBef>
              <a:spcAft>
                <a:spcPts val="0"/>
              </a:spcAft>
              <a:buClr>
                <a:schemeClr val="dk1"/>
              </a:buClr>
              <a:buSzPts val="3000"/>
              <a:buFont typeface="Arial"/>
              <a:buNone/>
              <a:defRPr b="1">
                <a:solidFill>
                  <a:schemeClr val="dk1"/>
                </a:solidFill>
              </a:defRPr>
            </a:lvl4pPr>
            <a:lvl5pPr lvl="4" algn="l" rtl="0">
              <a:lnSpc>
                <a:spcPct val="100000"/>
              </a:lnSpc>
              <a:spcBef>
                <a:spcPts val="0"/>
              </a:spcBef>
              <a:spcAft>
                <a:spcPts val="0"/>
              </a:spcAft>
              <a:buClr>
                <a:schemeClr val="dk1"/>
              </a:buClr>
              <a:buSzPts val="3000"/>
              <a:buFont typeface="Arial"/>
              <a:buNone/>
              <a:defRPr b="1">
                <a:solidFill>
                  <a:schemeClr val="dk1"/>
                </a:solidFill>
              </a:defRPr>
            </a:lvl5pPr>
            <a:lvl6pPr lvl="5" algn="l" rtl="0">
              <a:lnSpc>
                <a:spcPct val="100000"/>
              </a:lnSpc>
              <a:spcBef>
                <a:spcPts val="0"/>
              </a:spcBef>
              <a:spcAft>
                <a:spcPts val="0"/>
              </a:spcAft>
              <a:buClr>
                <a:schemeClr val="dk1"/>
              </a:buClr>
              <a:buSzPts val="3000"/>
              <a:buFont typeface="Arial"/>
              <a:buNone/>
              <a:defRPr b="1">
                <a:solidFill>
                  <a:schemeClr val="dk1"/>
                </a:solidFill>
              </a:defRPr>
            </a:lvl6pPr>
            <a:lvl7pPr lvl="6" algn="l" rtl="0">
              <a:lnSpc>
                <a:spcPct val="100000"/>
              </a:lnSpc>
              <a:spcBef>
                <a:spcPts val="0"/>
              </a:spcBef>
              <a:spcAft>
                <a:spcPts val="0"/>
              </a:spcAft>
              <a:buClr>
                <a:schemeClr val="dk1"/>
              </a:buClr>
              <a:buSzPts val="3000"/>
              <a:buFont typeface="Arial"/>
              <a:buNone/>
              <a:defRPr b="1">
                <a:solidFill>
                  <a:schemeClr val="dk1"/>
                </a:solidFill>
              </a:defRPr>
            </a:lvl7pPr>
            <a:lvl8pPr lvl="7" algn="l" rtl="0">
              <a:lnSpc>
                <a:spcPct val="100000"/>
              </a:lnSpc>
              <a:spcBef>
                <a:spcPts val="0"/>
              </a:spcBef>
              <a:spcAft>
                <a:spcPts val="0"/>
              </a:spcAft>
              <a:buClr>
                <a:schemeClr val="dk1"/>
              </a:buClr>
              <a:buSzPts val="3000"/>
              <a:buFont typeface="Arial"/>
              <a:buNone/>
              <a:defRPr b="1">
                <a:solidFill>
                  <a:schemeClr val="dk1"/>
                </a:solidFill>
              </a:defRPr>
            </a:lvl8pPr>
            <a:lvl9pPr lvl="8" algn="l" rtl="0">
              <a:lnSpc>
                <a:spcPct val="100000"/>
              </a:lnSpc>
              <a:spcBef>
                <a:spcPts val="0"/>
              </a:spcBef>
              <a:spcAft>
                <a:spcPts val="0"/>
              </a:spcAft>
              <a:buClr>
                <a:schemeClr val="dk1"/>
              </a:buClr>
              <a:buSzPts val="3000"/>
              <a:buFont typeface="Arial"/>
              <a:buNone/>
              <a:defRPr b="1">
                <a:solidFill>
                  <a:schemeClr val="dk1"/>
                </a:solidFill>
              </a:defRPr>
            </a:lvl9pPr>
          </a:lstStyle>
          <a:p>
            <a:r>
              <a:rPr lang="en-US"/>
              <a:t>Click to edit Master title style</a:t>
            </a:r>
            <a:endParaRPr/>
          </a:p>
        </p:txBody>
      </p:sp>
      <p:sp>
        <p:nvSpPr>
          <p:cNvPr id="1157" name="Google Shape;1157;p60"/>
          <p:cNvSpPr>
            <a:spLocks noGrp="1"/>
          </p:cNvSpPr>
          <p:nvPr>
            <p:ph type="pic" idx="2"/>
          </p:nvPr>
        </p:nvSpPr>
        <p:spPr>
          <a:xfrm>
            <a:off x="3375800" y="-4000"/>
            <a:ext cx="8816400" cy="6862000"/>
          </a:xfrm>
          <a:prstGeom prst="rect">
            <a:avLst/>
          </a:prstGeom>
          <a:noFill/>
          <a:ln>
            <a:noFill/>
          </a:ln>
        </p:spPr>
      </p:sp>
    </p:spTree>
    <p:extLst>
      <p:ext uri="{BB962C8B-B14F-4D97-AF65-F5344CB8AC3E}">
        <p14:creationId xmlns:p14="http://schemas.microsoft.com/office/powerpoint/2010/main" val="65450253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2: Title, text, two column, black">
  <p:cSld name="22: Title, text, two column, black">
    <p:spTree>
      <p:nvGrpSpPr>
        <p:cNvPr id="1" name="Shape 1158"/>
        <p:cNvGrpSpPr/>
        <p:nvPr/>
      </p:nvGrpSpPr>
      <p:grpSpPr>
        <a:xfrm>
          <a:off x="0" y="0"/>
          <a:ext cx="0" cy="0"/>
          <a:chOff x="0" y="0"/>
          <a:chExt cx="0" cy="0"/>
        </a:xfrm>
      </p:grpSpPr>
      <p:sp>
        <p:nvSpPr>
          <p:cNvPr id="1159" name="Google Shape;1159;p61"/>
          <p:cNvSpPr/>
          <p:nvPr/>
        </p:nvSpPr>
        <p:spPr>
          <a:xfrm>
            <a:off x="6174067" y="0"/>
            <a:ext cx="6018000" cy="68580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1160" name="Google Shape;1160;p61"/>
          <p:cNvSpPr txBox="1">
            <a:spLocks noGrp="1"/>
          </p:cNvSpPr>
          <p:nvPr>
            <p:ph type="body" idx="1"/>
          </p:nvPr>
        </p:nvSpPr>
        <p:spPr>
          <a:xfrm>
            <a:off x="6737200" y="421200"/>
            <a:ext cx="4888400" cy="60156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chemeClr val="lt1"/>
              </a:buClr>
              <a:buSzPts val="1600"/>
              <a:buFont typeface="Arial"/>
              <a:buNone/>
              <a:defRPr sz="2667" b="0" i="0" u="none" strike="noStrike" cap="none">
                <a:solidFill>
                  <a:schemeClr val="lt1"/>
                </a:solidFill>
                <a:latin typeface="Arial"/>
                <a:ea typeface="Arial"/>
                <a:cs typeface="Arial"/>
                <a:sym typeface="Arial"/>
              </a:defRPr>
            </a:lvl1pPr>
            <a:lvl2pPr marL="1219170" marR="0" lvl="1"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2pPr>
            <a:lvl3pPr marL="1828754" marR="0" lvl="2" indent="-304792" algn="l" rtl="0">
              <a:lnSpc>
                <a:spcPct val="115000"/>
              </a:lnSpc>
              <a:spcBef>
                <a:spcPts val="533"/>
              </a:spcBef>
              <a:spcAft>
                <a:spcPts val="0"/>
              </a:spcAft>
              <a:buClr>
                <a:schemeClr val="lt1"/>
              </a:buClr>
              <a:buSzPts val="1600"/>
              <a:buFont typeface="Arial"/>
              <a:buNone/>
              <a:defRPr sz="2133" b="0" i="0" u="none" strike="noStrike" cap="none">
                <a:solidFill>
                  <a:schemeClr val="lt1"/>
                </a:solidFill>
                <a:latin typeface="Arial"/>
                <a:ea typeface="Arial"/>
                <a:cs typeface="Arial"/>
                <a:sym typeface="Arial"/>
              </a:defRPr>
            </a:lvl3pPr>
            <a:lvl4pPr marL="2438339" marR="0" lvl="3"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4pPr>
            <a:lvl5pPr marL="3047924" marR="0" lvl="4" indent="-304792" algn="l" rtl="0">
              <a:lnSpc>
                <a:spcPct val="115000"/>
              </a:lnSpc>
              <a:spcBef>
                <a:spcPts val="533"/>
              </a:spcBef>
              <a:spcAft>
                <a:spcPts val="0"/>
              </a:spcAft>
              <a:buClr>
                <a:schemeClr val="lt1"/>
              </a:buClr>
              <a:buSzPts val="1200"/>
              <a:buFont typeface="Arial"/>
              <a:buNone/>
              <a:defRPr sz="1600" b="0" i="0" u="none" strike="noStrike" cap="none">
                <a:solidFill>
                  <a:schemeClr val="lt1"/>
                </a:solidFill>
                <a:latin typeface="Arial"/>
                <a:ea typeface="Arial"/>
                <a:cs typeface="Arial"/>
                <a:sym typeface="Arial"/>
              </a:defRPr>
            </a:lvl5pPr>
            <a:lvl6pPr marL="3657509" marR="0" lvl="5"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6pPr>
            <a:lvl7pPr marL="4267093" marR="0" lvl="6"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7pPr>
            <a:lvl8pPr marL="4876678" marR="0" lvl="7" indent="-304792" algn="l" rtl="0">
              <a:lnSpc>
                <a:spcPct val="115000"/>
              </a:lnSpc>
              <a:spcBef>
                <a:spcPts val="533"/>
              </a:spcBef>
              <a:spcAft>
                <a:spcPts val="0"/>
              </a:spcAft>
              <a:buClr>
                <a:schemeClr val="lt1"/>
              </a:buClr>
              <a:buSzPts val="800"/>
              <a:buFont typeface="Arial"/>
              <a:buNone/>
              <a:defRPr sz="1067" b="0" i="0" u="none" strike="noStrike" cap="none">
                <a:solidFill>
                  <a:schemeClr val="lt1"/>
                </a:solidFill>
                <a:latin typeface="Arial"/>
                <a:ea typeface="Arial"/>
                <a:cs typeface="Arial"/>
                <a:sym typeface="Arial"/>
              </a:defRPr>
            </a:lvl8pPr>
            <a:lvl9pPr marL="5486263" marR="0" lvl="8" indent="-304792" algn="l" rtl="0">
              <a:lnSpc>
                <a:spcPct val="115000"/>
              </a:lnSpc>
              <a:spcBef>
                <a:spcPts val="533"/>
              </a:spcBef>
              <a:spcAft>
                <a:spcPts val="533"/>
              </a:spcAft>
              <a:buClr>
                <a:schemeClr val="lt1"/>
              </a:buClr>
              <a:buSzPts val="800"/>
              <a:buFont typeface="Arial"/>
              <a:buNone/>
              <a:defRPr sz="1067" b="0" i="0" u="none" strike="noStrike" cap="none">
                <a:solidFill>
                  <a:schemeClr val="lt1"/>
                </a:solidFill>
                <a:latin typeface="Arial"/>
                <a:ea typeface="Arial"/>
                <a:cs typeface="Arial"/>
                <a:sym typeface="Arial"/>
              </a:defRPr>
            </a:lvl9pPr>
          </a:lstStyle>
          <a:p>
            <a:pPr lvl="0"/>
            <a:r>
              <a:rPr lang="en-US"/>
              <a:t>Click to edit Master text styles</a:t>
            </a:r>
          </a:p>
        </p:txBody>
      </p:sp>
      <p:sp>
        <p:nvSpPr>
          <p:cNvPr id="1161" name="Google Shape;1161;p61"/>
          <p:cNvSpPr txBox="1"/>
          <p:nvPr/>
        </p:nvSpPr>
        <p:spPr>
          <a:xfrm>
            <a:off x="587400" y="2026633"/>
            <a:ext cx="5023600" cy="51854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1067"/>
              </a:spcAft>
              <a:buNone/>
            </a:pPr>
            <a:endParaRPr sz="2133"/>
          </a:p>
        </p:txBody>
      </p:sp>
      <p:sp>
        <p:nvSpPr>
          <p:cNvPr id="1162" name="Google Shape;1162;p61"/>
          <p:cNvSpPr txBox="1">
            <a:spLocks noGrp="1"/>
          </p:cNvSpPr>
          <p:nvPr>
            <p:ph type="title"/>
          </p:nvPr>
        </p:nvSpPr>
        <p:spPr>
          <a:xfrm>
            <a:off x="565467" y="413467"/>
            <a:ext cx="54560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1067"/>
              </a:spcBef>
              <a:spcAft>
                <a:spcPts val="0"/>
              </a:spcAft>
              <a:buClr>
                <a:schemeClr val="dk1"/>
              </a:buClr>
              <a:buSzPts val="3200"/>
              <a:buFont typeface="Arial"/>
              <a:buNone/>
              <a:defRPr sz="4267" b="1">
                <a:solidFill>
                  <a:schemeClr val="dk1"/>
                </a:solidFill>
              </a:defRPr>
            </a:lvl3pPr>
            <a:lvl4pPr lvl="3" algn="l" rtl="0">
              <a:lnSpc>
                <a:spcPct val="90000"/>
              </a:lnSpc>
              <a:spcBef>
                <a:spcPts val="1067"/>
              </a:spcBef>
              <a:spcAft>
                <a:spcPts val="0"/>
              </a:spcAft>
              <a:buClr>
                <a:schemeClr val="dk1"/>
              </a:buClr>
              <a:buSzPts val="3200"/>
              <a:buFont typeface="Arial"/>
              <a:buNone/>
              <a:defRPr sz="4267" b="1">
                <a:solidFill>
                  <a:schemeClr val="dk1"/>
                </a:solidFill>
              </a:defRPr>
            </a:lvl4pPr>
            <a:lvl5pPr lvl="4" algn="l" rtl="0">
              <a:lnSpc>
                <a:spcPct val="90000"/>
              </a:lnSpc>
              <a:spcBef>
                <a:spcPts val="1067"/>
              </a:spcBef>
              <a:spcAft>
                <a:spcPts val="0"/>
              </a:spcAft>
              <a:buClr>
                <a:schemeClr val="dk1"/>
              </a:buClr>
              <a:buSzPts val="3200"/>
              <a:buFont typeface="Arial"/>
              <a:buNone/>
              <a:defRPr sz="4267" b="1">
                <a:solidFill>
                  <a:schemeClr val="dk1"/>
                </a:solidFill>
              </a:defRPr>
            </a:lvl5pPr>
            <a:lvl6pPr lvl="5" algn="l" rtl="0">
              <a:lnSpc>
                <a:spcPct val="90000"/>
              </a:lnSpc>
              <a:spcBef>
                <a:spcPts val="1067"/>
              </a:spcBef>
              <a:spcAft>
                <a:spcPts val="0"/>
              </a:spcAft>
              <a:buClr>
                <a:schemeClr val="dk1"/>
              </a:buClr>
              <a:buSzPts val="3200"/>
              <a:buFont typeface="Arial"/>
              <a:buNone/>
              <a:defRPr sz="4267" b="1">
                <a:solidFill>
                  <a:schemeClr val="dk1"/>
                </a:solidFill>
              </a:defRPr>
            </a:lvl6pPr>
            <a:lvl7pPr lvl="6" algn="l" rtl="0">
              <a:lnSpc>
                <a:spcPct val="90000"/>
              </a:lnSpc>
              <a:spcBef>
                <a:spcPts val="1067"/>
              </a:spcBef>
              <a:spcAft>
                <a:spcPts val="0"/>
              </a:spcAft>
              <a:buClr>
                <a:schemeClr val="dk1"/>
              </a:buClr>
              <a:buSzPts val="3200"/>
              <a:buFont typeface="Arial"/>
              <a:buNone/>
              <a:defRPr sz="4267" b="1">
                <a:solidFill>
                  <a:schemeClr val="dk1"/>
                </a:solidFill>
              </a:defRPr>
            </a:lvl7pPr>
            <a:lvl8pPr lvl="7" algn="l" rtl="0">
              <a:lnSpc>
                <a:spcPct val="90000"/>
              </a:lnSpc>
              <a:spcBef>
                <a:spcPts val="1067"/>
              </a:spcBef>
              <a:spcAft>
                <a:spcPts val="0"/>
              </a:spcAft>
              <a:buClr>
                <a:schemeClr val="dk1"/>
              </a:buClr>
              <a:buSzPts val="3200"/>
              <a:buFont typeface="Arial"/>
              <a:buNone/>
              <a:defRPr sz="4267" b="1">
                <a:solidFill>
                  <a:schemeClr val="dk1"/>
                </a:solidFill>
              </a:defRPr>
            </a:lvl8pPr>
            <a:lvl9pPr lvl="8" algn="l" rtl="0">
              <a:lnSpc>
                <a:spcPct val="90000"/>
              </a:lnSpc>
              <a:spcBef>
                <a:spcPts val="1067"/>
              </a:spcBef>
              <a:spcAft>
                <a:spcPts val="1067"/>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6469256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2: Title, text, image — two column, right">
  <p:cSld name="22: Title, text, image — two column, right">
    <p:spTree>
      <p:nvGrpSpPr>
        <p:cNvPr id="1" name="Shape 1163"/>
        <p:cNvGrpSpPr/>
        <p:nvPr/>
      </p:nvGrpSpPr>
      <p:grpSpPr>
        <a:xfrm>
          <a:off x="0" y="0"/>
          <a:ext cx="0" cy="0"/>
          <a:chOff x="0" y="0"/>
          <a:chExt cx="0" cy="0"/>
        </a:xfrm>
      </p:grpSpPr>
      <p:sp>
        <p:nvSpPr>
          <p:cNvPr id="1164" name="Google Shape;1164;p62"/>
          <p:cNvSpPr txBox="1"/>
          <p:nvPr/>
        </p:nvSpPr>
        <p:spPr>
          <a:xfrm>
            <a:off x="0" y="0"/>
            <a:ext cx="5522800" cy="517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65" name="Google Shape;1165;p62"/>
          <p:cNvSpPr>
            <a:spLocks noGrp="1"/>
          </p:cNvSpPr>
          <p:nvPr>
            <p:ph type="pic" idx="2"/>
          </p:nvPr>
        </p:nvSpPr>
        <p:spPr>
          <a:xfrm>
            <a:off x="566567" y="421200"/>
            <a:ext cx="5455200" cy="5045600"/>
          </a:xfrm>
          <a:prstGeom prst="rect">
            <a:avLst/>
          </a:prstGeom>
          <a:solidFill>
            <a:srgbClr val="BFBFBF"/>
          </a:solidFill>
          <a:ln>
            <a:noFill/>
          </a:ln>
        </p:spPr>
      </p:sp>
      <p:sp>
        <p:nvSpPr>
          <p:cNvPr id="1166" name="Google Shape;1166;p62"/>
          <p:cNvSpPr txBox="1">
            <a:spLocks noGrp="1"/>
          </p:cNvSpPr>
          <p:nvPr>
            <p:ph type="title"/>
          </p:nvPr>
        </p:nvSpPr>
        <p:spPr>
          <a:xfrm>
            <a:off x="6751600" y="1188200"/>
            <a:ext cx="4888400" cy="9984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3000"/>
              <a:buNone/>
              <a:defRPr/>
            </a:lvl2pPr>
            <a:lvl3pPr lvl="2" rtl="0">
              <a:spcBef>
                <a:spcPts val="1067"/>
              </a:spcBef>
              <a:spcAft>
                <a:spcPts val="0"/>
              </a:spcAft>
              <a:buSzPts val="3000"/>
              <a:buNone/>
              <a:defRPr/>
            </a:lvl3pPr>
            <a:lvl4pPr lvl="3" rtl="0">
              <a:spcBef>
                <a:spcPts val="1067"/>
              </a:spcBef>
              <a:spcAft>
                <a:spcPts val="0"/>
              </a:spcAft>
              <a:buSzPts val="3000"/>
              <a:buNone/>
              <a:defRPr/>
            </a:lvl4pPr>
            <a:lvl5pPr lvl="4" rtl="0">
              <a:spcBef>
                <a:spcPts val="1067"/>
              </a:spcBef>
              <a:spcAft>
                <a:spcPts val="0"/>
              </a:spcAft>
              <a:buSzPts val="3000"/>
              <a:buNone/>
              <a:defRPr/>
            </a:lvl5pPr>
            <a:lvl6pPr lvl="5" rtl="0">
              <a:spcBef>
                <a:spcPts val="1067"/>
              </a:spcBef>
              <a:spcAft>
                <a:spcPts val="0"/>
              </a:spcAft>
              <a:buSzPts val="3000"/>
              <a:buNone/>
              <a:defRPr/>
            </a:lvl6pPr>
            <a:lvl7pPr lvl="6" rtl="0">
              <a:spcBef>
                <a:spcPts val="1067"/>
              </a:spcBef>
              <a:spcAft>
                <a:spcPts val="0"/>
              </a:spcAft>
              <a:buSzPts val="3000"/>
              <a:buNone/>
              <a:defRPr/>
            </a:lvl7pPr>
            <a:lvl8pPr lvl="7" rtl="0">
              <a:spcBef>
                <a:spcPts val="1067"/>
              </a:spcBef>
              <a:spcAft>
                <a:spcPts val="0"/>
              </a:spcAft>
              <a:buSzPts val="3000"/>
              <a:buNone/>
              <a:defRPr/>
            </a:lvl8pPr>
            <a:lvl9pPr lvl="8" rtl="0">
              <a:spcBef>
                <a:spcPts val="1067"/>
              </a:spcBef>
              <a:spcAft>
                <a:spcPts val="1067"/>
              </a:spcAft>
              <a:buSzPts val="3000"/>
              <a:buNone/>
              <a:defRPr/>
            </a:lvl9pPr>
          </a:lstStyle>
          <a:p>
            <a:r>
              <a:rPr lang="en-US"/>
              <a:t>Click to edit Master title style</a:t>
            </a:r>
            <a:endParaRPr/>
          </a:p>
        </p:txBody>
      </p:sp>
      <p:sp>
        <p:nvSpPr>
          <p:cNvPr id="1167" name="Google Shape;1167;p62"/>
          <p:cNvSpPr txBox="1">
            <a:spLocks noGrp="1"/>
          </p:cNvSpPr>
          <p:nvPr>
            <p:ph type="body" idx="1"/>
          </p:nvPr>
        </p:nvSpPr>
        <p:spPr>
          <a:xfrm>
            <a:off x="6751600" y="2389233"/>
            <a:ext cx="4888400" cy="4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Tree>
    <p:extLst>
      <p:ext uri="{BB962C8B-B14F-4D97-AF65-F5344CB8AC3E}">
        <p14:creationId xmlns:p14="http://schemas.microsoft.com/office/powerpoint/2010/main" val="118432805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2: Title, text, image — two column, left">
  <p:cSld name="22: Title, text, image — two column, left">
    <p:spTree>
      <p:nvGrpSpPr>
        <p:cNvPr id="1" name="Shape 1176"/>
        <p:cNvGrpSpPr/>
        <p:nvPr/>
      </p:nvGrpSpPr>
      <p:grpSpPr>
        <a:xfrm>
          <a:off x="0" y="0"/>
          <a:ext cx="0" cy="0"/>
          <a:chOff x="0" y="0"/>
          <a:chExt cx="0" cy="0"/>
        </a:xfrm>
      </p:grpSpPr>
      <p:pic>
        <p:nvPicPr>
          <p:cNvPr id="1177" name="Google Shape;1177;p65"/>
          <p:cNvPicPr preferRelativeResize="0"/>
          <p:nvPr/>
        </p:nvPicPr>
        <p:blipFill rotWithShape="1">
          <a:blip r:embed="rId2" cstate="screen">
            <a:alphaModFix/>
            <a:extLst>
              <a:ext uri="{28A0092B-C50C-407E-A947-70E740481C1C}">
                <a14:useLocalDpi xmlns:a14="http://schemas.microsoft.com/office/drawing/2010/main"/>
              </a:ext>
            </a:extLst>
          </a:blip>
          <a:srcRect r="-1915"/>
          <a:stretch/>
        </p:blipFill>
        <p:spPr>
          <a:xfrm>
            <a:off x="6792900" y="300033"/>
            <a:ext cx="5092803" cy="5743600"/>
          </a:xfrm>
          <a:prstGeom prst="rect">
            <a:avLst/>
          </a:prstGeom>
          <a:noFill/>
          <a:ln w="19050" cap="flat" cmpd="sng">
            <a:solidFill>
              <a:schemeClr val="accent1"/>
            </a:solidFill>
            <a:prstDash val="solid"/>
            <a:round/>
            <a:headEnd type="none" w="sm" len="sm"/>
            <a:tailEnd type="none" w="sm" len="sm"/>
          </a:ln>
        </p:spPr>
      </p:pic>
      <p:sp>
        <p:nvSpPr>
          <p:cNvPr id="1178" name="Google Shape;1178;p65"/>
          <p:cNvSpPr txBox="1">
            <a:spLocks noGrp="1"/>
          </p:cNvSpPr>
          <p:nvPr>
            <p:ph type="body" idx="1"/>
          </p:nvPr>
        </p:nvSpPr>
        <p:spPr>
          <a:xfrm>
            <a:off x="1162271" y="2485367"/>
            <a:ext cx="4768800" cy="78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79" name="Google Shape;1179;p65"/>
          <p:cNvSpPr txBox="1">
            <a:spLocks noGrp="1"/>
          </p:cNvSpPr>
          <p:nvPr>
            <p:ph type="title"/>
          </p:nvPr>
        </p:nvSpPr>
        <p:spPr>
          <a:xfrm>
            <a:off x="1138133" y="1190033"/>
            <a:ext cx="4327600" cy="88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0" name="Google Shape;1180;p65"/>
          <p:cNvSpPr>
            <a:spLocks noGrp="1"/>
          </p:cNvSpPr>
          <p:nvPr>
            <p:ph type="pic" idx="2"/>
          </p:nvPr>
        </p:nvSpPr>
        <p:spPr>
          <a:xfrm>
            <a:off x="7150100" y="622300"/>
            <a:ext cx="5042000" cy="5130800"/>
          </a:xfrm>
          <a:prstGeom prst="rect">
            <a:avLst/>
          </a:prstGeom>
          <a:noFill/>
          <a:ln>
            <a:noFill/>
          </a:ln>
        </p:spPr>
      </p:sp>
    </p:spTree>
    <p:extLst>
      <p:ext uri="{BB962C8B-B14F-4D97-AF65-F5344CB8AC3E}">
        <p14:creationId xmlns:p14="http://schemas.microsoft.com/office/powerpoint/2010/main" val="17520365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181"/>
        <p:cNvGrpSpPr/>
        <p:nvPr/>
      </p:nvGrpSpPr>
      <p:grpSpPr>
        <a:xfrm>
          <a:off x="0" y="0"/>
          <a:ext cx="0" cy="0"/>
          <a:chOff x="0" y="0"/>
          <a:chExt cx="0" cy="0"/>
        </a:xfrm>
      </p:grpSpPr>
      <p:sp>
        <p:nvSpPr>
          <p:cNvPr id="1182" name="Google Shape;1182;p66"/>
          <p:cNvSpPr>
            <a:spLocks noGrp="1"/>
          </p:cNvSpPr>
          <p:nvPr>
            <p:ph type="pic" idx="2"/>
          </p:nvPr>
        </p:nvSpPr>
        <p:spPr>
          <a:xfrm>
            <a:off x="5611067" y="0"/>
            <a:ext cx="6581200" cy="3020800"/>
          </a:xfrm>
          <a:prstGeom prst="rect">
            <a:avLst/>
          </a:prstGeom>
          <a:solidFill>
            <a:srgbClr val="BFBFBF"/>
          </a:solidFill>
          <a:ln>
            <a:noFill/>
          </a:ln>
        </p:spPr>
      </p:sp>
      <p:sp>
        <p:nvSpPr>
          <p:cNvPr id="1183" name="Google Shape;1183;p66"/>
          <p:cNvSpPr txBox="1">
            <a:spLocks noGrp="1"/>
          </p:cNvSpPr>
          <p:nvPr>
            <p:ph type="body" idx="1"/>
          </p:nvPr>
        </p:nvSpPr>
        <p:spPr>
          <a:xfrm>
            <a:off x="590667" y="1914567"/>
            <a:ext cx="4297600" cy="1090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84" name="Google Shape;1184;p66"/>
          <p:cNvSpPr txBox="1">
            <a:spLocks noGrp="1"/>
          </p:cNvSpPr>
          <p:nvPr>
            <p:ph type="title"/>
          </p:nvPr>
        </p:nvSpPr>
        <p:spPr>
          <a:xfrm>
            <a:off x="566567" y="682033"/>
            <a:ext cx="4297600" cy="4968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
        <p:nvSpPr>
          <p:cNvPr id="1185" name="Google Shape;1185;p66"/>
          <p:cNvSpPr txBox="1"/>
          <p:nvPr/>
        </p:nvSpPr>
        <p:spPr>
          <a:xfrm>
            <a:off x="0" y="0"/>
            <a:ext cx="415600" cy="30052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9402389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186"/>
        <p:cNvGrpSpPr/>
        <p:nvPr/>
      </p:nvGrpSpPr>
      <p:grpSpPr>
        <a:xfrm>
          <a:off x="0" y="0"/>
          <a:ext cx="0" cy="0"/>
          <a:chOff x="0" y="0"/>
          <a:chExt cx="0" cy="0"/>
        </a:xfrm>
      </p:grpSpPr>
      <p:sp>
        <p:nvSpPr>
          <p:cNvPr id="1187" name="Google Shape;1187;p67"/>
          <p:cNvSpPr txBox="1"/>
          <p:nvPr/>
        </p:nvSpPr>
        <p:spPr>
          <a:xfrm>
            <a:off x="0" y="0"/>
            <a:ext cx="6227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188" name="Google Shape;1188;p67"/>
          <p:cNvSpPr>
            <a:spLocks noGrp="1"/>
          </p:cNvSpPr>
          <p:nvPr>
            <p:ph type="pic" idx="2"/>
          </p:nvPr>
        </p:nvSpPr>
        <p:spPr>
          <a:xfrm>
            <a:off x="964200" y="854900"/>
            <a:ext cx="4472400" cy="5084400"/>
          </a:xfrm>
          <a:prstGeom prst="rect">
            <a:avLst/>
          </a:prstGeom>
          <a:solidFill>
            <a:srgbClr val="BFBFBF"/>
          </a:solidFill>
          <a:ln>
            <a:noFill/>
          </a:ln>
        </p:spPr>
      </p:sp>
      <p:sp>
        <p:nvSpPr>
          <p:cNvPr id="1189" name="Google Shape;1189;p67"/>
          <p:cNvSpPr txBox="1">
            <a:spLocks noGrp="1"/>
          </p:cNvSpPr>
          <p:nvPr>
            <p:ph type="body" idx="1"/>
          </p:nvPr>
        </p:nvSpPr>
        <p:spPr>
          <a:xfrm>
            <a:off x="6756939" y="2586967"/>
            <a:ext cx="50204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190" name="Google Shape;1190;p67"/>
          <p:cNvSpPr txBox="1">
            <a:spLocks noGrp="1"/>
          </p:cNvSpPr>
          <p:nvPr>
            <p:ph type="title"/>
          </p:nvPr>
        </p:nvSpPr>
        <p:spPr>
          <a:xfrm>
            <a:off x="6726133" y="1291633"/>
            <a:ext cx="50204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1206767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D59AC94-D8E4-B058-7FB7-58884CEF55BB}"/>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3" name="Footer Placeholder 2">
            <a:extLst>
              <a:ext uri="{FF2B5EF4-FFF2-40B4-BE49-F238E27FC236}">
                <a16:creationId xmlns:a16="http://schemas.microsoft.com/office/drawing/2014/main" id="{0C35D35C-8D88-4BA9-6F71-773074BED34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DDE22E3-00EB-1899-261C-5F6E9B5D93C5}"/>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243795337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2: Title, text, image — two column, right">
  <p:cSld name="1_22: Title, text, image — two column, right">
    <p:spTree>
      <p:nvGrpSpPr>
        <p:cNvPr id="1" name="Shape 1203"/>
        <p:cNvGrpSpPr/>
        <p:nvPr/>
      </p:nvGrpSpPr>
      <p:grpSpPr>
        <a:xfrm>
          <a:off x="0" y="0"/>
          <a:ext cx="0" cy="0"/>
          <a:chOff x="0" y="0"/>
          <a:chExt cx="0" cy="0"/>
        </a:xfrm>
      </p:grpSpPr>
      <p:sp>
        <p:nvSpPr>
          <p:cNvPr id="1204" name="Google Shape;1204;p69"/>
          <p:cNvSpPr txBox="1"/>
          <p:nvPr/>
        </p:nvSpPr>
        <p:spPr>
          <a:xfrm>
            <a:off x="5195887" y="0"/>
            <a:ext cx="66896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05" name="Google Shape;1205;p69"/>
          <p:cNvSpPr>
            <a:spLocks noGrp="1"/>
          </p:cNvSpPr>
          <p:nvPr>
            <p:ph type="pic" idx="2"/>
          </p:nvPr>
        </p:nvSpPr>
        <p:spPr>
          <a:xfrm>
            <a:off x="566567" y="593767"/>
            <a:ext cx="3923600" cy="5424400"/>
          </a:xfrm>
          <a:prstGeom prst="rect">
            <a:avLst/>
          </a:prstGeom>
          <a:solidFill>
            <a:srgbClr val="BFBFBF"/>
          </a:solidFill>
          <a:ln>
            <a:noFill/>
          </a:ln>
        </p:spPr>
      </p:sp>
      <p:sp>
        <p:nvSpPr>
          <p:cNvPr id="1206" name="Google Shape;1206;p69"/>
          <p:cNvSpPr txBox="1">
            <a:spLocks noGrp="1"/>
          </p:cNvSpPr>
          <p:nvPr>
            <p:ph type="body" idx="1"/>
          </p:nvPr>
        </p:nvSpPr>
        <p:spPr>
          <a:xfrm>
            <a:off x="6147595" y="2282167"/>
            <a:ext cx="50620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07" name="Google Shape;1207;p69"/>
          <p:cNvSpPr txBox="1">
            <a:spLocks noGrp="1"/>
          </p:cNvSpPr>
          <p:nvPr>
            <p:ph type="title"/>
          </p:nvPr>
        </p:nvSpPr>
        <p:spPr>
          <a:xfrm>
            <a:off x="6116533" y="986833"/>
            <a:ext cx="50620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6662117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2: Title, text, image — three column, left">
  <p:cSld name="22: Title, text, image — three column, left">
    <p:spTree>
      <p:nvGrpSpPr>
        <p:cNvPr id="1" name="Shape 1208"/>
        <p:cNvGrpSpPr/>
        <p:nvPr/>
      </p:nvGrpSpPr>
      <p:grpSpPr>
        <a:xfrm>
          <a:off x="0" y="0"/>
          <a:ext cx="0" cy="0"/>
          <a:chOff x="0" y="0"/>
          <a:chExt cx="0" cy="0"/>
        </a:xfrm>
      </p:grpSpPr>
      <p:sp>
        <p:nvSpPr>
          <p:cNvPr id="1209" name="Google Shape;1209;p70"/>
          <p:cNvSpPr txBox="1"/>
          <p:nvPr/>
        </p:nvSpPr>
        <p:spPr>
          <a:xfrm>
            <a:off x="8801100" y="0"/>
            <a:ext cx="3390800" cy="68580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0" name="Google Shape;1210;p70"/>
          <p:cNvSpPr>
            <a:spLocks noGrp="1"/>
          </p:cNvSpPr>
          <p:nvPr>
            <p:ph type="pic" idx="2"/>
          </p:nvPr>
        </p:nvSpPr>
        <p:spPr>
          <a:xfrm>
            <a:off x="6170400" y="675000"/>
            <a:ext cx="3649200" cy="2568400"/>
          </a:xfrm>
          <a:prstGeom prst="rect">
            <a:avLst/>
          </a:prstGeom>
          <a:solidFill>
            <a:srgbClr val="BFBFBF"/>
          </a:solidFill>
          <a:ln>
            <a:noFill/>
          </a:ln>
        </p:spPr>
      </p:sp>
      <p:sp>
        <p:nvSpPr>
          <p:cNvPr id="1211" name="Google Shape;1211;p70"/>
          <p:cNvSpPr>
            <a:spLocks noGrp="1"/>
          </p:cNvSpPr>
          <p:nvPr>
            <p:ph type="pic" idx="3"/>
          </p:nvPr>
        </p:nvSpPr>
        <p:spPr>
          <a:xfrm>
            <a:off x="6170400" y="3297424"/>
            <a:ext cx="3649200" cy="2514400"/>
          </a:xfrm>
          <a:prstGeom prst="rect">
            <a:avLst/>
          </a:prstGeom>
          <a:solidFill>
            <a:srgbClr val="BFBFBF"/>
          </a:solidFill>
          <a:ln>
            <a:noFill/>
          </a:ln>
        </p:spPr>
      </p:sp>
      <p:sp>
        <p:nvSpPr>
          <p:cNvPr id="1212" name="Google Shape;1212;p70"/>
          <p:cNvSpPr>
            <a:spLocks noGrp="1"/>
          </p:cNvSpPr>
          <p:nvPr>
            <p:ph type="pic" idx="4"/>
          </p:nvPr>
        </p:nvSpPr>
        <p:spPr>
          <a:xfrm>
            <a:off x="9895997" y="675001"/>
            <a:ext cx="1829200" cy="5136800"/>
          </a:xfrm>
          <a:prstGeom prst="rect">
            <a:avLst/>
          </a:prstGeom>
          <a:solidFill>
            <a:srgbClr val="BFBFBF"/>
          </a:solidFill>
          <a:ln>
            <a:noFill/>
          </a:ln>
        </p:spPr>
      </p:sp>
      <p:sp>
        <p:nvSpPr>
          <p:cNvPr id="1213" name="Google Shape;1213;p70"/>
          <p:cNvSpPr txBox="1">
            <a:spLocks noGrp="1"/>
          </p:cNvSpPr>
          <p:nvPr>
            <p:ph type="body" idx="1"/>
          </p:nvPr>
        </p:nvSpPr>
        <p:spPr>
          <a:xfrm>
            <a:off x="566568" y="2271467"/>
            <a:ext cx="43216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14" name="Google Shape;1214;p7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2591067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2: Title, text, image — two column, left">
  <p:cSld name="1_22: Title, text, image — two column, left">
    <p:spTree>
      <p:nvGrpSpPr>
        <p:cNvPr id="1" name="Shape 1215"/>
        <p:cNvGrpSpPr/>
        <p:nvPr/>
      </p:nvGrpSpPr>
      <p:grpSpPr>
        <a:xfrm>
          <a:off x="0" y="0"/>
          <a:ext cx="0" cy="0"/>
          <a:chOff x="0" y="0"/>
          <a:chExt cx="0" cy="0"/>
        </a:xfrm>
      </p:grpSpPr>
      <p:pic>
        <p:nvPicPr>
          <p:cNvPr id="1216" name="Google Shape;1216;p71"/>
          <p:cNvPicPr preferRelativeResize="0"/>
          <p:nvPr/>
        </p:nvPicPr>
        <p:blipFill rotWithShape="1">
          <a:blip r:embed="rId2" cstate="screen">
            <a:alphaModFix/>
            <a:extLst>
              <a:ext uri="{28A0092B-C50C-407E-A947-70E740481C1C}">
                <a14:useLocalDpi xmlns:a14="http://schemas.microsoft.com/office/drawing/2010/main"/>
              </a:ext>
            </a:extLst>
          </a:blip>
          <a:srcRect r="-11463"/>
          <a:stretch/>
        </p:blipFill>
        <p:spPr>
          <a:xfrm>
            <a:off x="9324800" y="-2966"/>
            <a:ext cx="987600" cy="6863932"/>
          </a:xfrm>
          <a:prstGeom prst="rect">
            <a:avLst/>
          </a:prstGeom>
          <a:noFill/>
          <a:ln>
            <a:noFill/>
          </a:ln>
        </p:spPr>
      </p:pic>
      <p:sp>
        <p:nvSpPr>
          <p:cNvPr id="1217" name="Google Shape;1217;p71"/>
          <p:cNvSpPr txBox="1"/>
          <p:nvPr/>
        </p:nvSpPr>
        <p:spPr>
          <a:xfrm>
            <a:off x="10290175" y="0"/>
            <a:ext cx="1902000" cy="68580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18" name="Google Shape;1218;p71"/>
          <p:cNvSpPr>
            <a:spLocks noGrp="1"/>
          </p:cNvSpPr>
          <p:nvPr>
            <p:ph type="pic" idx="2"/>
          </p:nvPr>
        </p:nvSpPr>
        <p:spPr>
          <a:xfrm>
            <a:off x="7271700" y="572100"/>
            <a:ext cx="4353600" cy="5715600"/>
          </a:xfrm>
          <a:prstGeom prst="rect">
            <a:avLst/>
          </a:prstGeom>
          <a:solidFill>
            <a:srgbClr val="BFBFBF"/>
          </a:solidFill>
          <a:ln>
            <a:noFill/>
          </a:ln>
        </p:spPr>
      </p:sp>
      <p:sp>
        <p:nvSpPr>
          <p:cNvPr id="1219" name="Google Shape;1219;p71"/>
          <p:cNvSpPr txBox="1">
            <a:spLocks noGrp="1"/>
          </p:cNvSpPr>
          <p:nvPr>
            <p:ph type="body" idx="1"/>
          </p:nvPr>
        </p:nvSpPr>
        <p:spPr>
          <a:xfrm>
            <a:off x="1127067" y="2331033"/>
            <a:ext cx="4466400" cy="41056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600"/>
              <a:buNone/>
              <a:defRPr sz="2133"/>
            </a:lvl1pPr>
            <a:lvl2pPr marL="1219170" lvl="1" indent="-304792" rtl="0">
              <a:spcBef>
                <a:spcPts val="533"/>
              </a:spcBef>
              <a:spcAft>
                <a:spcPts val="0"/>
              </a:spcAft>
              <a:buSzPts val="1600"/>
              <a:buNone/>
              <a:defRPr/>
            </a:lvl2pPr>
            <a:lvl3pPr marL="1828754" lvl="2" indent="-304792" rtl="0">
              <a:spcBef>
                <a:spcPts val="533"/>
              </a:spcBef>
              <a:spcAft>
                <a:spcPts val="0"/>
              </a:spcAft>
              <a:buSzPts val="1600"/>
              <a:buNone/>
              <a:defRPr/>
            </a:lvl3pPr>
            <a:lvl4pPr marL="2438339" lvl="3" indent="-304792" rtl="0">
              <a:spcBef>
                <a:spcPts val="533"/>
              </a:spcBef>
              <a:spcAft>
                <a:spcPts val="0"/>
              </a:spcAft>
              <a:buSzPts val="1600"/>
              <a:buNone/>
              <a:defRPr sz="2133"/>
            </a:lvl4pPr>
            <a:lvl5pPr marL="3047924" lvl="4" indent="-304792" rtl="0">
              <a:spcBef>
                <a:spcPts val="533"/>
              </a:spcBef>
              <a:spcAft>
                <a:spcPts val="0"/>
              </a:spcAft>
              <a:buSzPts val="1600"/>
              <a:buNone/>
              <a:defRPr sz="2133"/>
            </a:lvl5pPr>
            <a:lvl6pPr marL="3657509" lvl="5" indent="-304792" rtl="0">
              <a:spcBef>
                <a:spcPts val="533"/>
              </a:spcBef>
              <a:spcAft>
                <a:spcPts val="0"/>
              </a:spcAft>
              <a:buSzPts val="1600"/>
              <a:buNone/>
              <a:defRPr sz="2133"/>
            </a:lvl6pPr>
            <a:lvl7pPr marL="4267093" lvl="6" indent="-304792" rtl="0">
              <a:spcBef>
                <a:spcPts val="533"/>
              </a:spcBef>
              <a:spcAft>
                <a:spcPts val="0"/>
              </a:spcAft>
              <a:buSzPts val="1600"/>
              <a:buNone/>
              <a:defRPr sz="2133"/>
            </a:lvl7pPr>
            <a:lvl8pPr marL="4876678" lvl="7" indent="-304792" rtl="0">
              <a:spcBef>
                <a:spcPts val="533"/>
              </a:spcBef>
              <a:spcAft>
                <a:spcPts val="0"/>
              </a:spcAft>
              <a:buSzPts val="1600"/>
              <a:buNone/>
              <a:defRPr sz="2133"/>
            </a:lvl8pPr>
            <a:lvl9pPr marL="5486263" lvl="8" indent="-304792" rtl="0">
              <a:spcBef>
                <a:spcPts val="533"/>
              </a:spcBef>
              <a:spcAft>
                <a:spcPts val="533"/>
              </a:spcAft>
              <a:buSzPts val="1600"/>
              <a:buNone/>
              <a:defRPr sz="2133"/>
            </a:lvl9pPr>
          </a:lstStyle>
          <a:p>
            <a:pPr lvl="0"/>
            <a:r>
              <a:rPr lang="en-US"/>
              <a:t>Click to edit Master text styles</a:t>
            </a:r>
          </a:p>
        </p:txBody>
      </p:sp>
      <p:sp>
        <p:nvSpPr>
          <p:cNvPr id="1220" name="Google Shape;1220;p71"/>
          <p:cNvSpPr txBox="1">
            <a:spLocks noGrp="1"/>
          </p:cNvSpPr>
          <p:nvPr>
            <p:ph type="title"/>
          </p:nvPr>
        </p:nvSpPr>
        <p:spPr>
          <a:xfrm>
            <a:off x="1127067" y="1148533"/>
            <a:ext cx="3805200" cy="89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2400"/>
              <a:buNone/>
              <a:defRPr sz="3200"/>
            </a:lvl1pPr>
            <a:lvl2pPr lvl="1" rtl="0">
              <a:lnSpc>
                <a:spcPct val="90000"/>
              </a:lnSpc>
              <a:spcBef>
                <a:spcPts val="533"/>
              </a:spcBef>
              <a:spcAft>
                <a:spcPts val="0"/>
              </a:spcAft>
              <a:buSzPts val="2400"/>
              <a:buNone/>
              <a:defRPr sz="3200"/>
            </a:lvl2pPr>
            <a:lvl3pPr lvl="2" rtl="0">
              <a:lnSpc>
                <a:spcPct val="90000"/>
              </a:lnSpc>
              <a:spcBef>
                <a:spcPts val="533"/>
              </a:spcBef>
              <a:spcAft>
                <a:spcPts val="0"/>
              </a:spcAft>
              <a:buSzPts val="2400"/>
              <a:buNone/>
              <a:defRPr sz="3200"/>
            </a:lvl3pPr>
            <a:lvl4pPr lvl="3" rtl="0">
              <a:lnSpc>
                <a:spcPct val="90000"/>
              </a:lnSpc>
              <a:spcBef>
                <a:spcPts val="533"/>
              </a:spcBef>
              <a:spcAft>
                <a:spcPts val="0"/>
              </a:spcAft>
              <a:buSzPts val="2400"/>
              <a:buNone/>
              <a:defRPr sz="3200"/>
            </a:lvl4pPr>
            <a:lvl5pPr lvl="4" rtl="0">
              <a:lnSpc>
                <a:spcPct val="90000"/>
              </a:lnSpc>
              <a:spcBef>
                <a:spcPts val="533"/>
              </a:spcBef>
              <a:spcAft>
                <a:spcPts val="0"/>
              </a:spcAft>
              <a:buSzPts val="2400"/>
              <a:buNone/>
              <a:defRPr sz="3200"/>
            </a:lvl5pPr>
            <a:lvl6pPr lvl="5" rtl="0">
              <a:lnSpc>
                <a:spcPct val="90000"/>
              </a:lnSpc>
              <a:spcBef>
                <a:spcPts val="533"/>
              </a:spcBef>
              <a:spcAft>
                <a:spcPts val="0"/>
              </a:spcAft>
              <a:buSzPts val="2400"/>
              <a:buNone/>
              <a:defRPr sz="3200"/>
            </a:lvl6pPr>
            <a:lvl7pPr lvl="6" rtl="0">
              <a:lnSpc>
                <a:spcPct val="90000"/>
              </a:lnSpc>
              <a:spcBef>
                <a:spcPts val="533"/>
              </a:spcBef>
              <a:spcAft>
                <a:spcPts val="0"/>
              </a:spcAft>
              <a:buSzPts val="2400"/>
              <a:buNone/>
              <a:defRPr sz="3200"/>
            </a:lvl7pPr>
            <a:lvl8pPr lvl="7" rtl="0">
              <a:lnSpc>
                <a:spcPct val="90000"/>
              </a:lnSpc>
              <a:spcBef>
                <a:spcPts val="533"/>
              </a:spcBef>
              <a:spcAft>
                <a:spcPts val="0"/>
              </a:spcAft>
              <a:buSzPts val="2400"/>
              <a:buNone/>
              <a:defRPr sz="3200"/>
            </a:lvl8pPr>
            <a:lvl9pPr lvl="8" rtl="0">
              <a:lnSpc>
                <a:spcPct val="90000"/>
              </a:lnSpc>
              <a:spcBef>
                <a:spcPts val="533"/>
              </a:spcBef>
              <a:spcAft>
                <a:spcPts val="533"/>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5330665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2: Title, text, image — five column, left">
  <p:cSld name="22: Title, text, image — five column, left">
    <p:spTree>
      <p:nvGrpSpPr>
        <p:cNvPr id="1" name="Shape 1221"/>
        <p:cNvGrpSpPr/>
        <p:nvPr/>
      </p:nvGrpSpPr>
      <p:grpSpPr>
        <a:xfrm>
          <a:off x="0" y="0"/>
          <a:ext cx="0" cy="0"/>
          <a:chOff x="0" y="0"/>
          <a:chExt cx="0" cy="0"/>
        </a:xfrm>
      </p:grpSpPr>
      <p:pic>
        <p:nvPicPr>
          <p:cNvPr id="1222" name="Google Shape;1222;p72"/>
          <p:cNvPicPr preferRelativeResize="0"/>
          <p:nvPr/>
        </p:nvPicPr>
        <p:blipFill>
          <a:blip r:embed="rId2" cstate="screen">
            <a:alphaModFix/>
            <a:extLst>
              <a:ext uri="{28A0092B-C50C-407E-A947-70E740481C1C}">
                <a14:useLocalDpi xmlns:a14="http://schemas.microsoft.com/office/drawing/2010/main"/>
              </a:ext>
            </a:extLst>
          </a:blip>
          <a:stretch>
            <a:fillRect/>
          </a:stretch>
        </p:blipFill>
        <p:spPr>
          <a:xfrm>
            <a:off x="1" y="-2966"/>
            <a:ext cx="12192004" cy="6863932"/>
          </a:xfrm>
          <a:prstGeom prst="rect">
            <a:avLst/>
          </a:prstGeom>
          <a:noFill/>
          <a:ln>
            <a:noFill/>
          </a:ln>
        </p:spPr>
      </p:pic>
      <p:sp>
        <p:nvSpPr>
          <p:cNvPr id="1223" name="Google Shape;1223;p72"/>
          <p:cNvSpPr txBox="1"/>
          <p:nvPr/>
        </p:nvSpPr>
        <p:spPr>
          <a:xfrm>
            <a:off x="306387" y="608012"/>
            <a:ext cx="9937600" cy="5208400"/>
          </a:xfrm>
          <a:prstGeom prst="rect">
            <a:avLst/>
          </a:prstGeom>
          <a:solidFill>
            <a:schemeClr val="accent1"/>
          </a:solidFill>
          <a:ln>
            <a:noFill/>
          </a:ln>
        </p:spPr>
        <p:txBody>
          <a:bodyPr spcFirstLastPara="1" wrap="square" lIns="91433" tIns="45700" rIns="91433" bIns="45700" anchor="ctr" anchorCtr="0">
            <a:noAutofit/>
          </a:bodyPr>
          <a:lstStyle/>
          <a:p>
            <a:pPr marL="0" marR="0" lvl="0" indent="0" algn="l" rtl="0">
              <a:lnSpc>
                <a:spcPct val="100000"/>
              </a:lnSpc>
              <a:spcBef>
                <a:spcPts val="0"/>
              </a:spcBef>
              <a:spcAft>
                <a:spcPts val="0"/>
              </a:spcAft>
              <a:buNone/>
            </a:pPr>
            <a:endParaRPr sz="1867" b="0" i="0" u="none">
              <a:solidFill>
                <a:schemeClr val="dk1"/>
              </a:solidFill>
              <a:latin typeface="Calibri"/>
              <a:ea typeface="Calibri"/>
              <a:cs typeface="Calibri"/>
              <a:sym typeface="Calibri"/>
            </a:endParaRPr>
          </a:p>
        </p:txBody>
      </p:sp>
      <p:sp>
        <p:nvSpPr>
          <p:cNvPr id="1224" name="Google Shape;1224;p72"/>
          <p:cNvSpPr>
            <a:spLocks noGrp="1"/>
          </p:cNvSpPr>
          <p:nvPr>
            <p:ph type="pic" idx="2"/>
          </p:nvPr>
        </p:nvSpPr>
        <p:spPr>
          <a:xfrm>
            <a:off x="10224300" y="1532033"/>
            <a:ext cx="1968000" cy="3367600"/>
          </a:xfrm>
          <a:prstGeom prst="rect">
            <a:avLst/>
          </a:prstGeom>
          <a:solidFill>
            <a:srgbClr val="BFBFBF"/>
          </a:solidFill>
          <a:ln>
            <a:noFill/>
          </a:ln>
        </p:spPr>
      </p:sp>
      <p:sp>
        <p:nvSpPr>
          <p:cNvPr id="1225" name="Google Shape;1225;p72"/>
          <p:cNvSpPr>
            <a:spLocks noGrp="1"/>
          </p:cNvSpPr>
          <p:nvPr>
            <p:ph type="pic" idx="3"/>
          </p:nvPr>
        </p:nvSpPr>
        <p:spPr>
          <a:xfrm>
            <a:off x="8256600" y="1532033"/>
            <a:ext cx="1968000" cy="3367600"/>
          </a:xfrm>
          <a:prstGeom prst="rect">
            <a:avLst/>
          </a:prstGeom>
          <a:solidFill>
            <a:srgbClr val="BFBFBF"/>
          </a:solidFill>
          <a:ln>
            <a:noFill/>
          </a:ln>
        </p:spPr>
      </p:sp>
      <p:sp>
        <p:nvSpPr>
          <p:cNvPr id="1226" name="Google Shape;1226;p72"/>
          <p:cNvSpPr>
            <a:spLocks noGrp="1"/>
          </p:cNvSpPr>
          <p:nvPr>
            <p:ph type="pic" idx="4"/>
          </p:nvPr>
        </p:nvSpPr>
        <p:spPr>
          <a:xfrm>
            <a:off x="6288900" y="1532033"/>
            <a:ext cx="1968000" cy="3367600"/>
          </a:xfrm>
          <a:prstGeom prst="rect">
            <a:avLst/>
          </a:prstGeom>
          <a:solidFill>
            <a:srgbClr val="BFBFBF"/>
          </a:solidFill>
          <a:ln>
            <a:noFill/>
          </a:ln>
        </p:spPr>
      </p:sp>
      <p:sp>
        <p:nvSpPr>
          <p:cNvPr id="1227" name="Google Shape;1227;p72"/>
          <p:cNvSpPr>
            <a:spLocks noGrp="1"/>
          </p:cNvSpPr>
          <p:nvPr>
            <p:ph type="pic" idx="5"/>
          </p:nvPr>
        </p:nvSpPr>
        <p:spPr>
          <a:xfrm>
            <a:off x="4321200" y="1532033"/>
            <a:ext cx="1968000" cy="3367600"/>
          </a:xfrm>
          <a:prstGeom prst="rect">
            <a:avLst/>
          </a:prstGeom>
          <a:solidFill>
            <a:srgbClr val="BFBFBF"/>
          </a:solidFill>
          <a:ln>
            <a:noFill/>
          </a:ln>
        </p:spPr>
      </p:sp>
      <p:sp>
        <p:nvSpPr>
          <p:cNvPr id="1228" name="Google Shape;1228;p72"/>
          <p:cNvSpPr txBox="1">
            <a:spLocks noGrp="1"/>
          </p:cNvSpPr>
          <p:nvPr>
            <p:ph type="body" idx="1"/>
          </p:nvPr>
        </p:nvSpPr>
        <p:spPr>
          <a:xfrm>
            <a:off x="751500" y="3094967"/>
            <a:ext cx="3221200" cy="1156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200"/>
              <a:buNone/>
              <a:defRPr sz="1600"/>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1200"/>
              <a:buNone/>
              <a:defRPr sz="1600"/>
            </a:lvl6pPr>
            <a:lvl7pPr marL="4267093" lvl="6" indent="-304792" rtl="0">
              <a:spcBef>
                <a:spcPts val="533"/>
              </a:spcBef>
              <a:spcAft>
                <a:spcPts val="0"/>
              </a:spcAft>
              <a:buSzPts val="1200"/>
              <a:buNone/>
              <a:defRPr sz="1600"/>
            </a:lvl7pPr>
            <a:lvl8pPr marL="4876678" lvl="7" indent="-304792" rtl="0">
              <a:spcBef>
                <a:spcPts val="533"/>
              </a:spcBef>
              <a:spcAft>
                <a:spcPts val="0"/>
              </a:spcAft>
              <a:buSzPts val="1200"/>
              <a:buNone/>
              <a:defRPr sz="1600"/>
            </a:lvl8pPr>
            <a:lvl9pPr marL="5486263" lvl="8" indent="-304792" rtl="0">
              <a:spcBef>
                <a:spcPts val="533"/>
              </a:spcBef>
              <a:spcAft>
                <a:spcPts val="533"/>
              </a:spcAft>
              <a:buSzPts val="1200"/>
              <a:buNone/>
              <a:defRPr sz="1600"/>
            </a:lvl9pPr>
          </a:lstStyle>
          <a:p>
            <a:pPr lvl="0"/>
            <a:r>
              <a:rPr lang="en-US"/>
              <a:t>Click to edit Master text styles</a:t>
            </a:r>
          </a:p>
        </p:txBody>
      </p:sp>
      <p:sp>
        <p:nvSpPr>
          <p:cNvPr id="1229" name="Google Shape;1229;p72"/>
          <p:cNvSpPr txBox="1">
            <a:spLocks noGrp="1"/>
          </p:cNvSpPr>
          <p:nvPr>
            <p:ph type="title"/>
          </p:nvPr>
        </p:nvSpPr>
        <p:spPr>
          <a:xfrm>
            <a:off x="731733" y="1799633"/>
            <a:ext cx="2748800" cy="9572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3200"/>
            </a:lvl1pPr>
            <a:lvl2pPr lvl="1" rtl="0">
              <a:spcBef>
                <a:spcPts val="1067"/>
              </a:spcBef>
              <a:spcAft>
                <a:spcPts val="0"/>
              </a:spcAft>
              <a:buSzPts val="2400"/>
              <a:buNone/>
              <a:defRPr sz="3200"/>
            </a:lvl2pPr>
            <a:lvl3pPr lvl="2" rtl="0">
              <a:spcBef>
                <a:spcPts val="1067"/>
              </a:spcBef>
              <a:spcAft>
                <a:spcPts val="0"/>
              </a:spcAft>
              <a:buSzPts val="2400"/>
              <a:buNone/>
              <a:defRPr sz="3200"/>
            </a:lvl3pPr>
            <a:lvl4pPr lvl="3" rtl="0">
              <a:spcBef>
                <a:spcPts val="1067"/>
              </a:spcBef>
              <a:spcAft>
                <a:spcPts val="0"/>
              </a:spcAft>
              <a:buSzPts val="2400"/>
              <a:buNone/>
              <a:defRPr sz="3200"/>
            </a:lvl4pPr>
            <a:lvl5pPr lvl="4" rtl="0">
              <a:spcBef>
                <a:spcPts val="1067"/>
              </a:spcBef>
              <a:spcAft>
                <a:spcPts val="0"/>
              </a:spcAft>
              <a:buSzPts val="2400"/>
              <a:buNone/>
              <a:defRPr sz="3200"/>
            </a:lvl5pPr>
            <a:lvl6pPr lvl="5" rtl="0">
              <a:spcBef>
                <a:spcPts val="1067"/>
              </a:spcBef>
              <a:spcAft>
                <a:spcPts val="0"/>
              </a:spcAft>
              <a:buSzPts val="2400"/>
              <a:buNone/>
              <a:defRPr sz="3200"/>
            </a:lvl6pPr>
            <a:lvl7pPr lvl="6" rtl="0">
              <a:spcBef>
                <a:spcPts val="1067"/>
              </a:spcBef>
              <a:spcAft>
                <a:spcPts val="0"/>
              </a:spcAft>
              <a:buSzPts val="2400"/>
              <a:buNone/>
              <a:defRPr sz="3200"/>
            </a:lvl7pPr>
            <a:lvl8pPr lvl="7" rtl="0">
              <a:spcBef>
                <a:spcPts val="1067"/>
              </a:spcBef>
              <a:spcAft>
                <a:spcPts val="0"/>
              </a:spcAft>
              <a:buSzPts val="2400"/>
              <a:buNone/>
              <a:defRPr sz="3200"/>
            </a:lvl8pPr>
            <a:lvl9pPr lvl="8" rtl="0">
              <a:spcBef>
                <a:spcPts val="1067"/>
              </a:spcBef>
              <a:spcAft>
                <a:spcPts val="1067"/>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3972536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a:extLst>
              <a:ext uri="{FF2B5EF4-FFF2-40B4-BE49-F238E27FC236}">
                <a16:creationId xmlns:a16="http://schemas.microsoft.com/office/drawing/2014/main" id="{D9E24008-E623-7141-876A-3AFF46D94060}"/>
              </a:ext>
            </a:extLst>
          </p:cNvPr>
          <p:cNvSpPr>
            <a:spLocks noGrp="1"/>
          </p:cNvSpPr>
          <p:nvPr>
            <p:ph type="ftr" sz="quarter" idx="10"/>
          </p:nvPr>
        </p:nvSpPr>
        <p:spPr/>
        <p:txBody>
          <a:bodyPr/>
          <a:lstStyle>
            <a:lvl1pPr>
              <a:defRPr/>
            </a:lvl1pPr>
          </a:lstStyle>
          <a:p>
            <a:pPr>
              <a:defRPr/>
            </a:pPr>
            <a:r>
              <a:rPr lang="en-US"/>
              <a:t>©2018 National Association of Social Workers. All Rights Reserved.</a:t>
            </a:r>
          </a:p>
        </p:txBody>
      </p:sp>
      <p:sp>
        <p:nvSpPr>
          <p:cNvPr id="5" name="Slide Number Placeholder 5">
            <a:extLst>
              <a:ext uri="{FF2B5EF4-FFF2-40B4-BE49-F238E27FC236}">
                <a16:creationId xmlns:a16="http://schemas.microsoft.com/office/drawing/2014/main" id="{592A2951-5851-4344-93DB-40D0FA87334B}"/>
              </a:ext>
            </a:extLst>
          </p:cNvPr>
          <p:cNvSpPr>
            <a:spLocks noGrp="1"/>
          </p:cNvSpPr>
          <p:nvPr>
            <p:ph type="sldNum" sz="quarter" idx="11"/>
          </p:nvPr>
        </p:nvSpPr>
        <p:spPr/>
        <p:txBody>
          <a:bodyPr/>
          <a:lstStyle>
            <a:lvl1pPr>
              <a:defRPr sz="1200"/>
            </a:lvl1pPr>
          </a:lstStyle>
          <a:p>
            <a:fld id="{C2A06B65-E7AE-2E40-A4E7-C9E228F98DC1}" type="slidenum">
              <a:rPr lang="en-US" altLang="en-US"/>
              <a:pPr/>
              <a:t>‹#›</a:t>
            </a:fld>
            <a:endParaRPr lang="en-US" altLang="en-US"/>
          </a:p>
        </p:txBody>
      </p:sp>
    </p:spTree>
    <p:extLst>
      <p:ext uri="{BB962C8B-B14F-4D97-AF65-F5344CB8AC3E}">
        <p14:creationId xmlns:p14="http://schemas.microsoft.com/office/powerpoint/2010/main" val="165116015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2: Title, text — one column, gold">
  <p:cSld name="22: Title, text — one column, gold">
    <p:spTree>
      <p:nvGrpSpPr>
        <p:cNvPr id="1" name="Shape 95"/>
        <p:cNvGrpSpPr/>
        <p:nvPr/>
      </p:nvGrpSpPr>
      <p:grpSpPr>
        <a:xfrm>
          <a:off x="0" y="0"/>
          <a:ext cx="0" cy="0"/>
          <a:chOff x="0" y="0"/>
          <a:chExt cx="0" cy="0"/>
        </a:xfrm>
      </p:grpSpPr>
      <p:sp>
        <p:nvSpPr>
          <p:cNvPr id="96" name="Google Shape;96;p32"/>
          <p:cNvSpPr/>
          <p:nvPr/>
        </p:nvSpPr>
        <p:spPr>
          <a:xfrm>
            <a:off x="-12800" y="1670800"/>
            <a:ext cx="12217600" cy="52548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97" name="Google Shape;97;p32"/>
          <p:cNvSpPr txBox="1">
            <a:spLocks noGrp="1"/>
          </p:cNvSpPr>
          <p:nvPr>
            <p:ph type="title"/>
          </p:nvPr>
        </p:nvSpPr>
        <p:spPr>
          <a:xfrm>
            <a:off x="565467" y="413467"/>
            <a:ext cx="11058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4267"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1067"/>
              </a:spcBef>
              <a:spcAft>
                <a:spcPts val="0"/>
              </a:spcAft>
              <a:buClr>
                <a:schemeClr val="dk1"/>
              </a:buClr>
              <a:buSzPts val="3200"/>
              <a:buFont typeface="Arial"/>
              <a:buNone/>
              <a:defRPr sz="4267" b="1">
                <a:solidFill>
                  <a:schemeClr val="dk1"/>
                </a:solidFill>
              </a:defRPr>
            </a:lvl2pPr>
            <a:lvl3pPr lvl="2" algn="l" rtl="0">
              <a:lnSpc>
                <a:spcPct val="100000"/>
              </a:lnSpc>
              <a:spcBef>
                <a:spcPts val="0"/>
              </a:spcBef>
              <a:spcAft>
                <a:spcPts val="0"/>
              </a:spcAft>
              <a:buClr>
                <a:schemeClr val="dk1"/>
              </a:buClr>
              <a:buSzPts val="3200"/>
              <a:buFont typeface="Arial"/>
              <a:buNone/>
              <a:defRPr sz="4267" b="1">
                <a:solidFill>
                  <a:schemeClr val="dk1"/>
                </a:solidFill>
              </a:defRPr>
            </a:lvl3pPr>
            <a:lvl4pPr lvl="3" algn="l" rtl="0">
              <a:lnSpc>
                <a:spcPct val="100000"/>
              </a:lnSpc>
              <a:spcBef>
                <a:spcPts val="0"/>
              </a:spcBef>
              <a:spcAft>
                <a:spcPts val="0"/>
              </a:spcAft>
              <a:buClr>
                <a:schemeClr val="dk1"/>
              </a:buClr>
              <a:buSzPts val="3200"/>
              <a:buFont typeface="Arial"/>
              <a:buNone/>
              <a:defRPr sz="4267" b="1">
                <a:solidFill>
                  <a:schemeClr val="dk1"/>
                </a:solidFill>
              </a:defRPr>
            </a:lvl4pPr>
            <a:lvl5pPr lvl="4" algn="l" rtl="0">
              <a:lnSpc>
                <a:spcPct val="100000"/>
              </a:lnSpc>
              <a:spcBef>
                <a:spcPts val="0"/>
              </a:spcBef>
              <a:spcAft>
                <a:spcPts val="0"/>
              </a:spcAft>
              <a:buClr>
                <a:schemeClr val="dk1"/>
              </a:buClr>
              <a:buSzPts val="3200"/>
              <a:buFont typeface="Arial"/>
              <a:buNone/>
              <a:defRPr sz="4267" b="1">
                <a:solidFill>
                  <a:schemeClr val="dk1"/>
                </a:solidFill>
              </a:defRPr>
            </a:lvl5pPr>
            <a:lvl6pPr lvl="5" algn="l" rtl="0">
              <a:lnSpc>
                <a:spcPct val="100000"/>
              </a:lnSpc>
              <a:spcBef>
                <a:spcPts val="0"/>
              </a:spcBef>
              <a:spcAft>
                <a:spcPts val="0"/>
              </a:spcAft>
              <a:buClr>
                <a:schemeClr val="dk1"/>
              </a:buClr>
              <a:buSzPts val="3200"/>
              <a:buFont typeface="Arial"/>
              <a:buNone/>
              <a:defRPr sz="4267" b="1">
                <a:solidFill>
                  <a:schemeClr val="dk1"/>
                </a:solidFill>
              </a:defRPr>
            </a:lvl6pPr>
            <a:lvl7pPr lvl="6" algn="l" rtl="0">
              <a:lnSpc>
                <a:spcPct val="100000"/>
              </a:lnSpc>
              <a:spcBef>
                <a:spcPts val="0"/>
              </a:spcBef>
              <a:spcAft>
                <a:spcPts val="0"/>
              </a:spcAft>
              <a:buClr>
                <a:schemeClr val="dk1"/>
              </a:buClr>
              <a:buSzPts val="3200"/>
              <a:buFont typeface="Arial"/>
              <a:buNone/>
              <a:defRPr sz="4267" b="1">
                <a:solidFill>
                  <a:schemeClr val="dk1"/>
                </a:solidFill>
              </a:defRPr>
            </a:lvl7pPr>
            <a:lvl8pPr lvl="7" algn="l" rtl="0">
              <a:lnSpc>
                <a:spcPct val="100000"/>
              </a:lnSpc>
              <a:spcBef>
                <a:spcPts val="0"/>
              </a:spcBef>
              <a:spcAft>
                <a:spcPts val="0"/>
              </a:spcAft>
              <a:buClr>
                <a:schemeClr val="dk1"/>
              </a:buClr>
              <a:buSzPts val="3200"/>
              <a:buFont typeface="Arial"/>
              <a:buNone/>
              <a:defRPr sz="4267" b="1">
                <a:solidFill>
                  <a:schemeClr val="dk1"/>
                </a:solidFill>
              </a:defRPr>
            </a:lvl8pPr>
            <a:lvl9pPr lvl="8" algn="l" rtl="0">
              <a:lnSpc>
                <a:spcPct val="10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
        <p:nvSpPr>
          <p:cNvPr id="98" name="Google Shape;98;p32"/>
          <p:cNvSpPr txBox="1">
            <a:spLocks noGrp="1"/>
          </p:cNvSpPr>
          <p:nvPr>
            <p:ph type="body" idx="1"/>
          </p:nvPr>
        </p:nvSpPr>
        <p:spPr>
          <a:xfrm>
            <a:off x="566567" y="1884833"/>
            <a:ext cx="11058800" cy="4552000"/>
          </a:xfrm>
          <a:prstGeom prst="rect">
            <a:avLst/>
          </a:prstGeom>
          <a:noFill/>
          <a:ln>
            <a:noFill/>
          </a:ln>
        </p:spPr>
        <p:txBody>
          <a:bodyPr spcFirstLastPara="1" wrap="square" lIns="0" tIns="0" rIns="0" bIns="0" anchor="t" anchorCtr="0">
            <a:noAutofit/>
          </a:bodyPr>
          <a:lstStyle>
            <a:lvl1pPr marL="609585" marR="0" lvl="0" indent="-304792" algn="l" rtl="0">
              <a:lnSpc>
                <a:spcPct val="115000"/>
              </a:lnSpc>
              <a:spcBef>
                <a:spcPts val="0"/>
              </a:spcBef>
              <a:spcAft>
                <a:spcPts val="0"/>
              </a:spcAft>
              <a:buClr>
                <a:srgbClr val="000000"/>
              </a:buClr>
              <a:buSzPts val="1600"/>
              <a:buFont typeface="Arial"/>
              <a:buNone/>
              <a:defRPr sz="2133" b="0" i="0" u="none" strike="noStrike" cap="none">
                <a:solidFill>
                  <a:srgbClr val="000000"/>
                </a:solidFill>
                <a:latin typeface="Arial"/>
                <a:ea typeface="Arial"/>
                <a:cs typeface="Arial"/>
                <a:sym typeface="Arial"/>
              </a:defRPr>
            </a:lvl1pPr>
            <a:lvl2pPr marL="1219170" marR="0" lvl="1" indent="-304792" algn="l" rtl="0">
              <a:lnSpc>
                <a:spcPct val="115000"/>
              </a:lnSpc>
              <a:spcBef>
                <a:spcPts val="533"/>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828754" marR="0" lvl="2"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3pPr>
            <a:lvl4pPr marL="2438339" marR="0" lvl="3"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4pPr>
            <a:lvl5pPr marL="3047924" marR="0" lvl="4" indent="-304792" algn="l" rtl="0">
              <a:lnSpc>
                <a:spcPct val="115000"/>
              </a:lnSpc>
              <a:spcBef>
                <a:spcPts val="533"/>
              </a:spcBef>
              <a:spcAft>
                <a:spcPts val="0"/>
              </a:spcAft>
              <a:buClr>
                <a:srgbClr val="000000"/>
              </a:buClr>
              <a:buSzPts val="1400"/>
              <a:buFont typeface="Arial"/>
              <a:buNone/>
              <a:defRPr sz="1600" b="0" i="0" u="none" strike="noStrike" cap="none">
                <a:solidFill>
                  <a:srgbClr val="000000"/>
                </a:solidFill>
                <a:latin typeface="Arial"/>
                <a:ea typeface="Arial"/>
                <a:cs typeface="Arial"/>
                <a:sym typeface="Arial"/>
              </a:defRPr>
            </a:lvl5pPr>
            <a:lvl6pPr marL="3657509" marR="0" lvl="5"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6pPr>
            <a:lvl7pPr marL="4267093" marR="0" lvl="6"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7pPr>
            <a:lvl8pPr marL="4876678" marR="0" lvl="7" indent="-304792" algn="l" rtl="0">
              <a:lnSpc>
                <a:spcPct val="115000"/>
              </a:lnSpc>
              <a:spcBef>
                <a:spcPts val="533"/>
              </a:spcBef>
              <a:spcAft>
                <a:spcPts val="0"/>
              </a:spcAft>
              <a:buClr>
                <a:srgbClr val="000000"/>
              </a:buClr>
              <a:buSzPts val="800"/>
              <a:buFont typeface="Arial"/>
              <a:buNone/>
              <a:defRPr sz="1067" b="0" i="0" u="none" strike="noStrike" cap="none">
                <a:solidFill>
                  <a:srgbClr val="000000"/>
                </a:solidFill>
                <a:latin typeface="Arial"/>
                <a:ea typeface="Arial"/>
                <a:cs typeface="Arial"/>
                <a:sym typeface="Arial"/>
              </a:defRPr>
            </a:lvl8pPr>
            <a:lvl9pPr marL="5486263" marR="0" lvl="8" indent="-304792" algn="l" rtl="0">
              <a:lnSpc>
                <a:spcPct val="115000"/>
              </a:lnSpc>
              <a:spcBef>
                <a:spcPts val="533"/>
              </a:spcBef>
              <a:spcAft>
                <a:spcPts val="533"/>
              </a:spcAft>
              <a:buClr>
                <a:srgbClr val="000000"/>
              </a:buClr>
              <a:buSzPts val="800"/>
              <a:buFont typeface="Arial"/>
              <a:buNone/>
              <a:defRPr sz="1067" b="0" i="0" u="none" strike="noStrike" cap="none">
                <a:solidFill>
                  <a:srgbClr val="000000"/>
                </a:solidFill>
                <a:latin typeface="Arial"/>
                <a:ea typeface="Arial"/>
                <a:cs typeface="Arial"/>
                <a:sym typeface="Arial"/>
              </a:defRPr>
            </a:lvl9pPr>
          </a:lstStyle>
          <a:p>
            <a:pPr lvl="0"/>
            <a:r>
              <a:rPr lang="en-US"/>
              <a:t>Click to edit Master text styles</a:t>
            </a:r>
          </a:p>
        </p:txBody>
      </p:sp>
    </p:spTree>
    <p:extLst>
      <p:ext uri="{BB962C8B-B14F-4D97-AF65-F5344CB8AC3E}">
        <p14:creationId xmlns:p14="http://schemas.microsoft.com/office/powerpoint/2010/main" val="12017149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2: Title, text — three column, pattern">
  <p:cSld name="1_22: Title, text — three column, pattern">
    <p:spTree>
      <p:nvGrpSpPr>
        <p:cNvPr id="1" name="Shape 132"/>
        <p:cNvGrpSpPr/>
        <p:nvPr/>
      </p:nvGrpSpPr>
      <p:grpSpPr>
        <a:xfrm>
          <a:off x="0" y="0"/>
          <a:ext cx="0" cy="0"/>
          <a:chOff x="0" y="0"/>
          <a:chExt cx="0" cy="0"/>
        </a:xfrm>
      </p:grpSpPr>
      <p:pic>
        <p:nvPicPr>
          <p:cNvPr id="133" name="Google Shape;133;p4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0" y="0"/>
            <a:ext cx="3937632" cy="6858000"/>
          </a:xfrm>
          <a:prstGeom prst="rect">
            <a:avLst/>
          </a:prstGeom>
          <a:noFill/>
          <a:ln>
            <a:noFill/>
          </a:ln>
        </p:spPr>
      </p:pic>
      <p:sp>
        <p:nvSpPr>
          <p:cNvPr id="134" name="Google Shape;134;p41"/>
          <p:cNvSpPr txBox="1">
            <a:spLocks noGrp="1"/>
          </p:cNvSpPr>
          <p:nvPr>
            <p:ph type="body" idx="1"/>
          </p:nvPr>
        </p:nvSpPr>
        <p:spPr>
          <a:xfrm>
            <a:off x="4495800" y="431800"/>
            <a:ext cx="32060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5" name="Google Shape;135;p41"/>
          <p:cNvSpPr txBox="1">
            <a:spLocks noGrp="1"/>
          </p:cNvSpPr>
          <p:nvPr>
            <p:ph type="body" idx="2"/>
          </p:nvPr>
        </p:nvSpPr>
        <p:spPr>
          <a:xfrm>
            <a:off x="7821933" y="431800"/>
            <a:ext cx="3243200" cy="3927200"/>
          </a:xfrm>
          <a:prstGeom prst="rect">
            <a:avLst/>
          </a:prstGeom>
          <a:noFill/>
          <a:ln>
            <a:noFill/>
          </a:ln>
        </p:spPr>
        <p:txBody>
          <a:bodyPr spcFirstLastPara="1" wrap="square" lIns="0" tIns="0" rIns="0" bIns="0" anchor="t" anchorCtr="0">
            <a:noAutofit/>
          </a:bodyPr>
          <a:lstStyle>
            <a:lvl1pPr marL="609585" lvl="0" indent="-304792" algn="l" rtl="0">
              <a:lnSpc>
                <a:spcPct val="115000"/>
              </a:lnSpc>
              <a:spcBef>
                <a:spcPts val="0"/>
              </a:spcBef>
              <a:spcAft>
                <a:spcPts val="0"/>
              </a:spcAft>
              <a:buSzPts val="1600"/>
              <a:buNone/>
              <a:defRPr sz="2667"/>
            </a:lvl1pPr>
            <a:lvl2pPr marL="1219170" lvl="1" indent="-304792" algn="l" rtl="0">
              <a:lnSpc>
                <a:spcPct val="115000"/>
              </a:lnSpc>
              <a:spcBef>
                <a:spcPts val="533"/>
              </a:spcBef>
              <a:spcAft>
                <a:spcPts val="0"/>
              </a:spcAft>
              <a:buSzPts val="1600"/>
              <a:buNone/>
              <a:defRPr sz="2133"/>
            </a:lvl2pPr>
            <a:lvl3pPr marL="1828754" lvl="2" indent="-304792" algn="l" rtl="0">
              <a:lnSpc>
                <a:spcPct val="115000"/>
              </a:lnSpc>
              <a:spcBef>
                <a:spcPts val="533"/>
              </a:spcBef>
              <a:spcAft>
                <a:spcPts val="0"/>
              </a:spcAft>
              <a:buSzPts val="1600"/>
              <a:buNone/>
              <a:defRPr sz="2133"/>
            </a:lvl3pPr>
            <a:lvl4pPr marL="2438339" lvl="3" indent="-304792" algn="l" rtl="0">
              <a:lnSpc>
                <a:spcPct val="115000"/>
              </a:lnSpc>
              <a:spcBef>
                <a:spcPts val="533"/>
              </a:spcBef>
              <a:spcAft>
                <a:spcPts val="0"/>
              </a:spcAft>
              <a:buSzPts val="1200"/>
              <a:buNone/>
              <a:defRPr sz="1600"/>
            </a:lvl4pPr>
            <a:lvl5pPr marL="3047924" lvl="4" indent="-304792" algn="l" rtl="0">
              <a:lnSpc>
                <a:spcPct val="115000"/>
              </a:lnSpc>
              <a:spcBef>
                <a:spcPts val="533"/>
              </a:spcBef>
              <a:spcAft>
                <a:spcPts val="0"/>
              </a:spcAft>
              <a:buSzPts val="1200"/>
              <a:buNone/>
              <a:defRPr sz="1600"/>
            </a:lvl5pPr>
            <a:lvl6pPr marL="3657509" lvl="5" indent="-304792" algn="l" rtl="0">
              <a:lnSpc>
                <a:spcPct val="115000"/>
              </a:lnSpc>
              <a:spcBef>
                <a:spcPts val="533"/>
              </a:spcBef>
              <a:spcAft>
                <a:spcPts val="0"/>
              </a:spcAft>
              <a:buSzPts val="800"/>
              <a:buNone/>
              <a:defRPr sz="1067"/>
            </a:lvl6pPr>
            <a:lvl7pPr marL="4267093" lvl="6" indent="-304792" algn="l" rtl="0">
              <a:lnSpc>
                <a:spcPct val="115000"/>
              </a:lnSpc>
              <a:spcBef>
                <a:spcPts val="533"/>
              </a:spcBef>
              <a:spcAft>
                <a:spcPts val="0"/>
              </a:spcAft>
              <a:buSzPts val="800"/>
              <a:buNone/>
              <a:defRPr sz="1067"/>
            </a:lvl7pPr>
            <a:lvl8pPr marL="4876678" lvl="7" indent="-304792" algn="l" rtl="0">
              <a:lnSpc>
                <a:spcPct val="115000"/>
              </a:lnSpc>
              <a:spcBef>
                <a:spcPts val="533"/>
              </a:spcBef>
              <a:spcAft>
                <a:spcPts val="0"/>
              </a:spcAft>
              <a:buSzPts val="800"/>
              <a:buNone/>
              <a:defRPr sz="1067"/>
            </a:lvl8pPr>
            <a:lvl9pPr marL="5486263" lvl="8" indent="-304792" algn="l" rtl="0">
              <a:lnSpc>
                <a:spcPct val="115000"/>
              </a:lnSpc>
              <a:spcBef>
                <a:spcPts val="533"/>
              </a:spcBef>
              <a:spcAft>
                <a:spcPts val="533"/>
              </a:spcAft>
              <a:buSzPts val="800"/>
              <a:buNone/>
              <a:defRPr sz="1067"/>
            </a:lvl9pPr>
          </a:lstStyle>
          <a:p>
            <a:pPr lvl="0"/>
            <a:r>
              <a:rPr lang="en-US"/>
              <a:t>Click to edit Master text styles</a:t>
            </a:r>
          </a:p>
        </p:txBody>
      </p:sp>
      <p:sp>
        <p:nvSpPr>
          <p:cNvPr id="136" name="Google Shape;136;p41"/>
          <p:cNvSpPr txBox="1">
            <a:spLocks noGrp="1"/>
          </p:cNvSpPr>
          <p:nvPr>
            <p:ph type="title"/>
          </p:nvPr>
        </p:nvSpPr>
        <p:spPr>
          <a:xfrm>
            <a:off x="559667" y="421200"/>
            <a:ext cx="3225200" cy="758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416796534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2: Section intro title, gold">
  <p:cSld name="22: Section intro title, gold">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pic>
        <p:nvPicPr>
          <p:cNvPr id="11" name="Google Shape;11;p2"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129418443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FE1BDEC-70ED-E841-B886-4453138E8E49}" type="datetimeFigureOut">
              <a:rPr lang="en-US" smtClean="0"/>
              <a:t>5/16/2024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5E02211-B5A2-FF46-A5C7-29290F6E75D6}" type="slidenum">
              <a:rPr lang="en-US" smtClean="0"/>
              <a:t>‹#›</a:t>
            </a:fld>
            <a:endParaRPr lang="en-US"/>
          </a:p>
        </p:txBody>
      </p:sp>
    </p:spTree>
    <p:extLst>
      <p:ext uri="{BB962C8B-B14F-4D97-AF65-F5344CB8AC3E}">
        <p14:creationId xmlns:p14="http://schemas.microsoft.com/office/powerpoint/2010/main" val="158904947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2: Section intro title, black">
  <p:cSld name="22: Section intro title, black">
    <p:bg>
      <p:bgPr>
        <a:solidFill>
          <a:schemeClr val="dk1"/>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
        <p:nvSpPr>
          <p:cNvPr id="14" name="Google Shape;14;p3"/>
          <p:cNvSpPr txBox="1">
            <a:spLocks noGrp="1"/>
          </p:cNvSpPr>
          <p:nvPr>
            <p:ph type="title"/>
          </p:nvPr>
        </p:nvSpPr>
        <p:spPr>
          <a:xfrm>
            <a:off x="566567" y="421200"/>
            <a:ext cx="11059200" cy="6016000"/>
          </a:xfrm>
          <a:prstGeom prst="rect">
            <a:avLst/>
          </a:prstGeom>
          <a:noFill/>
          <a:ln>
            <a:noFill/>
          </a:ln>
        </p:spPr>
        <p:txBody>
          <a:bodyPr spcFirstLastPara="1" wrap="square" lIns="0" tIns="0" rIns="0" bIns="0" anchor="ctr" anchorCtr="0">
            <a:noAutofit/>
          </a:bodyPr>
          <a:lstStyle>
            <a:lvl1pPr marR="0" lvl="0" algn="l" rtl="0">
              <a:lnSpc>
                <a:spcPct val="90000"/>
              </a:lnSpc>
              <a:spcBef>
                <a:spcPts val="0"/>
              </a:spcBef>
              <a:spcAft>
                <a:spcPts val="0"/>
              </a:spcAft>
              <a:buClr>
                <a:schemeClr val="accent1"/>
              </a:buClr>
              <a:buSzPts val="4800"/>
              <a:buFont typeface="Arial"/>
              <a:buNone/>
              <a:defRPr sz="6400" b="1" i="0" u="none" strike="noStrike" cap="none">
                <a:solidFill>
                  <a:schemeClr val="accent1"/>
                </a:solidFill>
                <a:latin typeface="Arial"/>
                <a:ea typeface="Arial"/>
                <a:cs typeface="Arial"/>
                <a:sym typeface="Arial"/>
              </a:defRPr>
            </a:lvl1pPr>
            <a:lvl2pPr lvl="1" algn="l" rtl="0">
              <a:lnSpc>
                <a:spcPct val="100000"/>
              </a:lnSpc>
              <a:spcBef>
                <a:spcPts val="1067"/>
              </a:spcBef>
              <a:spcAft>
                <a:spcPts val="0"/>
              </a:spcAft>
              <a:buClr>
                <a:schemeClr val="dk1"/>
              </a:buClr>
              <a:buSzPts val="4800"/>
              <a:buFont typeface="Arial"/>
              <a:buNone/>
              <a:defRPr sz="6400" b="1">
                <a:solidFill>
                  <a:schemeClr val="dk1"/>
                </a:solidFill>
              </a:defRPr>
            </a:lvl2pPr>
            <a:lvl3pPr lvl="2" algn="l" rtl="0">
              <a:lnSpc>
                <a:spcPct val="100000"/>
              </a:lnSpc>
              <a:spcBef>
                <a:spcPts val="0"/>
              </a:spcBef>
              <a:spcAft>
                <a:spcPts val="0"/>
              </a:spcAft>
              <a:buClr>
                <a:schemeClr val="dk1"/>
              </a:buClr>
              <a:buSzPts val="4800"/>
              <a:buFont typeface="Arial"/>
              <a:buNone/>
              <a:defRPr sz="6400" b="1">
                <a:solidFill>
                  <a:schemeClr val="dk1"/>
                </a:solidFill>
              </a:defRPr>
            </a:lvl3pPr>
            <a:lvl4pPr lvl="3" algn="l" rtl="0">
              <a:lnSpc>
                <a:spcPct val="100000"/>
              </a:lnSpc>
              <a:spcBef>
                <a:spcPts val="0"/>
              </a:spcBef>
              <a:spcAft>
                <a:spcPts val="0"/>
              </a:spcAft>
              <a:buClr>
                <a:schemeClr val="dk1"/>
              </a:buClr>
              <a:buSzPts val="4800"/>
              <a:buFont typeface="Arial"/>
              <a:buNone/>
              <a:defRPr sz="6400" b="1">
                <a:solidFill>
                  <a:schemeClr val="dk1"/>
                </a:solidFill>
              </a:defRPr>
            </a:lvl4pPr>
            <a:lvl5pPr lvl="4" algn="l" rtl="0">
              <a:lnSpc>
                <a:spcPct val="100000"/>
              </a:lnSpc>
              <a:spcBef>
                <a:spcPts val="0"/>
              </a:spcBef>
              <a:spcAft>
                <a:spcPts val="0"/>
              </a:spcAft>
              <a:buClr>
                <a:schemeClr val="dk1"/>
              </a:buClr>
              <a:buSzPts val="4800"/>
              <a:buFont typeface="Arial"/>
              <a:buNone/>
              <a:defRPr sz="6400" b="1">
                <a:solidFill>
                  <a:schemeClr val="dk1"/>
                </a:solidFill>
              </a:defRPr>
            </a:lvl5pPr>
            <a:lvl6pPr lvl="5" algn="l" rtl="0">
              <a:lnSpc>
                <a:spcPct val="100000"/>
              </a:lnSpc>
              <a:spcBef>
                <a:spcPts val="0"/>
              </a:spcBef>
              <a:spcAft>
                <a:spcPts val="0"/>
              </a:spcAft>
              <a:buClr>
                <a:schemeClr val="dk1"/>
              </a:buClr>
              <a:buSzPts val="4800"/>
              <a:buFont typeface="Arial"/>
              <a:buNone/>
              <a:defRPr sz="6400" b="1">
                <a:solidFill>
                  <a:schemeClr val="dk1"/>
                </a:solidFill>
              </a:defRPr>
            </a:lvl6pPr>
            <a:lvl7pPr lvl="6" algn="l" rtl="0">
              <a:lnSpc>
                <a:spcPct val="100000"/>
              </a:lnSpc>
              <a:spcBef>
                <a:spcPts val="0"/>
              </a:spcBef>
              <a:spcAft>
                <a:spcPts val="0"/>
              </a:spcAft>
              <a:buClr>
                <a:schemeClr val="dk1"/>
              </a:buClr>
              <a:buSzPts val="4800"/>
              <a:buFont typeface="Arial"/>
              <a:buNone/>
              <a:defRPr sz="6400" b="1">
                <a:solidFill>
                  <a:schemeClr val="dk1"/>
                </a:solidFill>
              </a:defRPr>
            </a:lvl7pPr>
            <a:lvl8pPr lvl="7" algn="l" rtl="0">
              <a:lnSpc>
                <a:spcPct val="100000"/>
              </a:lnSpc>
              <a:spcBef>
                <a:spcPts val="0"/>
              </a:spcBef>
              <a:spcAft>
                <a:spcPts val="0"/>
              </a:spcAft>
              <a:buClr>
                <a:schemeClr val="dk1"/>
              </a:buClr>
              <a:buSzPts val="4800"/>
              <a:buFont typeface="Arial"/>
              <a:buNone/>
              <a:defRPr sz="6400" b="1">
                <a:solidFill>
                  <a:schemeClr val="dk1"/>
                </a:solidFill>
              </a:defRPr>
            </a:lvl8pPr>
            <a:lvl9pPr lvl="8" algn="l"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12118731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BCC36-FFC6-BEDF-8FFD-18F485BF341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205197B-99BE-3DDE-F174-017A63A1A5B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D558248-A3A9-A520-33C4-9F559215663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4CE5C12-90DA-EA4E-2B11-267307DDFB44}"/>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6" name="Footer Placeholder 5">
            <a:extLst>
              <a:ext uri="{FF2B5EF4-FFF2-40B4-BE49-F238E27FC236}">
                <a16:creationId xmlns:a16="http://schemas.microsoft.com/office/drawing/2014/main" id="{B502D7B2-CCB5-6D71-5AC1-E459D0E9197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8D27CD-EB68-338E-775D-8553E51064EF}"/>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320711084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2: *Presentation title, simple">
  <p:cSld name="22: *Presentation title, simple">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562633" y="1671584"/>
            <a:ext cx="11168400" cy="3869600"/>
          </a:xfrm>
          <a:prstGeom prst="rect">
            <a:avLst/>
          </a:prstGeom>
          <a:noFill/>
          <a:ln>
            <a:noFill/>
          </a:ln>
        </p:spPr>
        <p:txBody>
          <a:bodyPr spcFirstLastPara="1" wrap="square" lIns="0" tIns="0" rIns="0" bIns="0" anchor="b" anchorCtr="0">
            <a:noAutofit/>
          </a:bodyPr>
          <a:lstStyle>
            <a:lvl1pPr marR="0" lvl="0" algn="l" rtl="0">
              <a:lnSpc>
                <a:spcPct val="90000"/>
              </a:lnSpc>
              <a:spcBef>
                <a:spcPts val="0"/>
              </a:spcBef>
              <a:spcAft>
                <a:spcPts val="0"/>
              </a:spcAft>
              <a:buClr>
                <a:schemeClr val="dk1"/>
              </a:buClr>
              <a:buSzPts val="4800"/>
              <a:buFont typeface="Arial"/>
              <a:buNone/>
              <a:defRPr sz="6400" b="1" i="0" u="none" strike="noStrike" cap="none">
                <a:solidFill>
                  <a:schemeClr val="dk1"/>
                </a:solidFill>
                <a:latin typeface="Arial"/>
                <a:ea typeface="Arial"/>
                <a:cs typeface="Arial"/>
                <a:sym typeface="Arial"/>
              </a:defRPr>
            </a:lvl1pPr>
            <a:lvl2pPr lvl="1" algn="ctr" rtl="0">
              <a:lnSpc>
                <a:spcPct val="100000"/>
              </a:lnSpc>
              <a:spcBef>
                <a:spcPts val="1067"/>
              </a:spcBef>
              <a:spcAft>
                <a:spcPts val="0"/>
              </a:spcAft>
              <a:buClr>
                <a:schemeClr val="dk1"/>
              </a:buClr>
              <a:buSzPts val="4800"/>
              <a:buFont typeface="Arial"/>
              <a:buNone/>
              <a:defRPr sz="6400" b="1">
                <a:solidFill>
                  <a:schemeClr val="dk1"/>
                </a:solidFill>
              </a:defRPr>
            </a:lvl2pPr>
            <a:lvl3pPr lvl="2" algn="ctr" rtl="0">
              <a:lnSpc>
                <a:spcPct val="100000"/>
              </a:lnSpc>
              <a:spcBef>
                <a:spcPts val="0"/>
              </a:spcBef>
              <a:spcAft>
                <a:spcPts val="0"/>
              </a:spcAft>
              <a:buClr>
                <a:schemeClr val="dk1"/>
              </a:buClr>
              <a:buSzPts val="4800"/>
              <a:buFont typeface="Arial"/>
              <a:buNone/>
              <a:defRPr sz="6400" b="1">
                <a:solidFill>
                  <a:schemeClr val="dk1"/>
                </a:solidFill>
              </a:defRPr>
            </a:lvl3pPr>
            <a:lvl4pPr lvl="3" algn="ctr" rtl="0">
              <a:lnSpc>
                <a:spcPct val="100000"/>
              </a:lnSpc>
              <a:spcBef>
                <a:spcPts val="0"/>
              </a:spcBef>
              <a:spcAft>
                <a:spcPts val="0"/>
              </a:spcAft>
              <a:buClr>
                <a:schemeClr val="dk1"/>
              </a:buClr>
              <a:buSzPts val="4800"/>
              <a:buFont typeface="Arial"/>
              <a:buNone/>
              <a:defRPr sz="6400" b="1">
                <a:solidFill>
                  <a:schemeClr val="dk1"/>
                </a:solidFill>
              </a:defRPr>
            </a:lvl4pPr>
            <a:lvl5pPr lvl="4" algn="ctr" rtl="0">
              <a:lnSpc>
                <a:spcPct val="100000"/>
              </a:lnSpc>
              <a:spcBef>
                <a:spcPts val="0"/>
              </a:spcBef>
              <a:spcAft>
                <a:spcPts val="0"/>
              </a:spcAft>
              <a:buClr>
                <a:schemeClr val="dk1"/>
              </a:buClr>
              <a:buSzPts val="4800"/>
              <a:buFont typeface="Arial"/>
              <a:buNone/>
              <a:defRPr sz="6400" b="1">
                <a:solidFill>
                  <a:schemeClr val="dk1"/>
                </a:solidFill>
              </a:defRPr>
            </a:lvl5pPr>
            <a:lvl6pPr lvl="5" algn="ctr" rtl="0">
              <a:lnSpc>
                <a:spcPct val="100000"/>
              </a:lnSpc>
              <a:spcBef>
                <a:spcPts val="0"/>
              </a:spcBef>
              <a:spcAft>
                <a:spcPts val="0"/>
              </a:spcAft>
              <a:buClr>
                <a:schemeClr val="dk1"/>
              </a:buClr>
              <a:buSzPts val="4800"/>
              <a:buFont typeface="Arial"/>
              <a:buNone/>
              <a:defRPr sz="6400" b="1">
                <a:solidFill>
                  <a:schemeClr val="dk1"/>
                </a:solidFill>
              </a:defRPr>
            </a:lvl6pPr>
            <a:lvl7pPr lvl="6" algn="ctr" rtl="0">
              <a:lnSpc>
                <a:spcPct val="100000"/>
              </a:lnSpc>
              <a:spcBef>
                <a:spcPts val="0"/>
              </a:spcBef>
              <a:spcAft>
                <a:spcPts val="0"/>
              </a:spcAft>
              <a:buClr>
                <a:schemeClr val="dk1"/>
              </a:buClr>
              <a:buSzPts val="4800"/>
              <a:buFont typeface="Arial"/>
              <a:buNone/>
              <a:defRPr sz="6400" b="1">
                <a:solidFill>
                  <a:schemeClr val="dk1"/>
                </a:solidFill>
              </a:defRPr>
            </a:lvl7pPr>
            <a:lvl8pPr lvl="7" algn="ctr" rtl="0">
              <a:lnSpc>
                <a:spcPct val="100000"/>
              </a:lnSpc>
              <a:spcBef>
                <a:spcPts val="0"/>
              </a:spcBef>
              <a:spcAft>
                <a:spcPts val="0"/>
              </a:spcAft>
              <a:buClr>
                <a:schemeClr val="dk1"/>
              </a:buClr>
              <a:buSzPts val="4800"/>
              <a:buFont typeface="Arial"/>
              <a:buNone/>
              <a:defRPr sz="6400" b="1">
                <a:solidFill>
                  <a:schemeClr val="dk1"/>
                </a:solidFill>
              </a:defRPr>
            </a:lvl8pPr>
            <a:lvl9pPr lvl="8" algn="ctr" rtl="0">
              <a:lnSpc>
                <a:spcPct val="100000"/>
              </a:lnSpc>
              <a:spcBef>
                <a:spcPts val="0"/>
              </a:spcBef>
              <a:spcAft>
                <a:spcPts val="0"/>
              </a:spcAft>
              <a:buClr>
                <a:schemeClr val="dk1"/>
              </a:buClr>
              <a:buSzPts val="4800"/>
              <a:buFont typeface="Arial"/>
              <a:buNone/>
              <a:defRPr sz="6400" b="1">
                <a:solidFill>
                  <a:schemeClr val="dk1"/>
                </a:solidFill>
              </a:defRPr>
            </a:lvl9pPr>
          </a:lstStyle>
          <a:p>
            <a:r>
              <a:rPr lang="en-US"/>
              <a:t>Click to edit Master title style</a:t>
            </a:r>
            <a:endParaRPr/>
          </a:p>
        </p:txBody>
      </p:sp>
      <p:sp>
        <p:nvSpPr>
          <p:cNvPr id="20" name="Google Shape;20;p5"/>
          <p:cNvSpPr txBox="1">
            <a:spLocks noGrp="1"/>
          </p:cNvSpPr>
          <p:nvPr>
            <p:ph type="subTitle" idx="1"/>
          </p:nvPr>
        </p:nvSpPr>
        <p:spPr>
          <a:xfrm>
            <a:off x="565033" y="5706600"/>
            <a:ext cx="11060400" cy="7304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lt1"/>
              </a:buClr>
              <a:buSzPts val="1000"/>
              <a:buFont typeface="Arial"/>
              <a:buNone/>
              <a:defRPr sz="3200" b="1" i="0" u="none" strike="noStrike" cap="none">
                <a:solidFill>
                  <a:schemeClr val="lt1"/>
                </a:solidFill>
                <a:highlight>
                  <a:schemeClr val="dk1"/>
                </a:highlight>
                <a:latin typeface="Arial"/>
                <a:ea typeface="Arial"/>
                <a:cs typeface="Arial"/>
                <a:sym typeface="Arial"/>
              </a:defRPr>
            </a:lvl1pPr>
            <a:lvl2pPr marR="0" lvl="1" algn="ctr" rtl="0">
              <a:lnSpc>
                <a:spcPct val="100000"/>
              </a:lnSpc>
              <a:spcBef>
                <a:spcPts val="533"/>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2pPr>
            <a:lvl3pPr marR="0" lvl="2"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3pPr>
            <a:lvl4pPr marR="0" lvl="3"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4pPr>
            <a:lvl5pPr marR="0" lvl="4"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5pPr>
            <a:lvl6pPr marR="0" lvl="5"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6pPr>
            <a:lvl7pPr marR="0" lvl="6"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7pPr>
            <a:lvl8pPr marR="0" lvl="7"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8pPr>
            <a:lvl9pPr marR="0" lvl="8" algn="ctr" rtl="0">
              <a:lnSpc>
                <a:spcPct val="100000"/>
              </a:lnSpc>
              <a:spcBef>
                <a:spcPts val="0"/>
              </a:spcBef>
              <a:spcAft>
                <a:spcPts val="0"/>
              </a:spcAft>
              <a:buClr>
                <a:srgbClr val="000000"/>
              </a:buClr>
              <a:buSzPts val="1400"/>
              <a:buFont typeface="Arial"/>
              <a:buNone/>
              <a:defRPr sz="3733" b="0" i="0" u="none" strike="noStrike" cap="none">
                <a:solidFill>
                  <a:srgbClr val="000000"/>
                </a:solidFill>
                <a:latin typeface="Arial"/>
                <a:ea typeface="Arial"/>
                <a:cs typeface="Arial"/>
                <a:sym typeface="Arial"/>
              </a:defRPr>
            </a:lvl9pPr>
          </a:lstStyle>
          <a:p>
            <a:r>
              <a:rPr lang="en-US"/>
              <a:t>Click to edit Master subtitle style</a:t>
            </a:r>
            <a:endParaRPr/>
          </a:p>
        </p:txBody>
      </p:sp>
      <p:pic>
        <p:nvPicPr>
          <p:cNvPr id="21" name="Google Shape;21;p5"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213400" y="52567"/>
            <a:ext cx="5345600" cy="1483567"/>
          </a:xfrm>
          <a:prstGeom prst="rect">
            <a:avLst/>
          </a:prstGeom>
          <a:noFill/>
          <a:ln>
            <a:noFill/>
          </a:ln>
        </p:spPr>
      </p:pic>
    </p:spTree>
    <p:extLst>
      <p:ext uri="{BB962C8B-B14F-4D97-AF65-F5344CB8AC3E}">
        <p14:creationId xmlns:p14="http://schemas.microsoft.com/office/powerpoint/2010/main" val="18953772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2: Blank" type="title">
  <p:cSld name="22: Blank">
    <p:bg>
      <p:bgPr>
        <a:noFill/>
        <a:effectLst/>
      </p:bgPr>
    </p:bg>
    <p:spTree>
      <p:nvGrpSpPr>
        <p:cNvPr id="1" name="Shape 22"/>
        <p:cNvGrpSpPr/>
        <p:nvPr/>
      </p:nvGrpSpPr>
      <p:grpSpPr>
        <a:xfrm>
          <a:off x="0" y="0"/>
          <a:ext cx="0" cy="0"/>
          <a:chOff x="0" y="0"/>
          <a:chExt cx="0" cy="0"/>
        </a:xfrm>
      </p:grpSpPr>
    </p:spTree>
    <p:extLst>
      <p:ext uri="{BB962C8B-B14F-4D97-AF65-F5344CB8AC3E}">
        <p14:creationId xmlns:p14="http://schemas.microsoft.com/office/powerpoint/2010/main" val="375989866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2: Photo grid">
  <p:cSld name="22: Photo grid">
    <p:bg>
      <p:bgPr>
        <a:noFill/>
        <a:effectLst/>
      </p:bgPr>
    </p:bg>
    <p:spTree>
      <p:nvGrpSpPr>
        <p:cNvPr id="1" name="Shape 25"/>
        <p:cNvGrpSpPr/>
        <p:nvPr/>
      </p:nvGrpSpPr>
      <p:grpSpPr>
        <a:xfrm>
          <a:off x="0" y="0"/>
          <a:ext cx="0" cy="0"/>
          <a:chOff x="0" y="0"/>
          <a:chExt cx="0" cy="0"/>
        </a:xfrm>
      </p:grpSpPr>
      <p:sp>
        <p:nvSpPr>
          <p:cNvPr id="26" name="Google Shape;26;p8"/>
          <p:cNvSpPr>
            <a:spLocks noGrp="1"/>
          </p:cNvSpPr>
          <p:nvPr>
            <p:ph type="pic" idx="2"/>
          </p:nvPr>
        </p:nvSpPr>
        <p:spPr>
          <a:xfrm>
            <a:off x="-13885" y="2848"/>
            <a:ext cx="3498400" cy="2234400"/>
          </a:xfrm>
          <a:prstGeom prst="rect">
            <a:avLst/>
          </a:prstGeom>
          <a:noFill/>
          <a:ln>
            <a:noFill/>
          </a:ln>
        </p:spPr>
      </p:sp>
      <p:sp>
        <p:nvSpPr>
          <p:cNvPr id="27" name="Google Shape;27;p8"/>
          <p:cNvSpPr>
            <a:spLocks noGrp="1"/>
          </p:cNvSpPr>
          <p:nvPr>
            <p:ph type="pic" idx="3"/>
          </p:nvPr>
        </p:nvSpPr>
        <p:spPr>
          <a:xfrm>
            <a:off x="-13900" y="2328133"/>
            <a:ext cx="3498400" cy="4530000"/>
          </a:xfrm>
          <a:prstGeom prst="rect">
            <a:avLst/>
          </a:prstGeom>
          <a:noFill/>
          <a:ln>
            <a:noFill/>
          </a:ln>
        </p:spPr>
      </p:sp>
      <p:sp>
        <p:nvSpPr>
          <p:cNvPr id="28" name="Google Shape;28;p8"/>
          <p:cNvSpPr>
            <a:spLocks noGrp="1"/>
          </p:cNvSpPr>
          <p:nvPr>
            <p:ph type="pic" idx="4"/>
          </p:nvPr>
        </p:nvSpPr>
        <p:spPr>
          <a:xfrm>
            <a:off x="3576733" y="1944100"/>
            <a:ext cx="4436800" cy="2234400"/>
          </a:xfrm>
          <a:prstGeom prst="rect">
            <a:avLst/>
          </a:prstGeom>
          <a:noFill/>
          <a:ln>
            <a:noFill/>
          </a:ln>
        </p:spPr>
      </p:sp>
      <p:sp>
        <p:nvSpPr>
          <p:cNvPr id="29" name="Google Shape;29;p8"/>
          <p:cNvSpPr>
            <a:spLocks noGrp="1"/>
          </p:cNvSpPr>
          <p:nvPr>
            <p:ph type="pic" idx="5"/>
          </p:nvPr>
        </p:nvSpPr>
        <p:spPr>
          <a:xfrm>
            <a:off x="3576725" y="2848"/>
            <a:ext cx="2332400" cy="1857600"/>
          </a:xfrm>
          <a:prstGeom prst="rect">
            <a:avLst/>
          </a:prstGeom>
          <a:noFill/>
          <a:ln>
            <a:noFill/>
          </a:ln>
        </p:spPr>
      </p:sp>
      <p:sp>
        <p:nvSpPr>
          <p:cNvPr id="30" name="Google Shape;30;p8"/>
          <p:cNvSpPr>
            <a:spLocks noGrp="1"/>
          </p:cNvSpPr>
          <p:nvPr>
            <p:ph type="pic" idx="6"/>
          </p:nvPr>
        </p:nvSpPr>
        <p:spPr>
          <a:xfrm>
            <a:off x="5987451" y="2848"/>
            <a:ext cx="2026000" cy="1857600"/>
          </a:xfrm>
          <a:prstGeom prst="rect">
            <a:avLst/>
          </a:prstGeom>
          <a:noFill/>
          <a:ln>
            <a:noFill/>
          </a:ln>
        </p:spPr>
      </p:sp>
      <p:sp>
        <p:nvSpPr>
          <p:cNvPr id="31" name="Google Shape;31;p8"/>
          <p:cNvSpPr>
            <a:spLocks noGrp="1"/>
          </p:cNvSpPr>
          <p:nvPr>
            <p:ph type="pic" idx="7"/>
          </p:nvPr>
        </p:nvSpPr>
        <p:spPr>
          <a:xfrm>
            <a:off x="3576733" y="4248400"/>
            <a:ext cx="8615200" cy="2609600"/>
          </a:xfrm>
          <a:prstGeom prst="rect">
            <a:avLst/>
          </a:prstGeom>
          <a:noFill/>
          <a:ln>
            <a:noFill/>
          </a:ln>
        </p:spPr>
      </p:sp>
      <p:sp>
        <p:nvSpPr>
          <p:cNvPr id="32" name="Google Shape;32;p8"/>
          <p:cNvSpPr>
            <a:spLocks noGrp="1"/>
          </p:cNvSpPr>
          <p:nvPr>
            <p:ph type="pic" idx="8"/>
          </p:nvPr>
        </p:nvSpPr>
        <p:spPr>
          <a:xfrm>
            <a:off x="8091775" y="2848"/>
            <a:ext cx="2080800" cy="4175600"/>
          </a:xfrm>
          <a:prstGeom prst="rect">
            <a:avLst/>
          </a:prstGeom>
          <a:noFill/>
          <a:ln>
            <a:noFill/>
          </a:ln>
        </p:spPr>
      </p:sp>
      <p:sp>
        <p:nvSpPr>
          <p:cNvPr id="33" name="Google Shape;33;p8"/>
          <p:cNvSpPr>
            <a:spLocks noGrp="1"/>
          </p:cNvSpPr>
          <p:nvPr>
            <p:ph type="pic" idx="9"/>
          </p:nvPr>
        </p:nvSpPr>
        <p:spPr>
          <a:xfrm>
            <a:off x="10250900" y="2848"/>
            <a:ext cx="1941200" cy="4175600"/>
          </a:xfrm>
          <a:prstGeom prst="rect">
            <a:avLst/>
          </a:prstGeom>
          <a:noFill/>
          <a:ln>
            <a:noFill/>
          </a:ln>
        </p:spPr>
      </p:sp>
    </p:spTree>
    <p:extLst>
      <p:ext uri="{BB962C8B-B14F-4D97-AF65-F5344CB8AC3E}">
        <p14:creationId xmlns:p14="http://schemas.microsoft.com/office/powerpoint/2010/main" val="294294418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2: z-Blank with logo, gold">
  <p:cSld name="22: z-Blank with logo, gold">
    <p:bg>
      <p:bgPr>
        <a:solidFill>
          <a:schemeClr val="accent1"/>
        </a:solidFill>
        <a:effectLst/>
      </p:bgPr>
    </p:bg>
    <p:spTree>
      <p:nvGrpSpPr>
        <p:cNvPr id="1" name="Shape 34"/>
        <p:cNvGrpSpPr/>
        <p:nvPr/>
      </p:nvGrpSpPr>
      <p:grpSpPr>
        <a:xfrm>
          <a:off x="0" y="0"/>
          <a:ext cx="0" cy="0"/>
          <a:chOff x="0" y="0"/>
          <a:chExt cx="0" cy="0"/>
        </a:xfrm>
      </p:grpSpPr>
      <p:pic>
        <p:nvPicPr>
          <p:cNvPr id="35" name="Google Shape;35;p9"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172641038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2: z-Blank with logo, maroon">
  <p:cSld name="22: z-Blank with logo, maroon">
    <p:bg>
      <p:bgPr>
        <a:solidFill>
          <a:schemeClr val="accent2"/>
        </a:solidFill>
        <a:effectLst/>
      </p:bgPr>
    </p:bg>
    <p:spTree>
      <p:nvGrpSpPr>
        <p:cNvPr id="1" name="Shape 36"/>
        <p:cNvGrpSpPr/>
        <p:nvPr/>
      </p:nvGrpSpPr>
      <p:grpSpPr>
        <a:xfrm>
          <a:off x="0" y="0"/>
          <a:ext cx="0" cy="0"/>
          <a:chOff x="0" y="0"/>
          <a:chExt cx="0" cy="0"/>
        </a:xfrm>
      </p:grpSpPr>
      <p:pic>
        <p:nvPicPr>
          <p:cNvPr id="37" name="Google Shape;37;p10"/>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77340933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2: z-Blank with logo, black">
  <p:cSld name="22: z-Blank with logo, black">
    <p:bg>
      <p:bgPr>
        <a:solidFill>
          <a:schemeClr val="dk1"/>
        </a:solidFill>
        <a:effectLst/>
      </p:bgPr>
    </p:bg>
    <p:spTree>
      <p:nvGrpSpPr>
        <p:cNvPr id="1" name="Shape 38"/>
        <p:cNvGrpSpPr/>
        <p:nvPr/>
      </p:nvGrpSpPr>
      <p:grpSpPr>
        <a:xfrm>
          <a:off x="0" y="0"/>
          <a:ext cx="0" cy="0"/>
          <a:chOff x="0" y="0"/>
          <a:chExt cx="0" cy="0"/>
        </a:xfrm>
      </p:grpSpPr>
      <p:pic>
        <p:nvPicPr>
          <p:cNvPr id="39" name="Google Shape;39;p11"/>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518586" y="5795006"/>
            <a:ext cx="1425033" cy="837076"/>
          </a:xfrm>
          <a:prstGeom prst="rect">
            <a:avLst/>
          </a:prstGeom>
          <a:noFill/>
          <a:ln>
            <a:noFill/>
          </a:ln>
        </p:spPr>
      </p:pic>
    </p:spTree>
    <p:extLst>
      <p:ext uri="{BB962C8B-B14F-4D97-AF65-F5344CB8AC3E}">
        <p14:creationId xmlns:p14="http://schemas.microsoft.com/office/powerpoint/2010/main" val="334326603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2: z-Blank, image background">
  <p:cSld name="22: z-Blank, image background">
    <p:bg>
      <p:bgPr>
        <a:solidFill>
          <a:schemeClr val="dk1"/>
        </a:solidFill>
        <a:effectLst/>
      </p:bgPr>
    </p:bg>
    <p:spTree>
      <p:nvGrpSpPr>
        <p:cNvPr id="1" name="Shape 40"/>
        <p:cNvGrpSpPr/>
        <p:nvPr/>
      </p:nvGrpSpPr>
      <p:grpSpPr>
        <a:xfrm>
          <a:off x="0" y="0"/>
          <a:ext cx="0" cy="0"/>
          <a:chOff x="0" y="0"/>
          <a:chExt cx="0" cy="0"/>
        </a:xfrm>
      </p:grpSpPr>
      <p:sp>
        <p:nvSpPr>
          <p:cNvPr id="41" name="Google Shape;41;p12"/>
          <p:cNvSpPr>
            <a:spLocks noGrp="1"/>
          </p:cNvSpPr>
          <p:nvPr>
            <p:ph type="pic" idx="2"/>
          </p:nvPr>
        </p:nvSpPr>
        <p:spPr>
          <a:xfrm>
            <a:off x="-6300" y="-3733"/>
            <a:ext cx="12192000" cy="6858000"/>
          </a:xfrm>
          <a:prstGeom prst="rect">
            <a:avLst/>
          </a:prstGeom>
          <a:noFill/>
          <a:ln>
            <a:noFill/>
          </a:ln>
        </p:spPr>
      </p:sp>
    </p:spTree>
    <p:extLst>
      <p:ext uri="{BB962C8B-B14F-4D97-AF65-F5344CB8AC3E}">
        <p14:creationId xmlns:p14="http://schemas.microsoft.com/office/powerpoint/2010/main" val="162129794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2: z-Blank, black">
  <p:cSld name="22: z-Blank, black">
    <p:bg>
      <p:bgPr>
        <a:solidFill>
          <a:schemeClr val="dk1"/>
        </a:solidFill>
        <a:effectLst/>
      </p:bgPr>
    </p:bg>
    <p:spTree>
      <p:nvGrpSpPr>
        <p:cNvPr id="1" name="Shape 42"/>
        <p:cNvGrpSpPr/>
        <p:nvPr/>
      </p:nvGrpSpPr>
      <p:grpSpPr>
        <a:xfrm>
          <a:off x="0" y="0"/>
          <a:ext cx="0" cy="0"/>
          <a:chOff x="0" y="0"/>
          <a:chExt cx="0" cy="0"/>
        </a:xfrm>
      </p:grpSpPr>
    </p:spTree>
    <p:extLst>
      <p:ext uri="{BB962C8B-B14F-4D97-AF65-F5344CB8AC3E}">
        <p14:creationId xmlns:p14="http://schemas.microsoft.com/office/powerpoint/2010/main" val="214016643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2: z-Blank, with A Mountain topo pattern, black">
  <p:cSld name="22: z-Blank, with A Mountain topo pattern, black">
    <p:bg>
      <p:bgPr>
        <a:solidFill>
          <a:schemeClr val="dk1"/>
        </a:solidFill>
        <a:effectLst/>
      </p:bgPr>
    </p:bg>
    <p:spTree>
      <p:nvGrpSpPr>
        <p:cNvPr id="1" name="Shape 43"/>
        <p:cNvGrpSpPr/>
        <p:nvPr/>
      </p:nvGrpSpPr>
      <p:grpSpPr>
        <a:xfrm>
          <a:off x="0" y="0"/>
          <a:ext cx="0" cy="0"/>
          <a:chOff x="0" y="0"/>
          <a:chExt cx="0" cy="0"/>
        </a:xfrm>
      </p:grpSpPr>
      <p:pic>
        <p:nvPicPr>
          <p:cNvPr id="44" name="Google Shape;44;p14"/>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6837"/>
          </a:xfrm>
          <a:prstGeom prst="rect">
            <a:avLst/>
          </a:prstGeom>
          <a:noFill/>
          <a:ln>
            <a:noFill/>
          </a:ln>
        </p:spPr>
      </p:pic>
    </p:spTree>
    <p:extLst>
      <p:ext uri="{BB962C8B-B14F-4D97-AF65-F5344CB8AC3E}">
        <p14:creationId xmlns:p14="http://schemas.microsoft.com/office/powerpoint/2010/main" val="246267008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2: z-Blank, with Learn to Thrive Morse code pattern, black">
  <p:cSld name="22: z-Blank, with Learn to Thrive Morse code pattern, black">
    <p:bg>
      <p:bgPr>
        <a:solidFill>
          <a:schemeClr val="dk1"/>
        </a:solidFill>
        <a:effectLst/>
      </p:bgPr>
    </p:bg>
    <p:spTree>
      <p:nvGrpSpPr>
        <p:cNvPr id="1" name="Shape 45"/>
        <p:cNvGrpSpPr/>
        <p:nvPr/>
      </p:nvGrpSpPr>
      <p:grpSpPr>
        <a:xfrm>
          <a:off x="0" y="0"/>
          <a:ext cx="0" cy="0"/>
          <a:chOff x="0" y="0"/>
          <a:chExt cx="0" cy="0"/>
        </a:xfrm>
      </p:grpSpPr>
      <p:pic>
        <p:nvPicPr>
          <p:cNvPr id="46" name="Google Shape;46;p15"/>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4169"/>
          </a:xfrm>
          <a:prstGeom prst="rect">
            <a:avLst/>
          </a:prstGeom>
          <a:noFill/>
          <a:ln>
            <a:noFill/>
          </a:ln>
        </p:spPr>
      </p:pic>
    </p:spTree>
    <p:extLst>
      <p:ext uri="{BB962C8B-B14F-4D97-AF65-F5344CB8AC3E}">
        <p14:creationId xmlns:p14="http://schemas.microsoft.com/office/powerpoint/2010/main" val="32557069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41632C-10D2-241D-EC88-B738DBBA368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21ED3E9-44E4-F841-4605-6A6E11F00F8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803E6D8-9A67-FB28-F213-EDB32621421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31E80B9-EE44-F28A-2ECF-7F51AF6EAA59}"/>
              </a:ext>
            </a:extLst>
          </p:cNvPr>
          <p:cNvSpPr>
            <a:spLocks noGrp="1"/>
          </p:cNvSpPr>
          <p:nvPr>
            <p:ph type="dt" sz="half" idx="10"/>
          </p:nvPr>
        </p:nvSpPr>
        <p:spPr/>
        <p:txBody>
          <a:bodyPr/>
          <a:lstStyle/>
          <a:p>
            <a:fld id="{0CC6DB7F-D54C-AF46-8F2D-0E39FADED0AF}" type="datetimeFigureOut">
              <a:rPr lang="en-US" smtClean="0"/>
              <a:t>5/16/2024</a:t>
            </a:fld>
            <a:endParaRPr lang="en-US"/>
          </a:p>
        </p:txBody>
      </p:sp>
      <p:sp>
        <p:nvSpPr>
          <p:cNvPr id="6" name="Footer Placeholder 5">
            <a:extLst>
              <a:ext uri="{FF2B5EF4-FFF2-40B4-BE49-F238E27FC236}">
                <a16:creationId xmlns:a16="http://schemas.microsoft.com/office/drawing/2014/main" id="{57E924BC-E279-031C-EE07-F4E2C209BF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B039F5E-8446-3AB0-99BB-34364A35C539}"/>
              </a:ext>
            </a:extLst>
          </p:cNvPr>
          <p:cNvSpPr>
            <a:spLocks noGrp="1"/>
          </p:cNvSpPr>
          <p:nvPr>
            <p:ph type="sldNum" sz="quarter" idx="12"/>
          </p:nvPr>
        </p:nvSpPr>
        <p:spPr/>
        <p:txBody>
          <a:bodyPr/>
          <a:lstStyle/>
          <a:p>
            <a:fld id="{933A3D80-9E9D-4742-9467-8DC8E0DE867D}" type="slidenum">
              <a:rPr lang="en-US" smtClean="0"/>
              <a:t>‹#›</a:t>
            </a:fld>
            <a:endParaRPr lang="en-US"/>
          </a:p>
        </p:txBody>
      </p:sp>
    </p:spTree>
    <p:extLst>
      <p:ext uri="{BB962C8B-B14F-4D97-AF65-F5344CB8AC3E}">
        <p14:creationId xmlns:p14="http://schemas.microsoft.com/office/powerpoint/2010/main" val="341443305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2: z-Blank, with network pattern, black">
  <p:cSld name="22: z-Blank, with network pattern, black">
    <p:bg>
      <p:bgPr>
        <a:solidFill>
          <a:schemeClr val="dk1"/>
        </a:solidFill>
        <a:effectLst/>
      </p:bgPr>
    </p:bg>
    <p:spTree>
      <p:nvGrpSpPr>
        <p:cNvPr id="1" name="Shape 47"/>
        <p:cNvGrpSpPr/>
        <p:nvPr/>
      </p:nvGrpSpPr>
      <p:grpSpPr>
        <a:xfrm>
          <a:off x="0" y="0"/>
          <a:ext cx="0" cy="0"/>
          <a:chOff x="0" y="0"/>
          <a:chExt cx="0" cy="0"/>
        </a:xfrm>
      </p:grpSpPr>
      <p:pic>
        <p:nvPicPr>
          <p:cNvPr id="48" name="Google Shape;48;p16"/>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 y="-2966"/>
            <a:ext cx="12192004" cy="6865501"/>
          </a:xfrm>
          <a:prstGeom prst="rect">
            <a:avLst/>
          </a:prstGeom>
          <a:noFill/>
          <a:ln>
            <a:noFill/>
          </a:ln>
        </p:spPr>
      </p:pic>
    </p:spTree>
    <p:extLst>
      <p:ext uri="{BB962C8B-B14F-4D97-AF65-F5344CB8AC3E}">
        <p14:creationId xmlns:p14="http://schemas.microsoft.com/office/powerpoint/2010/main" val="387415834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2: z-Blank, with Learn to Thrive Morse code pattern, white">
  <p:cSld name="22: z-Blank, with Learn to Thrive Morse code pattern, white">
    <p:bg>
      <p:bgPr>
        <a:solidFill>
          <a:schemeClr val="lt1"/>
        </a:solidFill>
        <a:effectLst/>
      </p:bgPr>
    </p:bg>
    <p:spTree>
      <p:nvGrpSpPr>
        <p:cNvPr id="1" name="Shape 49"/>
        <p:cNvGrpSpPr/>
        <p:nvPr/>
      </p:nvGrpSpPr>
      <p:grpSpPr>
        <a:xfrm>
          <a:off x="0" y="0"/>
          <a:ext cx="0" cy="0"/>
          <a:chOff x="0" y="0"/>
          <a:chExt cx="0" cy="0"/>
        </a:xfrm>
      </p:grpSpPr>
      <p:pic>
        <p:nvPicPr>
          <p:cNvPr id="50" name="Google Shape;50;p17"/>
          <p:cNvPicPr preferRelativeResize="0"/>
          <p:nvPr/>
        </p:nvPicPr>
        <p:blipFill rotWithShape="1">
          <a:blip r:embed="rId2" cstate="screen">
            <a:alphaModFix/>
            <a:extLst>
              <a:ext uri="{28A0092B-C50C-407E-A947-70E740481C1C}">
                <a14:useLocalDpi xmlns:a14="http://schemas.microsoft.com/office/drawing/2010/main"/>
              </a:ext>
            </a:extLst>
          </a:blip>
          <a:srcRect l="19" r="29"/>
          <a:stretch/>
        </p:blipFill>
        <p:spPr>
          <a:xfrm>
            <a:off x="1" y="-2966"/>
            <a:ext cx="12192004" cy="6861265"/>
          </a:xfrm>
          <a:prstGeom prst="rect">
            <a:avLst/>
          </a:prstGeom>
          <a:noFill/>
          <a:ln>
            <a:noFill/>
          </a:ln>
        </p:spPr>
      </p:pic>
    </p:spTree>
    <p:extLst>
      <p:ext uri="{BB962C8B-B14F-4D97-AF65-F5344CB8AC3E}">
        <p14:creationId xmlns:p14="http://schemas.microsoft.com/office/powerpoint/2010/main" val="161805771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2: z-Blank, with network pattern, white">
  <p:cSld name="22: z-Blank, with network pattern, white">
    <p:bg>
      <p:bgPr>
        <a:solidFill>
          <a:schemeClr val="lt1"/>
        </a:solidFill>
        <a:effectLst/>
      </p:bgPr>
    </p:bg>
    <p:spTree>
      <p:nvGrpSpPr>
        <p:cNvPr id="1" name="Shape 53"/>
        <p:cNvGrpSpPr/>
        <p:nvPr/>
      </p:nvGrpSpPr>
      <p:grpSpPr>
        <a:xfrm>
          <a:off x="0" y="0"/>
          <a:ext cx="0" cy="0"/>
          <a:chOff x="0" y="0"/>
          <a:chExt cx="0" cy="0"/>
        </a:xfrm>
      </p:grpSpPr>
      <p:pic>
        <p:nvPicPr>
          <p:cNvPr id="54" name="Google Shape;54;p19"/>
          <p:cNvPicPr preferRelativeResize="0"/>
          <p:nvPr/>
        </p:nvPicPr>
        <p:blipFill rotWithShape="1">
          <a:blip r:embed="rId2" cstate="screen">
            <a:alphaModFix/>
            <a:extLst>
              <a:ext uri="{28A0092B-C50C-407E-A947-70E740481C1C}">
                <a14:useLocalDpi xmlns:a14="http://schemas.microsoft.com/office/drawing/2010/main"/>
              </a:ext>
            </a:extLst>
          </a:blip>
          <a:srcRect l="29" r="39"/>
          <a:stretch/>
        </p:blipFill>
        <p:spPr>
          <a:xfrm>
            <a:off x="1" y="-2300"/>
            <a:ext cx="12192004" cy="6862599"/>
          </a:xfrm>
          <a:prstGeom prst="rect">
            <a:avLst/>
          </a:prstGeom>
          <a:noFill/>
          <a:ln>
            <a:noFill/>
          </a:ln>
        </p:spPr>
      </p:pic>
    </p:spTree>
    <p:extLst>
      <p:ext uri="{BB962C8B-B14F-4D97-AF65-F5344CB8AC3E}">
        <p14:creationId xmlns:p14="http://schemas.microsoft.com/office/powerpoint/2010/main" val="207949034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2: z-Blank, gold">
  <p:cSld name="22: z-Blank, gold">
    <p:bg>
      <p:bgPr>
        <a:solidFill>
          <a:schemeClr val="accent1"/>
        </a:solidFill>
        <a:effectLst/>
      </p:bgPr>
    </p:bg>
    <p:spTree>
      <p:nvGrpSpPr>
        <p:cNvPr id="1" name="Shape 55"/>
        <p:cNvGrpSpPr/>
        <p:nvPr/>
      </p:nvGrpSpPr>
      <p:grpSpPr>
        <a:xfrm>
          <a:off x="0" y="0"/>
          <a:ext cx="0" cy="0"/>
          <a:chOff x="0" y="0"/>
          <a:chExt cx="0" cy="0"/>
        </a:xfrm>
      </p:grpSpPr>
    </p:spTree>
    <p:extLst>
      <p:ext uri="{BB962C8B-B14F-4D97-AF65-F5344CB8AC3E}">
        <p14:creationId xmlns:p14="http://schemas.microsoft.com/office/powerpoint/2010/main" val="41033884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2: z-Blank, maroon">
  <p:cSld name="22: z-Blank, maroon">
    <p:bg>
      <p:bgPr>
        <a:solidFill>
          <a:schemeClr val="accent2"/>
        </a:solidFill>
        <a:effectLst/>
      </p:bgPr>
    </p:bg>
    <p:spTree>
      <p:nvGrpSpPr>
        <p:cNvPr id="1" name="Shape 56"/>
        <p:cNvGrpSpPr/>
        <p:nvPr/>
      </p:nvGrpSpPr>
      <p:grpSpPr>
        <a:xfrm>
          <a:off x="0" y="0"/>
          <a:ext cx="0" cy="0"/>
          <a:chOff x="0" y="0"/>
          <a:chExt cx="0" cy="0"/>
        </a:xfrm>
      </p:grpSpPr>
    </p:spTree>
    <p:extLst>
      <p:ext uri="{BB962C8B-B14F-4D97-AF65-F5344CB8AC3E}">
        <p14:creationId xmlns:p14="http://schemas.microsoft.com/office/powerpoint/2010/main" val="71934032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2: z-Blank with logo, image background">
  <p:cSld name="22: z-Blank with logo, image background">
    <p:bg>
      <p:bgPr>
        <a:noFill/>
        <a:effectLst/>
      </p:bgPr>
    </p:bg>
    <p:spTree>
      <p:nvGrpSpPr>
        <p:cNvPr id="1" name="Shape 61"/>
        <p:cNvGrpSpPr/>
        <p:nvPr/>
      </p:nvGrpSpPr>
      <p:grpSpPr>
        <a:xfrm>
          <a:off x="0" y="0"/>
          <a:ext cx="0" cy="0"/>
          <a:chOff x="0" y="0"/>
          <a:chExt cx="0" cy="0"/>
        </a:xfrm>
      </p:grpSpPr>
      <p:sp>
        <p:nvSpPr>
          <p:cNvPr id="62" name="Google Shape;62;p23"/>
          <p:cNvSpPr>
            <a:spLocks noGrp="1"/>
          </p:cNvSpPr>
          <p:nvPr>
            <p:ph type="pic" idx="2"/>
          </p:nvPr>
        </p:nvSpPr>
        <p:spPr>
          <a:xfrm>
            <a:off x="-33" y="2533"/>
            <a:ext cx="12192000" cy="6858000"/>
          </a:xfrm>
          <a:prstGeom prst="rect">
            <a:avLst/>
          </a:prstGeom>
          <a:noFill/>
          <a:ln>
            <a:noFill/>
          </a:ln>
        </p:spPr>
      </p:sp>
      <p:sp>
        <p:nvSpPr>
          <p:cNvPr id="63" name="Google Shape;63;p23"/>
          <p:cNvSpPr/>
          <p:nvPr/>
        </p:nvSpPr>
        <p:spPr>
          <a:xfrm>
            <a:off x="10504433" y="5866500"/>
            <a:ext cx="1712800" cy="72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64" name="Google Shape;64;p23" descr="ASU_Horiz_RGB_Digital_MaroonGold.png"/>
          <p:cNvPicPr preferRelativeResize="0"/>
          <p:nvPr/>
        </p:nvPicPr>
        <p:blipFill rotWithShape="1">
          <a:blip r:embed="rId2" cstate="screen">
            <a:alphaModFix/>
            <a:extLst>
              <a:ext uri="{28A0092B-C50C-407E-A947-70E740481C1C}">
                <a14:useLocalDpi xmlns:a14="http://schemas.microsoft.com/office/drawing/2010/main"/>
              </a:ext>
            </a:extLst>
          </a:blip>
          <a:srcRect/>
          <a:stretch/>
        </p:blipFill>
        <p:spPr>
          <a:xfrm>
            <a:off x="10490281" y="5781523"/>
            <a:ext cx="1319400" cy="868136"/>
          </a:xfrm>
          <a:prstGeom prst="rect">
            <a:avLst/>
          </a:prstGeom>
          <a:noFill/>
          <a:ln>
            <a:noFill/>
          </a:ln>
        </p:spPr>
      </p:pic>
    </p:spTree>
    <p:extLst>
      <p:ext uri="{BB962C8B-B14F-4D97-AF65-F5344CB8AC3E}">
        <p14:creationId xmlns:p14="http://schemas.microsoft.com/office/powerpoint/2010/main" val="38069597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2: Title, text, photo — two column">
  <p:cSld name="22: Title, text, photo — two column">
    <p:spTree>
      <p:nvGrpSpPr>
        <p:cNvPr id="1" name="Shape 69"/>
        <p:cNvGrpSpPr/>
        <p:nvPr/>
      </p:nvGrpSpPr>
      <p:grpSpPr>
        <a:xfrm>
          <a:off x="0" y="0"/>
          <a:ext cx="0" cy="0"/>
          <a:chOff x="0" y="0"/>
          <a:chExt cx="0" cy="0"/>
        </a:xfrm>
      </p:grpSpPr>
      <p:sp>
        <p:nvSpPr>
          <p:cNvPr id="70" name="Google Shape;70;p25"/>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
        <p:nvSpPr>
          <p:cNvPr id="71" name="Google Shape;71;p25"/>
          <p:cNvSpPr>
            <a:spLocks noGrp="1"/>
          </p:cNvSpPr>
          <p:nvPr>
            <p:ph type="pic" idx="2"/>
          </p:nvPr>
        </p:nvSpPr>
        <p:spPr>
          <a:xfrm>
            <a:off x="3379400" y="-14133"/>
            <a:ext cx="8812800" cy="6872000"/>
          </a:xfrm>
          <a:prstGeom prst="rect">
            <a:avLst/>
          </a:prstGeom>
          <a:noFill/>
          <a:ln>
            <a:noFill/>
          </a:ln>
        </p:spPr>
      </p:sp>
      <p:sp>
        <p:nvSpPr>
          <p:cNvPr id="72" name="Google Shape;72;p25"/>
          <p:cNvSpPr txBox="1">
            <a:spLocks noGrp="1"/>
          </p:cNvSpPr>
          <p:nvPr>
            <p:ph type="body" idx="1"/>
          </p:nvPr>
        </p:nvSpPr>
        <p:spPr>
          <a:xfrm>
            <a:off x="559433" y="1871467"/>
            <a:ext cx="2640800" cy="45652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2000"/>
              <a:buNone/>
              <a:defRPr sz="2133"/>
            </a:lvl1pPr>
            <a:lvl2pPr marL="1219170" lvl="1" indent="-304792" rtl="0">
              <a:spcBef>
                <a:spcPts val="533"/>
              </a:spcBef>
              <a:spcAft>
                <a:spcPts val="0"/>
              </a:spcAft>
              <a:buSzPts val="1200"/>
              <a:buNone/>
              <a:defRPr sz="1600"/>
            </a:lvl2pPr>
            <a:lvl3pPr marL="1828754" lvl="2" indent="-304792" rtl="0">
              <a:spcBef>
                <a:spcPts val="533"/>
              </a:spcBef>
              <a:spcAft>
                <a:spcPts val="0"/>
              </a:spcAft>
              <a:buSzPts val="1200"/>
              <a:buNone/>
              <a:defRPr sz="1600"/>
            </a:lvl3pPr>
            <a:lvl4pPr marL="2438339" lvl="3" indent="-304792" rtl="0">
              <a:spcBef>
                <a:spcPts val="533"/>
              </a:spcBef>
              <a:spcAft>
                <a:spcPts val="0"/>
              </a:spcAft>
              <a:buSzPts val="1200"/>
              <a:buNone/>
              <a:defRPr/>
            </a:lvl4pPr>
            <a:lvl5pPr marL="3047924" lvl="4" indent="-304792" rtl="0">
              <a:spcBef>
                <a:spcPts val="533"/>
              </a:spcBef>
              <a:spcAft>
                <a:spcPts val="0"/>
              </a:spcAft>
              <a:buSzPts val="1200"/>
              <a:buNone/>
              <a:defRPr/>
            </a:lvl5pPr>
            <a:lvl6pPr marL="3657509" lvl="5" indent="-304792" rtl="0">
              <a:spcBef>
                <a:spcPts val="533"/>
              </a:spcBef>
              <a:spcAft>
                <a:spcPts val="0"/>
              </a:spcAft>
              <a:buSzPts val="800"/>
              <a:buNone/>
              <a:defRPr/>
            </a:lvl6pPr>
            <a:lvl7pPr marL="4267093" lvl="6" indent="-304792" rtl="0">
              <a:spcBef>
                <a:spcPts val="533"/>
              </a:spcBef>
              <a:spcAft>
                <a:spcPts val="0"/>
              </a:spcAft>
              <a:buSzPts val="800"/>
              <a:buNone/>
              <a:defRPr/>
            </a:lvl7pPr>
            <a:lvl8pPr marL="4876678" lvl="7" indent="-304792" rtl="0">
              <a:spcBef>
                <a:spcPts val="533"/>
              </a:spcBef>
              <a:spcAft>
                <a:spcPts val="0"/>
              </a:spcAft>
              <a:buSzPts val="800"/>
              <a:buNone/>
              <a:defRPr/>
            </a:lvl8pPr>
            <a:lvl9pPr marL="5486263" lvl="8" indent="-304792" rtl="0">
              <a:spcBef>
                <a:spcPts val="533"/>
              </a:spcBef>
              <a:spcAft>
                <a:spcPts val="533"/>
              </a:spcAft>
              <a:buSzPts val="800"/>
              <a:buNone/>
              <a:defRPr/>
            </a:lvl9pPr>
          </a:lstStyle>
          <a:p>
            <a:pPr lvl="0"/>
            <a:r>
              <a:rPr lang="en-US"/>
              <a:t>Click to edit Master text styles</a:t>
            </a:r>
          </a:p>
        </p:txBody>
      </p:sp>
    </p:spTree>
    <p:extLst>
      <p:ext uri="{BB962C8B-B14F-4D97-AF65-F5344CB8AC3E}">
        <p14:creationId xmlns:p14="http://schemas.microsoft.com/office/powerpoint/2010/main" val="56503886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2: Title, text — two column, black">
  <p:cSld name="22: Title, text — two column, black">
    <p:spTree>
      <p:nvGrpSpPr>
        <p:cNvPr id="1" name="Shape 73"/>
        <p:cNvGrpSpPr/>
        <p:nvPr/>
      </p:nvGrpSpPr>
      <p:grpSpPr>
        <a:xfrm>
          <a:off x="0" y="0"/>
          <a:ext cx="0" cy="0"/>
          <a:chOff x="0" y="0"/>
          <a:chExt cx="0" cy="0"/>
        </a:xfrm>
      </p:grpSpPr>
      <p:sp>
        <p:nvSpPr>
          <p:cNvPr id="74" name="Google Shape;74;p26"/>
          <p:cNvSpPr/>
          <p:nvPr/>
        </p:nvSpPr>
        <p:spPr>
          <a:xfrm>
            <a:off x="3383133" y="-17267"/>
            <a:ext cx="8808800" cy="6915200"/>
          </a:xfrm>
          <a:prstGeom prst="rect">
            <a:avLst/>
          </a:prstGeom>
          <a:solidFill>
            <a:schemeClr val="dk1"/>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867" b="0" i="0" u="none" strike="noStrike" cap="none">
              <a:solidFill>
                <a:srgbClr val="000000"/>
              </a:solidFill>
              <a:latin typeface="Arial"/>
              <a:ea typeface="Arial"/>
              <a:cs typeface="Arial"/>
              <a:sym typeface="Arial"/>
            </a:endParaRPr>
          </a:p>
        </p:txBody>
      </p:sp>
      <p:sp>
        <p:nvSpPr>
          <p:cNvPr id="75" name="Google Shape;75;p26"/>
          <p:cNvSpPr txBox="1">
            <a:spLocks noGrp="1"/>
          </p:cNvSpPr>
          <p:nvPr>
            <p:ph type="title"/>
          </p:nvPr>
        </p:nvSpPr>
        <p:spPr>
          <a:xfrm>
            <a:off x="559667" y="420433"/>
            <a:ext cx="26408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2400"/>
              <a:buFont typeface="Arial"/>
              <a:buNone/>
              <a:defRPr sz="3200" b="1">
                <a:solidFill>
                  <a:schemeClr val="dk1"/>
                </a:solidFill>
              </a:defRPr>
            </a:lvl2pPr>
            <a:lvl3pPr lvl="2" algn="l" rtl="0">
              <a:lnSpc>
                <a:spcPct val="90000"/>
              </a:lnSpc>
              <a:spcBef>
                <a:spcPts val="0"/>
              </a:spcBef>
              <a:spcAft>
                <a:spcPts val="0"/>
              </a:spcAft>
              <a:buClr>
                <a:schemeClr val="dk1"/>
              </a:buClr>
              <a:buSzPts val="2400"/>
              <a:buFont typeface="Arial"/>
              <a:buNone/>
              <a:defRPr sz="3200" b="1">
                <a:solidFill>
                  <a:schemeClr val="dk1"/>
                </a:solidFill>
              </a:defRPr>
            </a:lvl3pPr>
            <a:lvl4pPr lvl="3" algn="l" rtl="0">
              <a:lnSpc>
                <a:spcPct val="90000"/>
              </a:lnSpc>
              <a:spcBef>
                <a:spcPts val="0"/>
              </a:spcBef>
              <a:spcAft>
                <a:spcPts val="0"/>
              </a:spcAft>
              <a:buClr>
                <a:schemeClr val="dk1"/>
              </a:buClr>
              <a:buSzPts val="2400"/>
              <a:buFont typeface="Arial"/>
              <a:buNone/>
              <a:defRPr sz="3200" b="1">
                <a:solidFill>
                  <a:schemeClr val="dk1"/>
                </a:solidFill>
              </a:defRPr>
            </a:lvl4pPr>
            <a:lvl5pPr lvl="4" algn="l" rtl="0">
              <a:lnSpc>
                <a:spcPct val="90000"/>
              </a:lnSpc>
              <a:spcBef>
                <a:spcPts val="0"/>
              </a:spcBef>
              <a:spcAft>
                <a:spcPts val="0"/>
              </a:spcAft>
              <a:buClr>
                <a:schemeClr val="dk1"/>
              </a:buClr>
              <a:buSzPts val="2400"/>
              <a:buFont typeface="Arial"/>
              <a:buNone/>
              <a:defRPr sz="3200" b="1">
                <a:solidFill>
                  <a:schemeClr val="dk1"/>
                </a:solidFill>
              </a:defRPr>
            </a:lvl5pPr>
            <a:lvl6pPr lvl="5" algn="l" rtl="0">
              <a:lnSpc>
                <a:spcPct val="90000"/>
              </a:lnSpc>
              <a:spcBef>
                <a:spcPts val="0"/>
              </a:spcBef>
              <a:spcAft>
                <a:spcPts val="0"/>
              </a:spcAft>
              <a:buClr>
                <a:schemeClr val="dk1"/>
              </a:buClr>
              <a:buSzPts val="2400"/>
              <a:buFont typeface="Arial"/>
              <a:buNone/>
              <a:defRPr sz="3200" b="1">
                <a:solidFill>
                  <a:schemeClr val="dk1"/>
                </a:solidFill>
              </a:defRPr>
            </a:lvl6pPr>
            <a:lvl7pPr lvl="6" algn="l" rtl="0">
              <a:lnSpc>
                <a:spcPct val="90000"/>
              </a:lnSpc>
              <a:spcBef>
                <a:spcPts val="0"/>
              </a:spcBef>
              <a:spcAft>
                <a:spcPts val="0"/>
              </a:spcAft>
              <a:buClr>
                <a:schemeClr val="dk1"/>
              </a:buClr>
              <a:buSzPts val="2400"/>
              <a:buFont typeface="Arial"/>
              <a:buNone/>
              <a:defRPr sz="3200" b="1">
                <a:solidFill>
                  <a:schemeClr val="dk1"/>
                </a:solidFill>
              </a:defRPr>
            </a:lvl7pPr>
            <a:lvl8pPr lvl="7" algn="l" rtl="0">
              <a:lnSpc>
                <a:spcPct val="90000"/>
              </a:lnSpc>
              <a:spcBef>
                <a:spcPts val="0"/>
              </a:spcBef>
              <a:spcAft>
                <a:spcPts val="0"/>
              </a:spcAft>
              <a:buClr>
                <a:schemeClr val="dk1"/>
              </a:buClr>
              <a:buSzPts val="2400"/>
              <a:buFont typeface="Arial"/>
              <a:buNone/>
              <a:defRPr sz="3200" b="1">
                <a:solidFill>
                  <a:schemeClr val="dk1"/>
                </a:solidFill>
              </a:defRPr>
            </a:lvl8pPr>
            <a:lvl9pPr lvl="8" algn="l" rtl="0">
              <a:lnSpc>
                <a:spcPct val="90000"/>
              </a:lnSpc>
              <a:spcBef>
                <a:spcPts val="0"/>
              </a:spcBef>
              <a:spcAft>
                <a:spcPts val="0"/>
              </a:spcAft>
              <a:buClr>
                <a:schemeClr val="dk1"/>
              </a:buClr>
              <a:buSzPts val="2400"/>
              <a:buFont typeface="Arial"/>
              <a:buNone/>
              <a:defRPr sz="3200"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302205577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2: Agenda, black">
  <p:cSld name="22: Agenda, black">
    <p:bg>
      <p:bgPr>
        <a:solidFill>
          <a:srgbClr val="000000"/>
        </a:solidFill>
        <a:effectLst/>
      </p:bgPr>
    </p:bg>
    <p:spTree>
      <p:nvGrpSpPr>
        <p:cNvPr id="1" name="Shape 76"/>
        <p:cNvGrpSpPr/>
        <p:nvPr/>
      </p:nvGrpSpPr>
      <p:grpSpPr>
        <a:xfrm>
          <a:off x="0" y="0"/>
          <a:ext cx="0" cy="0"/>
          <a:chOff x="0" y="0"/>
          <a:chExt cx="0" cy="0"/>
        </a:xfrm>
      </p:grpSpPr>
      <p:sp>
        <p:nvSpPr>
          <p:cNvPr id="77" name="Google Shape;77;p27"/>
          <p:cNvSpPr txBox="1">
            <a:spLocks noGrp="1"/>
          </p:cNvSpPr>
          <p:nvPr>
            <p:ph type="title"/>
          </p:nvPr>
        </p:nvSpPr>
        <p:spPr>
          <a:xfrm>
            <a:off x="754467" y="422500"/>
            <a:ext cx="3566800" cy="6015600"/>
          </a:xfrm>
          <a:prstGeom prst="rect">
            <a:avLst/>
          </a:prstGeom>
          <a:noFill/>
          <a:ln>
            <a:noFill/>
          </a:ln>
        </p:spPr>
        <p:txBody>
          <a:bodyPr spcFirstLastPara="1" wrap="square" lIns="0" tIns="0" rIns="0" bIns="0" anchor="ctr" anchorCtr="0">
            <a:noAutofit/>
          </a:bodyPr>
          <a:lstStyle>
            <a:lvl1pPr marR="0" lvl="0" algn="r" rtl="0">
              <a:lnSpc>
                <a:spcPct val="90000"/>
              </a:lnSpc>
              <a:spcBef>
                <a:spcPts val="0"/>
              </a:spcBef>
              <a:spcAft>
                <a:spcPts val="0"/>
              </a:spcAft>
              <a:buClr>
                <a:srgbClr val="FFFFFF"/>
              </a:buClr>
              <a:buSzPts val="3200"/>
              <a:buFont typeface="Arial"/>
              <a:buNone/>
              <a:defRPr sz="4267" b="1" i="0" u="none" strike="noStrike" cap="none">
                <a:solidFill>
                  <a:srgbClr val="FFFFFF"/>
                </a:solidFill>
                <a:latin typeface="Arial"/>
                <a:ea typeface="Arial"/>
                <a:cs typeface="Arial"/>
                <a:sym typeface="Arial"/>
              </a:defRPr>
            </a:lvl1pPr>
            <a:lvl2pPr lvl="1" algn="r" rtl="0">
              <a:lnSpc>
                <a:spcPct val="90000"/>
              </a:lnSpc>
              <a:spcBef>
                <a:spcPts val="1067"/>
              </a:spcBef>
              <a:spcAft>
                <a:spcPts val="0"/>
              </a:spcAft>
              <a:buClr>
                <a:srgbClr val="FFFFFF"/>
              </a:buClr>
              <a:buSzPts val="4800"/>
              <a:buFont typeface="Arial"/>
              <a:buNone/>
              <a:defRPr sz="6400" b="1">
                <a:solidFill>
                  <a:srgbClr val="FFFFFF"/>
                </a:solidFill>
              </a:defRPr>
            </a:lvl2pPr>
            <a:lvl3pPr lvl="2" algn="r" rtl="0">
              <a:lnSpc>
                <a:spcPct val="90000"/>
              </a:lnSpc>
              <a:spcBef>
                <a:spcPts val="0"/>
              </a:spcBef>
              <a:spcAft>
                <a:spcPts val="0"/>
              </a:spcAft>
              <a:buClr>
                <a:srgbClr val="FFFFFF"/>
              </a:buClr>
              <a:buSzPts val="4800"/>
              <a:buFont typeface="Arial"/>
              <a:buNone/>
              <a:defRPr sz="6400" b="1">
                <a:solidFill>
                  <a:srgbClr val="FFFFFF"/>
                </a:solidFill>
              </a:defRPr>
            </a:lvl3pPr>
            <a:lvl4pPr lvl="3" algn="r" rtl="0">
              <a:lnSpc>
                <a:spcPct val="90000"/>
              </a:lnSpc>
              <a:spcBef>
                <a:spcPts val="0"/>
              </a:spcBef>
              <a:spcAft>
                <a:spcPts val="0"/>
              </a:spcAft>
              <a:buClr>
                <a:srgbClr val="FFFFFF"/>
              </a:buClr>
              <a:buSzPts val="4800"/>
              <a:buFont typeface="Arial"/>
              <a:buNone/>
              <a:defRPr sz="6400" b="1">
                <a:solidFill>
                  <a:srgbClr val="FFFFFF"/>
                </a:solidFill>
              </a:defRPr>
            </a:lvl4pPr>
            <a:lvl5pPr lvl="4" algn="r" rtl="0">
              <a:lnSpc>
                <a:spcPct val="90000"/>
              </a:lnSpc>
              <a:spcBef>
                <a:spcPts val="0"/>
              </a:spcBef>
              <a:spcAft>
                <a:spcPts val="0"/>
              </a:spcAft>
              <a:buClr>
                <a:srgbClr val="FFFFFF"/>
              </a:buClr>
              <a:buSzPts val="4800"/>
              <a:buFont typeface="Arial"/>
              <a:buNone/>
              <a:defRPr sz="6400" b="1">
                <a:solidFill>
                  <a:srgbClr val="FFFFFF"/>
                </a:solidFill>
              </a:defRPr>
            </a:lvl5pPr>
            <a:lvl6pPr lvl="5" algn="r" rtl="0">
              <a:lnSpc>
                <a:spcPct val="90000"/>
              </a:lnSpc>
              <a:spcBef>
                <a:spcPts val="0"/>
              </a:spcBef>
              <a:spcAft>
                <a:spcPts val="0"/>
              </a:spcAft>
              <a:buClr>
                <a:srgbClr val="FFFFFF"/>
              </a:buClr>
              <a:buSzPts val="4800"/>
              <a:buFont typeface="Arial"/>
              <a:buNone/>
              <a:defRPr sz="6400" b="1">
                <a:solidFill>
                  <a:srgbClr val="FFFFFF"/>
                </a:solidFill>
              </a:defRPr>
            </a:lvl6pPr>
            <a:lvl7pPr lvl="6" algn="r" rtl="0">
              <a:lnSpc>
                <a:spcPct val="90000"/>
              </a:lnSpc>
              <a:spcBef>
                <a:spcPts val="0"/>
              </a:spcBef>
              <a:spcAft>
                <a:spcPts val="0"/>
              </a:spcAft>
              <a:buClr>
                <a:srgbClr val="FFFFFF"/>
              </a:buClr>
              <a:buSzPts val="4800"/>
              <a:buFont typeface="Arial"/>
              <a:buNone/>
              <a:defRPr sz="6400" b="1">
                <a:solidFill>
                  <a:srgbClr val="FFFFFF"/>
                </a:solidFill>
              </a:defRPr>
            </a:lvl7pPr>
            <a:lvl8pPr lvl="7" algn="r" rtl="0">
              <a:lnSpc>
                <a:spcPct val="90000"/>
              </a:lnSpc>
              <a:spcBef>
                <a:spcPts val="0"/>
              </a:spcBef>
              <a:spcAft>
                <a:spcPts val="0"/>
              </a:spcAft>
              <a:buClr>
                <a:srgbClr val="FFFFFF"/>
              </a:buClr>
              <a:buSzPts val="4800"/>
              <a:buFont typeface="Arial"/>
              <a:buNone/>
              <a:defRPr sz="6400" b="1">
                <a:solidFill>
                  <a:srgbClr val="FFFFFF"/>
                </a:solidFill>
              </a:defRPr>
            </a:lvl8pPr>
            <a:lvl9pPr lvl="8" algn="r" rtl="0">
              <a:lnSpc>
                <a:spcPct val="90000"/>
              </a:lnSpc>
              <a:spcBef>
                <a:spcPts val="0"/>
              </a:spcBef>
              <a:spcAft>
                <a:spcPts val="0"/>
              </a:spcAft>
              <a:buClr>
                <a:srgbClr val="FFFFFF"/>
              </a:buClr>
              <a:buSzPts val="4800"/>
              <a:buFont typeface="Arial"/>
              <a:buNone/>
              <a:defRPr sz="6400" b="1">
                <a:solidFill>
                  <a:srgbClr val="FFFFFF"/>
                </a:solidFill>
              </a:defRPr>
            </a:lvl9pPr>
          </a:lstStyle>
          <a:p>
            <a:r>
              <a:rPr lang="en-US"/>
              <a:t>Click to edit Master title style</a:t>
            </a:r>
            <a:endParaRPr/>
          </a:p>
        </p:txBody>
      </p:sp>
      <p:sp>
        <p:nvSpPr>
          <p:cNvPr id="78" name="Google Shape;78;p27"/>
          <p:cNvSpPr txBox="1"/>
          <p:nvPr/>
        </p:nvSpPr>
        <p:spPr>
          <a:xfrm>
            <a:off x="4834133" y="1512700"/>
            <a:ext cx="1409600" cy="38352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9999" b="0" i="0" u="none" strike="noStrike" cap="none">
                <a:solidFill>
                  <a:schemeClr val="accent1"/>
                </a:solidFill>
                <a:latin typeface="Arial"/>
                <a:ea typeface="Arial"/>
                <a:cs typeface="Arial"/>
                <a:sym typeface="Arial"/>
              </a:rPr>
              <a:t>{</a:t>
            </a:r>
            <a:endParaRPr sz="1467" b="0" i="0" u="none" strike="noStrike" cap="none">
              <a:solidFill>
                <a:schemeClr val="accent1"/>
              </a:solidFill>
              <a:latin typeface="Arial"/>
              <a:ea typeface="Arial"/>
              <a:cs typeface="Arial"/>
              <a:sym typeface="Arial"/>
            </a:endParaRPr>
          </a:p>
        </p:txBody>
      </p:sp>
      <p:sp>
        <p:nvSpPr>
          <p:cNvPr id="79" name="Google Shape;79;p27"/>
          <p:cNvSpPr txBox="1">
            <a:spLocks noGrp="1"/>
          </p:cNvSpPr>
          <p:nvPr>
            <p:ph type="subTitle" idx="1"/>
          </p:nvPr>
        </p:nvSpPr>
        <p:spPr>
          <a:xfrm>
            <a:off x="6575667" y="422500"/>
            <a:ext cx="4982800" cy="6015600"/>
          </a:xfrm>
          <a:prstGeom prst="rect">
            <a:avLst/>
          </a:prstGeom>
          <a:noFill/>
          <a:ln>
            <a:noFill/>
          </a:ln>
        </p:spPr>
        <p:txBody>
          <a:bodyPr spcFirstLastPara="1" wrap="square" lIns="0" tIns="0" rIns="0" bIns="0" anchor="ctr" anchorCtr="0">
            <a:noAutofit/>
          </a:bodyPr>
          <a:lstStyle>
            <a:lvl1pPr lvl="0" algn="l" rtl="0">
              <a:lnSpc>
                <a:spcPct val="90000"/>
              </a:lnSpc>
              <a:spcBef>
                <a:spcPts val="0"/>
              </a:spcBef>
              <a:spcAft>
                <a:spcPts val="0"/>
              </a:spcAft>
              <a:buSzPts val="1600"/>
              <a:buNone/>
              <a:defRPr sz="2667" b="1">
                <a:solidFill>
                  <a:schemeClr val="lt1"/>
                </a:solidFill>
              </a:defRPr>
            </a:lvl1pPr>
            <a:lvl2pPr lvl="1" algn="l" rtl="0">
              <a:lnSpc>
                <a:spcPct val="90000"/>
              </a:lnSpc>
              <a:spcBef>
                <a:spcPts val="0"/>
              </a:spcBef>
              <a:spcAft>
                <a:spcPts val="0"/>
              </a:spcAft>
              <a:buSzPts val="1400"/>
              <a:buNone/>
              <a:defRPr b="1">
                <a:highlight>
                  <a:schemeClr val="lt1"/>
                </a:highlight>
              </a:defRPr>
            </a:lvl2pPr>
            <a:lvl3pPr lvl="2" algn="l" rtl="0">
              <a:lnSpc>
                <a:spcPct val="90000"/>
              </a:lnSpc>
              <a:spcBef>
                <a:spcPts val="0"/>
              </a:spcBef>
              <a:spcAft>
                <a:spcPts val="0"/>
              </a:spcAft>
              <a:buSzPts val="1400"/>
              <a:buNone/>
              <a:defRPr b="1">
                <a:highlight>
                  <a:schemeClr val="lt1"/>
                </a:highlight>
              </a:defRPr>
            </a:lvl3pPr>
            <a:lvl4pPr lvl="3" algn="l" rtl="0">
              <a:lnSpc>
                <a:spcPct val="90000"/>
              </a:lnSpc>
              <a:spcBef>
                <a:spcPts val="0"/>
              </a:spcBef>
              <a:spcAft>
                <a:spcPts val="0"/>
              </a:spcAft>
              <a:buSzPts val="1400"/>
              <a:buNone/>
              <a:defRPr b="1">
                <a:highlight>
                  <a:schemeClr val="lt1"/>
                </a:highlight>
              </a:defRPr>
            </a:lvl4pPr>
            <a:lvl5pPr lvl="4" algn="l" rtl="0">
              <a:lnSpc>
                <a:spcPct val="90000"/>
              </a:lnSpc>
              <a:spcBef>
                <a:spcPts val="0"/>
              </a:spcBef>
              <a:spcAft>
                <a:spcPts val="0"/>
              </a:spcAft>
              <a:buSzPts val="1400"/>
              <a:buNone/>
              <a:defRPr b="1">
                <a:highlight>
                  <a:schemeClr val="lt1"/>
                </a:highlight>
              </a:defRPr>
            </a:lvl5pPr>
            <a:lvl6pPr lvl="5" algn="l" rtl="0">
              <a:lnSpc>
                <a:spcPct val="90000"/>
              </a:lnSpc>
              <a:spcBef>
                <a:spcPts val="0"/>
              </a:spcBef>
              <a:spcAft>
                <a:spcPts val="0"/>
              </a:spcAft>
              <a:buSzPts val="1400"/>
              <a:buNone/>
              <a:defRPr b="1">
                <a:highlight>
                  <a:schemeClr val="lt1"/>
                </a:highlight>
              </a:defRPr>
            </a:lvl6pPr>
            <a:lvl7pPr lvl="6" algn="l" rtl="0">
              <a:lnSpc>
                <a:spcPct val="90000"/>
              </a:lnSpc>
              <a:spcBef>
                <a:spcPts val="0"/>
              </a:spcBef>
              <a:spcAft>
                <a:spcPts val="0"/>
              </a:spcAft>
              <a:buSzPts val="1400"/>
              <a:buNone/>
              <a:defRPr b="1">
                <a:highlight>
                  <a:schemeClr val="lt1"/>
                </a:highlight>
              </a:defRPr>
            </a:lvl7pPr>
            <a:lvl8pPr lvl="7" algn="l" rtl="0">
              <a:lnSpc>
                <a:spcPct val="90000"/>
              </a:lnSpc>
              <a:spcBef>
                <a:spcPts val="0"/>
              </a:spcBef>
              <a:spcAft>
                <a:spcPts val="0"/>
              </a:spcAft>
              <a:buSzPts val="1400"/>
              <a:buNone/>
              <a:defRPr b="1">
                <a:highlight>
                  <a:schemeClr val="lt1"/>
                </a:highlight>
              </a:defRPr>
            </a:lvl8pPr>
            <a:lvl9pPr lvl="8" algn="l" rtl="0">
              <a:lnSpc>
                <a:spcPct val="90000"/>
              </a:lnSpc>
              <a:spcBef>
                <a:spcPts val="0"/>
              </a:spcBef>
              <a:spcAft>
                <a:spcPts val="0"/>
              </a:spcAft>
              <a:buSzPts val="1400"/>
              <a:buNone/>
              <a:defRPr b="1">
                <a:highlight>
                  <a:schemeClr val="lt1"/>
                </a:highlight>
              </a:defRPr>
            </a:lvl9pPr>
          </a:lstStyle>
          <a:p>
            <a:r>
              <a:rPr lang="en-US"/>
              <a:t>Click to edit Master subtitle style</a:t>
            </a:r>
            <a:endParaRPr/>
          </a:p>
        </p:txBody>
      </p:sp>
    </p:spTree>
    <p:extLst>
      <p:ext uri="{BB962C8B-B14F-4D97-AF65-F5344CB8AC3E}">
        <p14:creationId xmlns:p14="http://schemas.microsoft.com/office/powerpoint/2010/main" val="21331208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2: Title — one column, left">
  <p:cSld name="22: Title — one column, left">
    <p:spTree>
      <p:nvGrpSpPr>
        <p:cNvPr id="1" name="Shape 80"/>
        <p:cNvGrpSpPr/>
        <p:nvPr/>
      </p:nvGrpSpPr>
      <p:grpSpPr>
        <a:xfrm>
          <a:off x="0" y="0"/>
          <a:ext cx="0" cy="0"/>
          <a:chOff x="0" y="0"/>
          <a:chExt cx="0" cy="0"/>
        </a:xfrm>
      </p:grpSpPr>
      <p:sp>
        <p:nvSpPr>
          <p:cNvPr id="81" name="Google Shape;81;p28"/>
          <p:cNvSpPr txBox="1">
            <a:spLocks noGrp="1"/>
          </p:cNvSpPr>
          <p:nvPr>
            <p:ph type="title"/>
          </p:nvPr>
        </p:nvSpPr>
        <p:spPr>
          <a:xfrm>
            <a:off x="559667" y="420433"/>
            <a:ext cx="3225200" cy="7636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1067"/>
              </a:spcBef>
              <a:spcAft>
                <a:spcPts val="0"/>
              </a:spcAft>
              <a:buClr>
                <a:schemeClr val="dk1"/>
              </a:buClr>
              <a:buSzPts val="3200"/>
              <a:buFont typeface="Arial"/>
              <a:buNone/>
              <a:defRPr sz="4267" b="1">
                <a:solidFill>
                  <a:schemeClr val="dk1"/>
                </a:solidFill>
              </a:defRPr>
            </a:lvl2pPr>
            <a:lvl3pPr lvl="2" algn="l" rtl="0">
              <a:lnSpc>
                <a:spcPct val="90000"/>
              </a:lnSpc>
              <a:spcBef>
                <a:spcPts val="0"/>
              </a:spcBef>
              <a:spcAft>
                <a:spcPts val="0"/>
              </a:spcAft>
              <a:buClr>
                <a:schemeClr val="dk1"/>
              </a:buClr>
              <a:buSzPts val="3200"/>
              <a:buFont typeface="Arial"/>
              <a:buNone/>
              <a:defRPr sz="4267" b="1">
                <a:solidFill>
                  <a:schemeClr val="dk1"/>
                </a:solidFill>
              </a:defRPr>
            </a:lvl3pPr>
            <a:lvl4pPr lvl="3" algn="l" rtl="0">
              <a:lnSpc>
                <a:spcPct val="90000"/>
              </a:lnSpc>
              <a:spcBef>
                <a:spcPts val="0"/>
              </a:spcBef>
              <a:spcAft>
                <a:spcPts val="0"/>
              </a:spcAft>
              <a:buClr>
                <a:schemeClr val="dk1"/>
              </a:buClr>
              <a:buSzPts val="3200"/>
              <a:buFont typeface="Arial"/>
              <a:buNone/>
              <a:defRPr sz="4267" b="1">
                <a:solidFill>
                  <a:schemeClr val="dk1"/>
                </a:solidFill>
              </a:defRPr>
            </a:lvl4pPr>
            <a:lvl5pPr lvl="4" algn="l" rtl="0">
              <a:lnSpc>
                <a:spcPct val="90000"/>
              </a:lnSpc>
              <a:spcBef>
                <a:spcPts val="0"/>
              </a:spcBef>
              <a:spcAft>
                <a:spcPts val="0"/>
              </a:spcAft>
              <a:buClr>
                <a:schemeClr val="dk1"/>
              </a:buClr>
              <a:buSzPts val="3200"/>
              <a:buFont typeface="Arial"/>
              <a:buNone/>
              <a:defRPr sz="4267" b="1">
                <a:solidFill>
                  <a:schemeClr val="dk1"/>
                </a:solidFill>
              </a:defRPr>
            </a:lvl5pPr>
            <a:lvl6pPr lvl="5" algn="l" rtl="0">
              <a:lnSpc>
                <a:spcPct val="90000"/>
              </a:lnSpc>
              <a:spcBef>
                <a:spcPts val="0"/>
              </a:spcBef>
              <a:spcAft>
                <a:spcPts val="0"/>
              </a:spcAft>
              <a:buClr>
                <a:schemeClr val="dk1"/>
              </a:buClr>
              <a:buSzPts val="3200"/>
              <a:buFont typeface="Arial"/>
              <a:buNone/>
              <a:defRPr sz="4267" b="1">
                <a:solidFill>
                  <a:schemeClr val="dk1"/>
                </a:solidFill>
              </a:defRPr>
            </a:lvl6pPr>
            <a:lvl7pPr lvl="6" algn="l" rtl="0">
              <a:lnSpc>
                <a:spcPct val="90000"/>
              </a:lnSpc>
              <a:spcBef>
                <a:spcPts val="0"/>
              </a:spcBef>
              <a:spcAft>
                <a:spcPts val="0"/>
              </a:spcAft>
              <a:buClr>
                <a:schemeClr val="dk1"/>
              </a:buClr>
              <a:buSzPts val="3200"/>
              <a:buFont typeface="Arial"/>
              <a:buNone/>
              <a:defRPr sz="4267" b="1">
                <a:solidFill>
                  <a:schemeClr val="dk1"/>
                </a:solidFill>
              </a:defRPr>
            </a:lvl7pPr>
            <a:lvl8pPr lvl="7" algn="l" rtl="0">
              <a:lnSpc>
                <a:spcPct val="90000"/>
              </a:lnSpc>
              <a:spcBef>
                <a:spcPts val="0"/>
              </a:spcBef>
              <a:spcAft>
                <a:spcPts val="0"/>
              </a:spcAft>
              <a:buClr>
                <a:schemeClr val="dk1"/>
              </a:buClr>
              <a:buSzPts val="3200"/>
              <a:buFont typeface="Arial"/>
              <a:buNone/>
              <a:defRPr sz="4267" b="1">
                <a:solidFill>
                  <a:schemeClr val="dk1"/>
                </a:solidFill>
              </a:defRPr>
            </a:lvl8pPr>
            <a:lvl9pPr lvl="8" algn="l" rtl="0">
              <a:lnSpc>
                <a:spcPct val="90000"/>
              </a:lnSpc>
              <a:spcBef>
                <a:spcPts val="0"/>
              </a:spcBef>
              <a:spcAft>
                <a:spcPts val="0"/>
              </a:spcAft>
              <a:buClr>
                <a:schemeClr val="dk1"/>
              </a:buClr>
              <a:buSzPts val="3200"/>
              <a:buFont typeface="Arial"/>
              <a:buNone/>
              <a:defRPr sz="4267" b="1">
                <a:solidFill>
                  <a:schemeClr val="dk1"/>
                </a:solidFill>
              </a:defRPr>
            </a:lvl9pPr>
          </a:lstStyle>
          <a:p>
            <a:r>
              <a:rPr lang="en-US"/>
              <a:t>Click to edit Master title style</a:t>
            </a:r>
            <a:endParaRPr/>
          </a:p>
        </p:txBody>
      </p:sp>
    </p:spTree>
    <p:extLst>
      <p:ext uri="{BB962C8B-B14F-4D97-AF65-F5344CB8AC3E}">
        <p14:creationId xmlns:p14="http://schemas.microsoft.com/office/powerpoint/2010/main" val="27278585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7.xml"/><Relationship Id="rId18" Type="http://schemas.openxmlformats.org/officeDocument/2006/relationships/slideLayout" Target="../slideLayouts/slideLayout32.xml"/><Relationship Id="rId26" Type="http://schemas.openxmlformats.org/officeDocument/2006/relationships/slideLayout" Target="../slideLayouts/slideLayout40.xml"/><Relationship Id="rId39" Type="http://schemas.openxmlformats.org/officeDocument/2006/relationships/slideLayout" Target="../slideLayouts/slideLayout53.xml"/><Relationship Id="rId21" Type="http://schemas.openxmlformats.org/officeDocument/2006/relationships/slideLayout" Target="../slideLayouts/slideLayout35.xml"/><Relationship Id="rId34" Type="http://schemas.openxmlformats.org/officeDocument/2006/relationships/slideLayout" Target="../slideLayouts/slideLayout48.xml"/><Relationship Id="rId42" Type="http://schemas.openxmlformats.org/officeDocument/2006/relationships/slideLayout" Target="../slideLayouts/slideLayout56.xml"/><Relationship Id="rId47" Type="http://schemas.openxmlformats.org/officeDocument/2006/relationships/slideLayout" Target="../slideLayouts/slideLayout61.xml"/><Relationship Id="rId50" Type="http://schemas.openxmlformats.org/officeDocument/2006/relationships/slideLayout" Target="../slideLayouts/slideLayout64.xml"/><Relationship Id="rId55" Type="http://schemas.openxmlformats.org/officeDocument/2006/relationships/slideLayout" Target="../slideLayouts/slideLayout69.xml"/><Relationship Id="rId63" Type="http://schemas.openxmlformats.org/officeDocument/2006/relationships/slideLayout" Target="../slideLayouts/slideLayout77.xml"/><Relationship Id="rId7" Type="http://schemas.openxmlformats.org/officeDocument/2006/relationships/slideLayout" Target="../slideLayouts/slideLayout21.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0" Type="http://schemas.openxmlformats.org/officeDocument/2006/relationships/slideLayout" Target="../slideLayouts/slideLayout34.xml"/><Relationship Id="rId29" Type="http://schemas.openxmlformats.org/officeDocument/2006/relationships/slideLayout" Target="../slideLayouts/slideLayout43.xml"/><Relationship Id="rId41" Type="http://schemas.openxmlformats.org/officeDocument/2006/relationships/slideLayout" Target="../slideLayouts/slideLayout55.xml"/><Relationship Id="rId54" Type="http://schemas.openxmlformats.org/officeDocument/2006/relationships/slideLayout" Target="../slideLayouts/slideLayout68.xml"/><Relationship Id="rId62" Type="http://schemas.openxmlformats.org/officeDocument/2006/relationships/slideLayout" Target="../slideLayouts/slideLayout7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slideLayout" Target="../slideLayouts/slideLayout38.xml"/><Relationship Id="rId32" Type="http://schemas.openxmlformats.org/officeDocument/2006/relationships/slideLayout" Target="../slideLayouts/slideLayout46.xml"/><Relationship Id="rId37" Type="http://schemas.openxmlformats.org/officeDocument/2006/relationships/slideLayout" Target="../slideLayouts/slideLayout51.xml"/><Relationship Id="rId40" Type="http://schemas.openxmlformats.org/officeDocument/2006/relationships/slideLayout" Target="../slideLayouts/slideLayout54.xml"/><Relationship Id="rId45" Type="http://schemas.openxmlformats.org/officeDocument/2006/relationships/slideLayout" Target="../slideLayouts/slideLayout59.xml"/><Relationship Id="rId53" Type="http://schemas.openxmlformats.org/officeDocument/2006/relationships/slideLayout" Target="../slideLayouts/slideLayout67.xml"/><Relationship Id="rId58" Type="http://schemas.openxmlformats.org/officeDocument/2006/relationships/slideLayout" Target="../slideLayouts/slideLayout72.xml"/><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36" Type="http://schemas.openxmlformats.org/officeDocument/2006/relationships/slideLayout" Target="../slideLayouts/slideLayout50.xml"/><Relationship Id="rId49" Type="http://schemas.openxmlformats.org/officeDocument/2006/relationships/slideLayout" Target="../slideLayouts/slideLayout63.xml"/><Relationship Id="rId57" Type="http://schemas.openxmlformats.org/officeDocument/2006/relationships/slideLayout" Target="../slideLayouts/slideLayout71.xml"/><Relationship Id="rId61" Type="http://schemas.openxmlformats.org/officeDocument/2006/relationships/slideLayout" Target="../slideLayouts/slideLayout75.xml"/><Relationship Id="rId10" Type="http://schemas.openxmlformats.org/officeDocument/2006/relationships/slideLayout" Target="../slideLayouts/slideLayout24.xml"/><Relationship Id="rId19" Type="http://schemas.openxmlformats.org/officeDocument/2006/relationships/slideLayout" Target="../slideLayouts/slideLayout33.xml"/><Relationship Id="rId31" Type="http://schemas.openxmlformats.org/officeDocument/2006/relationships/slideLayout" Target="../slideLayouts/slideLayout45.xml"/><Relationship Id="rId44" Type="http://schemas.openxmlformats.org/officeDocument/2006/relationships/slideLayout" Target="../slideLayouts/slideLayout58.xml"/><Relationship Id="rId52" Type="http://schemas.openxmlformats.org/officeDocument/2006/relationships/slideLayout" Target="../slideLayouts/slideLayout66.xml"/><Relationship Id="rId60" Type="http://schemas.openxmlformats.org/officeDocument/2006/relationships/slideLayout" Target="../slideLayouts/slideLayout74.xml"/><Relationship Id="rId65" Type="http://schemas.openxmlformats.org/officeDocument/2006/relationships/theme" Target="../theme/theme2.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slideLayout" Target="../slideLayouts/slideLayout44.xml"/><Relationship Id="rId35" Type="http://schemas.openxmlformats.org/officeDocument/2006/relationships/slideLayout" Target="../slideLayouts/slideLayout49.xml"/><Relationship Id="rId43" Type="http://schemas.openxmlformats.org/officeDocument/2006/relationships/slideLayout" Target="../slideLayouts/slideLayout57.xml"/><Relationship Id="rId48" Type="http://schemas.openxmlformats.org/officeDocument/2006/relationships/slideLayout" Target="../slideLayouts/slideLayout62.xml"/><Relationship Id="rId56" Type="http://schemas.openxmlformats.org/officeDocument/2006/relationships/slideLayout" Target="../slideLayouts/slideLayout70.xml"/><Relationship Id="rId64" Type="http://schemas.openxmlformats.org/officeDocument/2006/relationships/slideLayout" Target="../slideLayouts/slideLayout78.xml"/><Relationship Id="rId8" Type="http://schemas.openxmlformats.org/officeDocument/2006/relationships/slideLayout" Target="../slideLayouts/slideLayout22.xml"/><Relationship Id="rId51" Type="http://schemas.openxmlformats.org/officeDocument/2006/relationships/slideLayout" Target="../slideLayouts/slideLayout65.xml"/><Relationship Id="rId3" Type="http://schemas.openxmlformats.org/officeDocument/2006/relationships/slideLayout" Target="../slideLayouts/slideLayout17.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slideLayout" Target="../slideLayouts/slideLayout47.xml"/><Relationship Id="rId38" Type="http://schemas.openxmlformats.org/officeDocument/2006/relationships/slideLayout" Target="../slideLayouts/slideLayout52.xml"/><Relationship Id="rId46" Type="http://schemas.openxmlformats.org/officeDocument/2006/relationships/slideLayout" Target="../slideLayouts/slideLayout60.xml"/><Relationship Id="rId59" Type="http://schemas.openxmlformats.org/officeDocument/2006/relationships/slideLayout" Target="../slideLayouts/slideLayout7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91.xml"/><Relationship Id="rId18" Type="http://schemas.openxmlformats.org/officeDocument/2006/relationships/slideLayout" Target="../slideLayouts/slideLayout96.xml"/><Relationship Id="rId26" Type="http://schemas.openxmlformats.org/officeDocument/2006/relationships/slideLayout" Target="../slideLayouts/slideLayout104.xml"/><Relationship Id="rId39" Type="http://schemas.openxmlformats.org/officeDocument/2006/relationships/slideLayout" Target="../slideLayouts/slideLayout117.xml"/><Relationship Id="rId21" Type="http://schemas.openxmlformats.org/officeDocument/2006/relationships/slideLayout" Target="../slideLayouts/slideLayout99.xml"/><Relationship Id="rId34" Type="http://schemas.openxmlformats.org/officeDocument/2006/relationships/slideLayout" Target="../slideLayouts/slideLayout112.xml"/><Relationship Id="rId42" Type="http://schemas.openxmlformats.org/officeDocument/2006/relationships/slideLayout" Target="../slideLayouts/slideLayout120.xml"/><Relationship Id="rId47" Type="http://schemas.openxmlformats.org/officeDocument/2006/relationships/slideLayout" Target="../slideLayouts/slideLayout125.xml"/><Relationship Id="rId50" Type="http://schemas.openxmlformats.org/officeDocument/2006/relationships/slideLayout" Target="../slideLayouts/slideLayout128.xml"/><Relationship Id="rId55" Type="http://schemas.openxmlformats.org/officeDocument/2006/relationships/slideLayout" Target="../slideLayouts/slideLayout133.xml"/><Relationship Id="rId7" Type="http://schemas.openxmlformats.org/officeDocument/2006/relationships/slideLayout" Target="../slideLayouts/slideLayout8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29" Type="http://schemas.openxmlformats.org/officeDocument/2006/relationships/slideLayout" Target="../slideLayouts/slideLayout107.xml"/><Relationship Id="rId41" Type="http://schemas.openxmlformats.org/officeDocument/2006/relationships/slideLayout" Target="../slideLayouts/slideLayout119.xml"/><Relationship Id="rId54" Type="http://schemas.openxmlformats.org/officeDocument/2006/relationships/slideLayout" Target="../slideLayouts/slideLayout132.xml"/><Relationship Id="rId62" Type="http://schemas.openxmlformats.org/officeDocument/2006/relationships/theme" Target="../theme/theme3.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32" Type="http://schemas.openxmlformats.org/officeDocument/2006/relationships/slideLayout" Target="../slideLayouts/slideLayout110.xml"/><Relationship Id="rId37" Type="http://schemas.openxmlformats.org/officeDocument/2006/relationships/slideLayout" Target="../slideLayouts/slideLayout115.xml"/><Relationship Id="rId40" Type="http://schemas.openxmlformats.org/officeDocument/2006/relationships/slideLayout" Target="../slideLayouts/slideLayout118.xml"/><Relationship Id="rId45" Type="http://schemas.openxmlformats.org/officeDocument/2006/relationships/slideLayout" Target="../slideLayouts/slideLayout123.xml"/><Relationship Id="rId53" Type="http://schemas.openxmlformats.org/officeDocument/2006/relationships/slideLayout" Target="../slideLayouts/slideLayout131.xml"/><Relationship Id="rId58" Type="http://schemas.openxmlformats.org/officeDocument/2006/relationships/slideLayout" Target="../slideLayouts/slideLayout136.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28" Type="http://schemas.openxmlformats.org/officeDocument/2006/relationships/slideLayout" Target="../slideLayouts/slideLayout106.xml"/><Relationship Id="rId36" Type="http://schemas.openxmlformats.org/officeDocument/2006/relationships/slideLayout" Target="../slideLayouts/slideLayout114.xml"/><Relationship Id="rId49" Type="http://schemas.openxmlformats.org/officeDocument/2006/relationships/slideLayout" Target="../slideLayouts/slideLayout127.xml"/><Relationship Id="rId57" Type="http://schemas.openxmlformats.org/officeDocument/2006/relationships/slideLayout" Target="../slideLayouts/slideLayout135.xml"/><Relationship Id="rId61" Type="http://schemas.openxmlformats.org/officeDocument/2006/relationships/slideLayout" Target="../slideLayouts/slideLayout139.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31" Type="http://schemas.openxmlformats.org/officeDocument/2006/relationships/slideLayout" Target="../slideLayouts/slideLayout109.xml"/><Relationship Id="rId44" Type="http://schemas.openxmlformats.org/officeDocument/2006/relationships/slideLayout" Target="../slideLayouts/slideLayout122.xml"/><Relationship Id="rId52" Type="http://schemas.openxmlformats.org/officeDocument/2006/relationships/slideLayout" Target="../slideLayouts/slideLayout130.xml"/><Relationship Id="rId60" Type="http://schemas.openxmlformats.org/officeDocument/2006/relationships/slideLayout" Target="../slideLayouts/slideLayout13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 Id="rId27" Type="http://schemas.openxmlformats.org/officeDocument/2006/relationships/slideLayout" Target="../slideLayouts/slideLayout105.xml"/><Relationship Id="rId30" Type="http://schemas.openxmlformats.org/officeDocument/2006/relationships/slideLayout" Target="../slideLayouts/slideLayout108.xml"/><Relationship Id="rId35" Type="http://schemas.openxmlformats.org/officeDocument/2006/relationships/slideLayout" Target="../slideLayouts/slideLayout113.xml"/><Relationship Id="rId43" Type="http://schemas.openxmlformats.org/officeDocument/2006/relationships/slideLayout" Target="../slideLayouts/slideLayout121.xml"/><Relationship Id="rId48" Type="http://schemas.openxmlformats.org/officeDocument/2006/relationships/slideLayout" Target="../slideLayouts/slideLayout126.xml"/><Relationship Id="rId56" Type="http://schemas.openxmlformats.org/officeDocument/2006/relationships/slideLayout" Target="../slideLayouts/slideLayout134.xml"/><Relationship Id="rId8" Type="http://schemas.openxmlformats.org/officeDocument/2006/relationships/slideLayout" Target="../slideLayouts/slideLayout86.xml"/><Relationship Id="rId51" Type="http://schemas.openxmlformats.org/officeDocument/2006/relationships/slideLayout" Target="../slideLayouts/slideLayout129.xml"/><Relationship Id="rId3" Type="http://schemas.openxmlformats.org/officeDocument/2006/relationships/slideLayout" Target="../slideLayouts/slideLayout81.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slideLayout" Target="../slideLayouts/slideLayout103.xml"/><Relationship Id="rId33" Type="http://schemas.openxmlformats.org/officeDocument/2006/relationships/slideLayout" Target="../slideLayouts/slideLayout111.xml"/><Relationship Id="rId38" Type="http://schemas.openxmlformats.org/officeDocument/2006/relationships/slideLayout" Target="../slideLayouts/slideLayout116.xml"/><Relationship Id="rId46" Type="http://schemas.openxmlformats.org/officeDocument/2006/relationships/slideLayout" Target="../slideLayouts/slideLayout124.xml"/><Relationship Id="rId59" Type="http://schemas.openxmlformats.org/officeDocument/2006/relationships/slideLayout" Target="../slideLayouts/slideLayout137.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65.xml"/><Relationship Id="rId117" Type="http://schemas.openxmlformats.org/officeDocument/2006/relationships/slideLayout" Target="../slideLayouts/slideLayout256.xml"/><Relationship Id="rId21" Type="http://schemas.openxmlformats.org/officeDocument/2006/relationships/slideLayout" Target="../slideLayouts/slideLayout160.xml"/><Relationship Id="rId42" Type="http://schemas.openxmlformats.org/officeDocument/2006/relationships/slideLayout" Target="../slideLayouts/slideLayout181.xml"/><Relationship Id="rId47" Type="http://schemas.openxmlformats.org/officeDocument/2006/relationships/slideLayout" Target="../slideLayouts/slideLayout186.xml"/><Relationship Id="rId63" Type="http://schemas.openxmlformats.org/officeDocument/2006/relationships/slideLayout" Target="../slideLayouts/slideLayout202.xml"/><Relationship Id="rId68" Type="http://schemas.openxmlformats.org/officeDocument/2006/relationships/slideLayout" Target="../slideLayouts/slideLayout207.xml"/><Relationship Id="rId84" Type="http://schemas.openxmlformats.org/officeDocument/2006/relationships/slideLayout" Target="../slideLayouts/slideLayout223.xml"/><Relationship Id="rId89" Type="http://schemas.openxmlformats.org/officeDocument/2006/relationships/slideLayout" Target="../slideLayouts/slideLayout228.xml"/><Relationship Id="rId112" Type="http://schemas.openxmlformats.org/officeDocument/2006/relationships/slideLayout" Target="../slideLayouts/slideLayout251.xml"/><Relationship Id="rId133" Type="http://schemas.openxmlformats.org/officeDocument/2006/relationships/theme" Target="../theme/theme4.xml"/><Relationship Id="rId16" Type="http://schemas.openxmlformats.org/officeDocument/2006/relationships/slideLayout" Target="../slideLayouts/slideLayout155.xml"/><Relationship Id="rId107" Type="http://schemas.openxmlformats.org/officeDocument/2006/relationships/slideLayout" Target="../slideLayouts/slideLayout246.xml"/><Relationship Id="rId11" Type="http://schemas.openxmlformats.org/officeDocument/2006/relationships/slideLayout" Target="../slideLayouts/slideLayout150.xml"/><Relationship Id="rId32" Type="http://schemas.openxmlformats.org/officeDocument/2006/relationships/slideLayout" Target="../slideLayouts/slideLayout171.xml"/><Relationship Id="rId37" Type="http://schemas.openxmlformats.org/officeDocument/2006/relationships/slideLayout" Target="../slideLayouts/slideLayout176.xml"/><Relationship Id="rId53" Type="http://schemas.openxmlformats.org/officeDocument/2006/relationships/slideLayout" Target="../slideLayouts/slideLayout192.xml"/><Relationship Id="rId58" Type="http://schemas.openxmlformats.org/officeDocument/2006/relationships/slideLayout" Target="../slideLayouts/slideLayout197.xml"/><Relationship Id="rId74" Type="http://schemas.openxmlformats.org/officeDocument/2006/relationships/slideLayout" Target="../slideLayouts/slideLayout213.xml"/><Relationship Id="rId79" Type="http://schemas.openxmlformats.org/officeDocument/2006/relationships/slideLayout" Target="../slideLayouts/slideLayout218.xml"/><Relationship Id="rId102" Type="http://schemas.openxmlformats.org/officeDocument/2006/relationships/slideLayout" Target="../slideLayouts/slideLayout241.xml"/><Relationship Id="rId123" Type="http://schemas.openxmlformats.org/officeDocument/2006/relationships/slideLayout" Target="../slideLayouts/slideLayout262.xml"/><Relationship Id="rId128" Type="http://schemas.openxmlformats.org/officeDocument/2006/relationships/slideLayout" Target="../slideLayouts/slideLayout267.xml"/><Relationship Id="rId5" Type="http://schemas.openxmlformats.org/officeDocument/2006/relationships/slideLayout" Target="../slideLayouts/slideLayout144.xml"/><Relationship Id="rId90" Type="http://schemas.openxmlformats.org/officeDocument/2006/relationships/slideLayout" Target="../slideLayouts/slideLayout229.xml"/><Relationship Id="rId95" Type="http://schemas.openxmlformats.org/officeDocument/2006/relationships/slideLayout" Target="../slideLayouts/slideLayout234.xml"/><Relationship Id="rId14" Type="http://schemas.openxmlformats.org/officeDocument/2006/relationships/slideLayout" Target="../slideLayouts/slideLayout153.xml"/><Relationship Id="rId22" Type="http://schemas.openxmlformats.org/officeDocument/2006/relationships/slideLayout" Target="../slideLayouts/slideLayout161.xml"/><Relationship Id="rId27" Type="http://schemas.openxmlformats.org/officeDocument/2006/relationships/slideLayout" Target="../slideLayouts/slideLayout166.xml"/><Relationship Id="rId30" Type="http://schemas.openxmlformats.org/officeDocument/2006/relationships/slideLayout" Target="../slideLayouts/slideLayout169.xml"/><Relationship Id="rId35" Type="http://schemas.openxmlformats.org/officeDocument/2006/relationships/slideLayout" Target="../slideLayouts/slideLayout174.xml"/><Relationship Id="rId43" Type="http://schemas.openxmlformats.org/officeDocument/2006/relationships/slideLayout" Target="../slideLayouts/slideLayout182.xml"/><Relationship Id="rId48" Type="http://schemas.openxmlformats.org/officeDocument/2006/relationships/slideLayout" Target="../slideLayouts/slideLayout187.xml"/><Relationship Id="rId56" Type="http://schemas.openxmlformats.org/officeDocument/2006/relationships/slideLayout" Target="../slideLayouts/slideLayout195.xml"/><Relationship Id="rId64" Type="http://schemas.openxmlformats.org/officeDocument/2006/relationships/slideLayout" Target="../slideLayouts/slideLayout203.xml"/><Relationship Id="rId69" Type="http://schemas.openxmlformats.org/officeDocument/2006/relationships/slideLayout" Target="../slideLayouts/slideLayout208.xml"/><Relationship Id="rId77" Type="http://schemas.openxmlformats.org/officeDocument/2006/relationships/slideLayout" Target="../slideLayouts/slideLayout216.xml"/><Relationship Id="rId100" Type="http://schemas.openxmlformats.org/officeDocument/2006/relationships/slideLayout" Target="../slideLayouts/slideLayout239.xml"/><Relationship Id="rId105" Type="http://schemas.openxmlformats.org/officeDocument/2006/relationships/slideLayout" Target="../slideLayouts/slideLayout244.xml"/><Relationship Id="rId113" Type="http://schemas.openxmlformats.org/officeDocument/2006/relationships/slideLayout" Target="../slideLayouts/slideLayout252.xml"/><Relationship Id="rId118" Type="http://schemas.openxmlformats.org/officeDocument/2006/relationships/slideLayout" Target="../slideLayouts/slideLayout257.xml"/><Relationship Id="rId126" Type="http://schemas.openxmlformats.org/officeDocument/2006/relationships/slideLayout" Target="../slideLayouts/slideLayout265.xml"/><Relationship Id="rId8" Type="http://schemas.openxmlformats.org/officeDocument/2006/relationships/slideLayout" Target="../slideLayouts/slideLayout147.xml"/><Relationship Id="rId51" Type="http://schemas.openxmlformats.org/officeDocument/2006/relationships/slideLayout" Target="../slideLayouts/slideLayout190.xml"/><Relationship Id="rId72" Type="http://schemas.openxmlformats.org/officeDocument/2006/relationships/slideLayout" Target="../slideLayouts/slideLayout211.xml"/><Relationship Id="rId80" Type="http://schemas.openxmlformats.org/officeDocument/2006/relationships/slideLayout" Target="../slideLayouts/slideLayout219.xml"/><Relationship Id="rId85" Type="http://schemas.openxmlformats.org/officeDocument/2006/relationships/slideLayout" Target="../slideLayouts/slideLayout224.xml"/><Relationship Id="rId93" Type="http://schemas.openxmlformats.org/officeDocument/2006/relationships/slideLayout" Target="../slideLayouts/slideLayout232.xml"/><Relationship Id="rId98" Type="http://schemas.openxmlformats.org/officeDocument/2006/relationships/slideLayout" Target="../slideLayouts/slideLayout237.xml"/><Relationship Id="rId121" Type="http://schemas.openxmlformats.org/officeDocument/2006/relationships/slideLayout" Target="../slideLayouts/slideLayout260.xml"/><Relationship Id="rId3" Type="http://schemas.openxmlformats.org/officeDocument/2006/relationships/slideLayout" Target="../slideLayouts/slideLayout142.xml"/><Relationship Id="rId12" Type="http://schemas.openxmlformats.org/officeDocument/2006/relationships/slideLayout" Target="../slideLayouts/slideLayout151.xml"/><Relationship Id="rId17" Type="http://schemas.openxmlformats.org/officeDocument/2006/relationships/slideLayout" Target="../slideLayouts/slideLayout156.xml"/><Relationship Id="rId25" Type="http://schemas.openxmlformats.org/officeDocument/2006/relationships/slideLayout" Target="../slideLayouts/slideLayout164.xml"/><Relationship Id="rId33" Type="http://schemas.openxmlformats.org/officeDocument/2006/relationships/slideLayout" Target="../slideLayouts/slideLayout172.xml"/><Relationship Id="rId38" Type="http://schemas.openxmlformats.org/officeDocument/2006/relationships/slideLayout" Target="../slideLayouts/slideLayout177.xml"/><Relationship Id="rId46" Type="http://schemas.openxmlformats.org/officeDocument/2006/relationships/slideLayout" Target="../slideLayouts/slideLayout185.xml"/><Relationship Id="rId59" Type="http://schemas.openxmlformats.org/officeDocument/2006/relationships/slideLayout" Target="../slideLayouts/slideLayout198.xml"/><Relationship Id="rId67" Type="http://schemas.openxmlformats.org/officeDocument/2006/relationships/slideLayout" Target="../slideLayouts/slideLayout206.xml"/><Relationship Id="rId103" Type="http://schemas.openxmlformats.org/officeDocument/2006/relationships/slideLayout" Target="../slideLayouts/slideLayout242.xml"/><Relationship Id="rId108" Type="http://schemas.openxmlformats.org/officeDocument/2006/relationships/slideLayout" Target="../slideLayouts/slideLayout247.xml"/><Relationship Id="rId116" Type="http://schemas.openxmlformats.org/officeDocument/2006/relationships/slideLayout" Target="../slideLayouts/slideLayout255.xml"/><Relationship Id="rId124" Type="http://schemas.openxmlformats.org/officeDocument/2006/relationships/slideLayout" Target="../slideLayouts/slideLayout263.xml"/><Relationship Id="rId129" Type="http://schemas.openxmlformats.org/officeDocument/2006/relationships/slideLayout" Target="../slideLayouts/slideLayout268.xml"/><Relationship Id="rId20" Type="http://schemas.openxmlformats.org/officeDocument/2006/relationships/slideLayout" Target="../slideLayouts/slideLayout159.xml"/><Relationship Id="rId41" Type="http://schemas.openxmlformats.org/officeDocument/2006/relationships/slideLayout" Target="../slideLayouts/slideLayout180.xml"/><Relationship Id="rId54" Type="http://schemas.openxmlformats.org/officeDocument/2006/relationships/slideLayout" Target="../slideLayouts/slideLayout193.xml"/><Relationship Id="rId62" Type="http://schemas.openxmlformats.org/officeDocument/2006/relationships/slideLayout" Target="../slideLayouts/slideLayout201.xml"/><Relationship Id="rId70" Type="http://schemas.openxmlformats.org/officeDocument/2006/relationships/slideLayout" Target="../slideLayouts/slideLayout209.xml"/><Relationship Id="rId75" Type="http://schemas.openxmlformats.org/officeDocument/2006/relationships/slideLayout" Target="../slideLayouts/slideLayout214.xml"/><Relationship Id="rId83" Type="http://schemas.openxmlformats.org/officeDocument/2006/relationships/slideLayout" Target="../slideLayouts/slideLayout222.xml"/><Relationship Id="rId88" Type="http://schemas.openxmlformats.org/officeDocument/2006/relationships/slideLayout" Target="../slideLayouts/slideLayout227.xml"/><Relationship Id="rId91" Type="http://schemas.openxmlformats.org/officeDocument/2006/relationships/slideLayout" Target="../slideLayouts/slideLayout230.xml"/><Relationship Id="rId96" Type="http://schemas.openxmlformats.org/officeDocument/2006/relationships/slideLayout" Target="../slideLayouts/slideLayout235.xml"/><Relationship Id="rId111" Type="http://schemas.openxmlformats.org/officeDocument/2006/relationships/slideLayout" Target="../slideLayouts/slideLayout250.xml"/><Relationship Id="rId132" Type="http://schemas.openxmlformats.org/officeDocument/2006/relationships/slideLayout" Target="../slideLayouts/slideLayout27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5" Type="http://schemas.openxmlformats.org/officeDocument/2006/relationships/slideLayout" Target="../slideLayouts/slideLayout154.xml"/><Relationship Id="rId23" Type="http://schemas.openxmlformats.org/officeDocument/2006/relationships/slideLayout" Target="../slideLayouts/slideLayout162.xml"/><Relationship Id="rId28" Type="http://schemas.openxmlformats.org/officeDocument/2006/relationships/slideLayout" Target="../slideLayouts/slideLayout167.xml"/><Relationship Id="rId36" Type="http://schemas.openxmlformats.org/officeDocument/2006/relationships/slideLayout" Target="../slideLayouts/slideLayout175.xml"/><Relationship Id="rId49" Type="http://schemas.openxmlformats.org/officeDocument/2006/relationships/slideLayout" Target="../slideLayouts/slideLayout188.xml"/><Relationship Id="rId57" Type="http://schemas.openxmlformats.org/officeDocument/2006/relationships/slideLayout" Target="../slideLayouts/slideLayout196.xml"/><Relationship Id="rId106" Type="http://schemas.openxmlformats.org/officeDocument/2006/relationships/slideLayout" Target="../slideLayouts/slideLayout245.xml"/><Relationship Id="rId114" Type="http://schemas.openxmlformats.org/officeDocument/2006/relationships/slideLayout" Target="../slideLayouts/slideLayout253.xml"/><Relationship Id="rId119" Type="http://schemas.openxmlformats.org/officeDocument/2006/relationships/slideLayout" Target="../slideLayouts/slideLayout258.xml"/><Relationship Id="rId127" Type="http://schemas.openxmlformats.org/officeDocument/2006/relationships/slideLayout" Target="../slideLayouts/slideLayout266.xml"/><Relationship Id="rId10" Type="http://schemas.openxmlformats.org/officeDocument/2006/relationships/slideLayout" Target="../slideLayouts/slideLayout149.xml"/><Relationship Id="rId31" Type="http://schemas.openxmlformats.org/officeDocument/2006/relationships/slideLayout" Target="../slideLayouts/slideLayout170.xml"/><Relationship Id="rId44" Type="http://schemas.openxmlformats.org/officeDocument/2006/relationships/slideLayout" Target="../slideLayouts/slideLayout183.xml"/><Relationship Id="rId52" Type="http://schemas.openxmlformats.org/officeDocument/2006/relationships/slideLayout" Target="../slideLayouts/slideLayout191.xml"/><Relationship Id="rId60" Type="http://schemas.openxmlformats.org/officeDocument/2006/relationships/slideLayout" Target="../slideLayouts/slideLayout199.xml"/><Relationship Id="rId65" Type="http://schemas.openxmlformats.org/officeDocument/2006/relationships/slideLayout" Target="../slideLayouts/slideLayout204.xml"/><Relationship Id="rId73" Type="http://schemas.openxmlformats.org/officeDocument/2006/relationships/slideLayout" Target="../slideLayouts/slideLayout212.xml"/><Relationship Id="rId78" Type="http://schemas.openxmlformats.org/officeDocument/2006/relationships/slideLayout" Target="../slideLayouts/slideLayout217.xml"/><Relationship Id="rId81" Type="http://schemas.openxmlformats.org/officeDocument/2006/relationships/slideLayout" Target="../slideLayouts/slideLayout220.xml"/><Relationship Id="rId86" Type="http://schemas.openxmlformats.org/officeDocument/2006/relationships/slideLayout" Target="../slideLayouts/slideLayout225.xml"/><Relationship Id="rId94" Type="http://schemas.openxmlformats.org/officeDocument/2006/relationships/slideLayout" Target="../slideLayouts/slideLayout233.xml"/><Relationship Id="rId99" Type="http://schemas.openxmlformats.org/officeDocument/2006/relationships/slideLayout" Target="../slideLayouts/slideLayout238.xml"/><Relationship Id="rId101" Type="http://schemas.openxmlformats.org/officeDocument/2006/relationships/slideLayout" Target="../slideLayouts/slideLayout240.xml"/><Relationship Id="rId122" Type="http://schemas.openxmlformats.org/officeDocument/2006/relationships/slideLayout" Target="../slideLayouts/slideLayout261.xml"/><Relationship Id="rId130" Type="http://schemas.openxmlformats.org/officeDocument/2006/relationships/slideLayout" Target="../slideLayouts/slideLayout26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3" Type="http://schemas.openxmlformats.org/officeDocument/2006/relationships/slideLayout" Target="../slideLayouts/slideLayout152.xml"/><Relationship Id="rId18" Type="http://schemas.openxmlformats.org/officeDocument/2006/relationships/slideLayout" Target="../slideLayouts/slideLayout157.xml"/><Relationship Id="rId39" Type="http://schemas.openxmlformats.org/officeDocument/2006/relationships/slideLayout" Target="../slideLayouts/slideLayout178.xml"/><Relationship Id="rId109" Type="http://schemas.openxmlformats.org/officeDocument/2006/relationships/slideLayout" Target="../slideLayouts/slideLayout248.xml"/><Relationship Id="rId34" Type="http://schemas.openxmlformats.org/officeDocument/2006/relationships/slideLayout" Target="../slideLayouts/slideLayout173.xml"/><Relationship Id="rId50" Type="http://schemas.openxmlformats.org/officeDocument/2006/relationships/slideLayout" Target="../slideLayouts/slideLayout189.xml"/><Relationship Id="rId55" Type="http://schemas.openxmlformats.org/officeDocument/2006/relationships/slideLayout" Target="../slideLayouts/slideLayout194.xml"/><Relationship Id="rId76" Type="http://schemas.openxmlformats.org/officeDocument/2006/relationships/slideLayout" Target="../slideLayouts/slideLayout215.xml"/><Relationship Id="rId97" Type="http://schemas.openxmlformats.org/officeDocument/2006/relationships/slideLayout" Target="../slideLayouts/slideLayout236.xml"/><Relationship Id="rId104" Type="http://schemas.openxmlformats.org/officeDocument/2006/relationships/slideLayout" Target="../slideLayouts/slideLayout243.xml"/><Relationship Id="rId120" Type="http://schemas.openxmlformats.org/officeDocument/2006/relationships/slideLayout" Target="../slideLayouts/slideLayout259.xml"/><Relationship Id="rId125" Type="http://schemas.openxmlformats.org/officeDocument/2006/relationships/slideLayout" Target="../slideLayouts/slideLayout264.xml"/><Relationship Id="rId7" Type="http://schemas.openxmlformats.org/officeDocument/2006/relationships/slideLayout" Target="../slideLayouts/slideLayout146.xml"/><Relationship Id="rId71" Type="http://schemas.openxmlformats.org/officeDocument/2006/relationships/slideLayout" Target="../slideLayouts/slideLayout210.xml"/><Relationship Id="rId92" Type="http://schemas.openxmlformats.org/officeDocument/2006/relationships/slideLayout" Target="../slideLayouts/slideLayout231.xml"/><Relationship Id="rId2" Type="http://schemas.openxmlformats.org/officeDocument/2006/relationships/slideLayout" Target="../slideLayouts/slideLayout141.xml"/><Relationship Id="rId29" Type="http://schemas.openxmlformats.org/officeDocument/2006/relationships/slideLayout" Target="../slideLayouts/slideLayout168.xml"/><Relationship Id="rId24" Type="http://schemas.openxmlformats.org/officeDocument/2006/relationships/slideLayout" Target="../slideLayouts/slideLayout163.xml"/><Relationship Id="rId40" Type="http://schemas.openxmlformats.org/officeDocument/2006/relationships/slideLayout" Target="../slideLayouts/slideLayout179.xml"/><Relationship Id="rId45" Type="http://schemas.openxmlformats.org/officeDocument/2006/relationships/slideLayout" Target="../slideLayouts/slideLayout184.xml"/><Relationship Id="rId66" Type="http://schemas.openxmlformats.org/officeDocument/2006/relationships/slideLayout" Target="../slideLayouts/slideLayout205.xml"/><Relationship Id="rId87" Type="http://schemas.openxmlformats.org/officeDocument/2006/relationships/slideLayout" Target="../slideLayouts/slideLayout226.xml"/><Relationship Id="rId110" Type="http://schemas.openxmlformats.org/officeDocument/2006/relationships/slideLayout" Target="../slideLayouts/slideLayout249.xml"/><Relationship Id="rId115" Type="http://schemas.openxmlformats.org/officeDocument/2006/relationships/slideLayout" Target="../slideLayouts/slideLayout254.xml"/><Relationship Id="rId131" Type="http://schemas.openxmlformats.org/officeDocument/2006/relationships/slideLayout" Target="../slideLayouts/slideLayout270.xml"/><Relationship Id="rId61" Type="http://schemas.openxmlformats.org/officeDocument/2006/relationships/slideLayout" Target="../slideLayouts/slideLayout200.xml"/><Relationship Id="rId82" Type="http://schemas.openxmlformats.org/officeDocument/2006/relationships/slideLayout" Target="../slideLayouts/slideLayout221.xml"/><Relationship Id="rId19" Type="http://schemas.openxmlformats.org/officeDocument/2006/relationships/slideLayout" Target="../slideLayouts/slideLayout15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84.xml"/><Relationship Id="rId18" Type="http://schemas.openxmlformats.org/officeDocument/2006/relationships/slideLayout" Target="../slideLayouts/slideLayout289.xml"/><Relationship Id="rId26" Type="http://schemas.openxmlformats.org/officeDocument/2006/relationships/slideLayout" Target="../slideLayouts/slideLayout297.xml"/><Relationship Id="rId39" Type="http://schemas.openxmlformats.org/officeDocument/2006/relationships/slideLayout" Target="../slideLayouts/slideLayout310.xml"/><Relationship Id="rId21" Type="http://schemas.openxmlformats.org/officeDocument/2006/relationships/slideLayout" Target="../slideLayouts/slideLayout292.xml"/><Relationship Id="rId34" Type="http://schemas.openxmlformats.org/officeDocument/2006/relationships/slideLayout" Target="../slideLayouts/slideLayout305.xml"/><Relationship Id="rId42" Type="http://schemas.openxmlformats.org/officeDocument/2006/relationships/slideLayout" Target="../slideLayouts/slideLayout313.xml"/><Relationship Id="rId47" Type="http://schemas.openxmlformats.org/officeDocument/2006/relationships/slideLayout" Target="../slideLayouts/slideLayout318.xml"/><Relationship Id="rId50" Type="http://schemas.openxmlformats.org/officeDocument/2006/relationships/slideLayout" Target="../slideLayouts/slideLayout321.xml"/><Relationship Id="rId55" Type="http://schemas.openxmlformats.org/officeDocument/2006/relationships/slideLayout" Target="../slideLayouts/slideLayout326.xml"/><Relationship Id="rId63" Type="http://schemas.openxmlformats.org/officeDocument/2006/relationships/slideLayout" Target="../slideLayouts/slideLayout334.xml"/><Relationship Id="rId7" Type="http://schemas.openxmlformats.org/officeDocument/2006/relationships/slideLayout" Target="../slideLayouts/slideLayout278.xml"/><Relationship Id="rId2" Type="http://schemas.openxmlformats.org/officeDocument/2006/relationships/slideLayout" Target="../slideLayouts/slideLayout273.xml"/><Relationship Id="rId16" Type="http://schemas.openxmlformats.org/officeDocument/2006/relationships/slideLayout" Target="../slideLayouts/slideLayout287.xml"/><Relationship Id="rId29" Type="http://schemas.openxmlformats.org/officeDocument/2006/relationships/slideLayout" Target="../slideLayouts/slideLayout300.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24" Type="http://schemas.openxmlformats.org/officeDocument/2006/relationships/slideLayout" Target="../slideLayouts/slideLayout295.xml"/><Relationship Id="rId32" Type="http://schemas.openxmlformats.org/officeDocument/2006/relationships/slideLayout" Target="../slideLayouts/slideLayout303.xml"/><Relationship Id="rId37" Type="http://schemas.openxmlformats.org/officeDocument/2006/relationships/slideLayout" Target="../slideLayouts/slideLayout308.xml"/><Relationship Id="rId40" Type="http://schemas.openxmlformats.org/officeDocument/2006/relationships/slideLayout" Target="../slideLayouts/slideLayout311.xml"/><Relationship Id="rId45" Type="http://schemas.openxmlformats.org/officeDocument/2006/relationships/slideLayout" Target="../slideLayouts/slideLayout316.xml"/><Relationship Id="rId53" Type="http://schemas.openxmlformats.org/officeDocument/2006/relationships/slideLayout" Target="../slideLayouts/slideLayout324.xml"/><Relationship Id="rId58" Type="http://schemas.openxmlformats.org/officeDocument/2006/relationships/slideLayout" Target="../slideLayouts/slideLayout329.xml"/><Relationship Id="rId66" Type="http://schemas.openxmlformats.org/officeDocument/2006/relationships/slideLayout" Target="../slideLayouts/slideLayout337.xml"/><Relationship Id="rId5" Type="http://schemas.openxmlformats.org/officeDocument/2006/relationships/slideLayout" Target="../slideLayouts/slideLayout276.xml"/><Relationship Id="rId15" Type="http://schemas.openxmlformats.org/officeDocument/2006/relationships/slideLayout" Target="../slideLayouts/slideLayout286.xml"/><Relationship Id="rId23" Type="http://schemas.openxmlformats.org/officeDocument/2006/relationships/slideLayout" Target="../slideLayouts/slideLayout294.xml"/><Relationship Id="rId28" Type="http://schemas.openxmlformats.org/officeDocument/2006/relationships/slideLayout" Target="../slideLayouts/slideLayout299.xml"/><Relationship Id="rId36" Type="http://schemas.openxmlformats.org/officeDocument/2006/relationships/slideLayout" Target="../slideLayouts/slideLayout307.xml"/><Relationship Id="rId49" Type="http://schemas.openxmlformats.org/officeDocument/2006/relationships/slideLayout" Target="../slideLayouts/slideLayout320.xml"/><Relationship Id="rId57" Type="http://schemas.openxmlformats.org/officeDocument/2006/relationships/slideLayout" Target="../slideLayouts/slideLayout328.xml"/><Relationship Id="rId61" Type="http://schemas.openxmlformats.org/officeDocument/2006/relationships/slideLayout" Target="../slideLayouts/slideLayout332.xml"/><Relationship Id="rId10" Type="http://schemas.openxmlformats.org/officeDocument/2006/relationships/slideLayout" Target="../slideLayouts/slideLayout281.xml"/><Relationship Id="rId19" Type="http://schemas.openxmlformats.org/officeDocument/2006/relationships/slideLayout" Target="../slideLayouts/slideLayout290.xml"/><Relationship Id="rId31" Type="http://schemas.openxmlformats.org/officeDocument/2006/relationships/slideLayout" Target="../slideLayouts/slideLayout302.xml"/><Relationship Id="rId44" Type="http://schemas.openxmlformats.org/officeDocument/2006/relationships/slideLayout" Target="../slideLayouts/slideLayout315.xml"/><Relationship Id="rId52" Type="http://schemas.openxmlformats.org/officeDocument/2006/relationships/slideLayout" Target="../slideLayouts/slideLayout323.xml"/><Relationship Id="rId60" Type="http://schemas.openxmlformats.org/officeDocument/2006/relationships/slideLayout" Target="../slideLayouts/slideLayout331.xml"/><Relationship Id="rId65" Type="http://schemas.openxmlformats.org/officeDocument/2006/relationships/slideLayout" Target="../slideLayouts/slideLayout336.xml"/><Relationship Id="rId4" Type="http://schemas.openxmlformats.org/officeDocument/2006/relationships/slideLayout" Target="../slideLayouts/slideLayout275.xml"/><Relationship Id="rId9" Type="http://schemas.openxmlformats.org/officeDocument/2006/relationships/slideLayout" Target="../slideLayouts/slideLayout280.xml"/><Relationship Id="rId14" Type="http://schemas.openxmlformats.org/officeDocument/2006/relationships/slideLayout" Target="../slideLayouts/slideLayout285.xml"/><Relationship Id="rId22" Type="http://schemas.openxmlformats.org/officeDocument/2006/relationships/slideLayout" Target="../slideLayouts/slideLayout293.xml"/><Relationship Id="rId27" Type="http://schemas.openxmlformats.org/officeDocument/2006/relationships/slideLayout" Target="../slideLayouts/slideLayout298.xml"/><Relationship Id="rId30" Type="http://schemas.openxmlformats.org/officeDocument/2006/relationships/slideLayout" Target="../slideLayouts/slideLayout301.xml"/><Relationship Id="rId35" Type="http://schemas.openxmlformats.org/officeDocument/2006/relationships/slideLayout" Target="../slideLayouts/slideLayout306.xml"/><Relationship Id="rId43" Type="http://schemas.openxmlformats.org/officeDocument/2006/relationships/slideLayout" Target="../slideLayouts/slideLayout314.xml"/><Relationship Id="rId48" Type="http://schemas.openxmlformats.org/officeDocument/2006/relationships/slideLayout" Target="../slideLayouts/slideLayout319.xml"/><Relationship Id="rId56" Type="http://schemas.openxmlformats.org/officeDocument/2006/relationships/slideLayout" Target="../slideLayouts/slideLayout327.xml"/><Relationship Id="rId64" Type="http://schemas.openxmlformats.org/officeDocument/2006/relationships/slideLayout" Target="../slideLayouts/slideLayout335.xml"/><Relationship Id="rId8" Type="http://schemas.openxmlformats.org/officeDocument/2006/relationships/slideLayout" Target="../slideLayouts/slideLayout279.xml"/><Relationship Id="rId51" Type="http://schemas.openxmlformats.org/officeDocument/2006/relationships/slideLayout" Target="../slideLayouts/slideLayout322.xml"/><Relationship Id="rId3" Type="http://schemas.openxmlformats.org/officeDocument/2006/relationships/slideLayout" Target="../slideLayouts/slideLayout274.xml"/><Relationship Id="rId12" Type="http://schemas.openxmlformats.org/officeDocument/2006/relationships/slideLayout" Target="../slideLayouts/slideLayout283.xml"/><Relationship Id="rId17" Type="http://schemas.openxmlformats.org/officeDocument/2006/relationships/slideLayout" Target="../slideLayouts/slideLayout288.xml"/><Relationship Id="rId25" Type="http://schemas.openxmlformats.org/officeDocument/2006/relationships/slideLayout" Target="../slideLayouts/slideLayout296.xml"/><Relationship Id="rId33" Type="http://schemas.openxmlformats.org/officeDocument/2006/relationships/slideLayout" Target="../slideLayouts/slideLayout304.xml"/><Relationship Id="rId38" Type="http://schemas.openxmlformats.org/officeDocument/2006/relationships/slideLayout" Target="../slideLayouts/slideLayout309.xml"/><Relationship Id="rId46" Type="http://schemas.openxmlformats.org/officeDocument/2006/relationships/slideLayout" Target="../slideLayouts/slideLayout317.xml"/><Relationship Id="rId59" Type="http://schemas.openxmlformats.org/officeDocument/2006/relationships/slideLayout" Target="../slideLayouts/slideLayout330.xml"/><Relationship Id="rId67" Type="http://schemas.openxmlformats.org/officeDocument/2006/relationships/theme" Target="../theme/theme5.xml"/><Relationship Id="rId20" Type="http://schemas.openxmlformats.org/officeDocument/2006/relationships/slideLayout" Target="../slideLayouts/slideLayout291.xml"/><Relationship Id="rId41" Type="http://schemas.openxmlformats.org/officeDocument/2006/relationships/slideLayout" Target="../slideLayouts/slideLayout312.xml"/><Relationship Id="rId54" Type="http://schemas.openxmlformats.org/officeDocument/2006/relationships/slideLayout" Target="../slideLayouts/slideLayout325.xml"/><Relationship Id="rId62" Type="http://schemas.openxmlformats.org/officeDocument/2006/relationships/slideLayout" Target="../slideLayouts/slideLayout333.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350.xml"/><Relationship Id="rId18" Type="http://schemas.openxmlformats.org/officeDocument/2006/relationships/slideLayout" Target="../slideLayouts/slideLayout355.xml"/><Relationship Id="rId26" Type="http://schemas.openxmlformats.org/officeDocument/2006/relationships/slideLayout" Target="../slideLayouts/slideLayout363.xml"/><Relationship Id="rId39" Type="http://schemas.openxmlformats.org/officeDocument/2006/relationships/slideLayout" Target="../slideLayouts/slideLayout376.xml"/><Relationship Id="rId21" Type="http://schemas.openxmlformats.org/officeDocument/2006/relationships/slideLayout" Target="../slideLayouts/slideLayout358.xml"/><Relationship Id="rId34" Type="http://schemas.openxmlformats.org/officeDocument/2006/relationships/slideLayout" Target="../slideLayouts/slideLayout371.xml"/><Relationship Id="rId42" Type="http://schemas.openxmlformats.org/officeDocument/2006/relationships/slideLayout" Target="../slideLayouts/slideLayout379.xml"/><Relationship Id="rId47" Type="http://schemas.openxmlformats.org/officeDocument/2006/relationships/slideLayout" Target="../slideLayouts/slideLayout384.xml"/><Relationship Id="rId50" Type="http://schemas.openxmlformats.org/officeDocument/2006/relationships/slideLayout" Target="../slideLayouts/slideLayout387.xml"/><Relationship Id="rId55" Type="http://schemas.openxmlformats.org/officeDocument/2006/relationships/slideLayout" Target="../slideLayouts/slideLayout392.xml"/><Relationship Id="rId63" Type="http://schemas.openxmlformats.org/officeDocument/2006/relationships/slideLayout" Target="../slideLayouts/slideLayout400.xml"/><Relationship Id="rId68" Type="http://schemas.openxmlformats.org/officeDocument/2006/relationships/theme" Target="../theme/theme6.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6" Type="http://schemas.openxmlformats.org/officeDocument/2006/relationships/slideLayout" Target="../slideLayouts/slideLayout353.xml"/><Relationship Id="rId29" Type="http://schemas.openxmlformats.org/officeDocument/2006/relationships/slideLayout" Target="../slideLayouts/slideLayout366.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24" Type="http://schemas.openxmlformats.org/officeDocument/2006/relationships/slideLayout" Target="../slideLayouts/slideLayout361.xml"/><Relationship Id="rId32" Type="http://schemas.openxmlformats.org/officeDocument/2006/relationships/slideLayout" Target="../slideLayouts/slideLayout369.xml"/><Relationship Id="rId37" Type="http://schemas.openxmlformats.org/officeDocument/2006/relationships/slideLayout" Target="../slideLayouts/slideLayout374.xml"/><Relationship Id="rId40" Type="http://schemas.openxmlformats.org/officeDocument/2006/relationships/slideLayout" Target="../slideLayouts/slideLayout377.xml"/><Relationship Id="rId45" Type="http://schemas.openxmlformats.org/officeDocument/2006/relationships/slideLayout" Target="../slideLayouts/slideLayout382.xml"/><Relationship Id="rId53" Type="http://schemas.openxmlformats.org/officeDocument/2006/relationships/slideLayout" Target="../slideLayouts/slideLayout390.xml"/><Relationship Id="rId58" Type="http://schemas.openxmlformats.org/officeDocument/2006/relationships/slideLayout" Target="../slideLayouts/slideLayout395.xml"/><Relationship Id="rId66" Type="http://schemas.openxmlformats.org/officeDocument/2006/relationships/slideLayout" Target="../slideLayouts/slideLayout403.xml"/><Relationship Id="rId5" Type="http://schemas.openxmlformats.org/officeDocument/2006/relationships/slideLayout" Target="../slideLayouts/slideLayout342.xml"/><Relationship Id="rId15" Type="http://schemas.openxmlformats.org/officeDocument/2006/relationships/slideLayout" Target="../slideLayouts/slideLayout352.xml"/><Relationship Id="rId23" Type="http://schemas.openxmlformats.org/officeDocument/2006/relationships/slideLayout" Target="../slideLayouts/slideLayout360.xml"/><Relationship Id="rId28" Type="http://schemas.openxmlformats.org/officeDocument/2006/relationships/slideLayout" Target="../slideLayouts/slideLayout365.xml"/><Relationship Id="rId36" Type="http://schemas.openxmlformats.org/officeDocument/2006/relationships/slideLayout" Target="../slideLayouts/slideLayout373.xml"/><Relationship Id="rId49" Type="http://schemas.openxmlformats.org/officeDocument/2006/relationships/slideLayout" Target="../slideLayouts/slideLayout386.xml"/><Relationship Id="rId57" Type="http://schemas.openxmlformats.org/officeDocument/2006/relationships/slideLayout" Target="../slideLayouts/slideLayout394.xml"/><Relationship Id="rId61" Type="http://schemas.openxmlformats.org/officeDocument/2006/relationships/slideLayout" Target="../slideLayouts/slideLayout398.xml"/><Relationship Id="rId10" Type="http://schemas.openxmlformats.org/officeDocument/2006/relationships/slideLayout" Target="../slideLayouts/slideLayout347.xml"/><Relationship Id="rId19" Type="http://schemas.openxmlformats.org/officeDocument/2006/relationships/slideLayout" Target="../slideLayouts/slideLayout356.xml"/><Relationship Id="rId31" Type="http://schemas.openxmlformats.org/officeDocument/2006/relationships/slideLayout" Target="../slideLayouts/slideLayout368.xml"/><Relationship Id="rId44" Type="http://schemas.openxmlformats.org/officeDocument/2006/relationships/slideLayout" Target="../slideLayouts/slideLayout381.xml"/><Relationship Id="rId52" Type="http://schemas.openxmlformats.org/officeDocument/2006/relationships/slideLayout" Target="../slideLayouts/slideLayout389.xml"/><Relationship Id="rId60" Type="http://schemas.openxmlformats.org/officeDocument/2006/relationships/slideLayout" Target="../slideLayouts/slideLayout397.xml"/><Relationship Id="rId65" Type="http://schemas.openxmlformats.org/officeDocument/2006/relationships/slideLayout" Target="../slideLayouts/slideLayout402.xml"/><Relationship Id="rId4" Type="http://schemas.openxmlformats.org/officeDocument/2006/relationships/slideLayout" Target="../slideLayouts/slideLayout341.xml"/><Relationship Id="rId9" Type="http://schemas.openxmlformats.org/officeDocument/2006/relationships/slideLayout" Target="../slideLayouts/slideLayout346.xml"/><Relationship Id="rId14" Type="http://schemas.openxmlformats.org/officeDocument/2006/relationships/slideLayout" Target="../slideLayouts/slideLayout351.xml"/><Relationship Id="rId22" Type="http://schemas.openxmlformats.org/officeDocument/2006/relationships/slideLayout" Target="../slideLayouts/slideLayout359.xml"/><Relationship Id="rId27" Type="http://schemas.openxmlformats.org/officeDocument/2006/relationships/slideLayout" Target="../slideLayouts/slideLayout364.xml"/><Relationship Id="rId30" Type="http://schemas.openxmlformats.org/officeDocument/2006/relationships/slideLayout" Target="../slideLayouts/slideLayout367.xml"/><Relationship Id="rId35" Type="http://schemas.openxmlformats.org/officeDocument/2006/relationships/slideLayout" Target="../slideLayouts/slideLayout372.xml"/><Relationship Id="rId43" Type="http://schemas.openxmlformats.org/officeDocument/2006/relationships/slideLayout" Target="../slideLayouts/slideLayout380.xml"/><Relationship Id="rId48" Type="http://schemas.openxmlformats.org/officeDocument/2006/relationships/slideLayout" Target="../slideLayouts/slideLayout385.xml"/><Relationship Id="rId56" Type="http://schemas.openxmlformats.org/officeDocument/2006/relationships/slideLayout" Target="../slideLayouts/slideLayout393.xml"/><Relationship Id="rId64" Type="http://schemas.openxmlformats.org/officeDocument/2006/relationships/slideLayout" Target="../slideLayouts/slideLayout401.xml"/><Relationship Id="rId8" Type="http://schemas.openxmlformats.org/officeDocument/2006/relationships/slideLayout" Target="../slideLayouts/slideLayout345.xml"/><Relationship Id="rId51" Type="http://schemas.openxmlformats.org/officeDocument/2006/relationships/slideLayout" Target="../slideLayouts/slideLayout388.xml"/><Relationship Id="rId3" Type="http://schemas.openxmlformats.org/officeDocument/2006/relationships/slideLayout" Target="../slideLayouts/slideLayout340.xml"/><Relationship Id="rId12" Type="http://schemas.openxmlformats.org/officeDocument/2006/relationships/slideLayout" Target="../slideLayouts/slideLayout349.xml"/><Relationship Id="rId17" Type="http://schemas.openxmlformats.org/officeDocument/2006/relationships/slideLayout" Target="../slideLayouts/slideLayout354.xml"/><Relationship Id="rId25" Type="http://schemas.openxmlformats.org/officeDocument/2006/relationships/slideLayout" Target="../slideLayouts/slideLayout362.xml"/><Relationship Id="rId33" Type="http://schemas.openxmlformats.org/officeDocument/2006/relationships/slideLayout" Target="../slideLayouts/slideLayout370.xml"/><Relationship Id="rId38" Type="http://schemas.openxmlformats.org/officeDocument/2006/relationships/slideLayout" Target="../slideLayouts/slideLayout375.xml"/><Relationship Id="rId46" Type="http://schemas.openxmlformats.org/officeDocument/2006/relationships/slideLayout" Target="../slideLayouts/slideLayout383.xml"/><Relationship Id="rId59" Type="http://schemas.openxmlformats.org/officeDocument/2006/relationships/slideLayout" Target="../slideLayouts/slideLayout396.xml"/><Relationship Id="rId67" Type="http://schemas.openxmlformats.org/officeDocument/2006/relationships/slideLayout" Target="../slideLayouts/slideLayout404.xml"/><Relationship Id="rId20" Type="http://schemas.openxmlformats.org/officeDocument/2006/relationships/slideLayout" Target="../slideLayouts/slideLayout357.xml"/><Relationship Id="rId41" Type="http://schemas.openxmlformats.org/officeDocument/2006/relationships/slideLayout" Target="../slideLayouts/slideLayout378.xml"/><Relationship Id="rId54" Type="http://schemas.openxmlformats.org/officeDocument/2006/relationships/slideLayout" Target="../slideLayouts/slideLayout391.xml"/><Relationship Id="rId62" Type="http://schemas.openxmlformats.org/officeDocument/2006/relationships/slideLayout" Target="../slideLayouts/slideLayout3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EAD9FBA-3D84-7277-B46D-A709023DC8E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20005AD-1185-F758-83AE-667AAC2D57E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C875636-42A7-842C-A270-E33CBF6009E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0CC6DB7F-D54C-AF46-8F2D-0E39FADED0AF}" type="datetimeFigureOut">
              <a:rPr lang="en-US" smtClean="0"/>
              <a:t>5/16/2024</a:t>
            </a:fld>
            <a:endParaRPr lang="en-US"/>
          </a:p>
        </p:txBody>
      </p:sp>
      <p:sp>
        <p:nvSpPr>
          <p:cNvPr id="5" name="Footer Placeholder 4">
            <a:extLst>
              <a:ext uri="{FF2B5EF4-FFF2-40B4-BE49-F238E27FC236}">
                <a16:creationId xmlns:a16="http://schemas.microsoft.com/office/drawing/2014/main" id="{992D3501-CE2F-814B-FE00-D05143AA2A1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EE7392C6-DBF7-CE85-BE7A-C0B56F70244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3A3D80-9E9D-4742-9467-8DC8E0DE867D}" type="slidenum">
              <a:rPr lang="en-US" smtClean="0"/>
              <a:t>‹#›</a:t>
            </a:fld>
            <a:endParaRPr lang="en-US"/>
          </a:p>
        </p:txBody>
      </p:sp>
    </p:spTree>
    <p:extLst>
      <p:ext uri="{BB962C8B-B14F-4D97-AF65-F5344CB8AC3E}">
        <p14:creationId xmlns:p14="http://schemas.microsoft.com/office/powerpoint/2010/main" val="5754387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789" r:id="rId13"/>
    <p:sldLayoutId id="2147483791"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60917" y="351792"/>
            <a:ext cx="11078400" cy="834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566567" y="1179000"/>
            <a:ext cx="11059200" cy="52576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000000"/>
              </a:buClr>
              <a:buSzPts val="2000"/>
              <a:buFont typeface="Arial"/>
              <a:buNone/>
              <a:defRPr sz="2000" b="0" i="0" u="none" strike="noStrike" cap="none">
                <a:solidFill>
                  <a:srgbClr val="000000"/>
                </a:solidFill>
                <a:latin typeface="Arial"/>
                <a:ea typeface="Arial"/>
                <a:cs typeface="Arial"/>
                <a:sym typeface="Arial"/>
              </a:defRPr>
            </a:lvl1pPr>
            <a:lvl2pPr marL="914400" marR="0" lvl="1"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371600" marR="0" lvl="2"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3pPr>
            <a:lvl4pPr marL="1828800" marR="0" lvl="3"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6pPr>
            <a:lvl7pPr marL="3200400" marR="0" lvl="6"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7pPr>
            <a:lvl8pPr marL="3657600" marR="0" lvl="7"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8pPr>
            <a:lvl9pPr marL="4114800" marR="0" lvl="8" indent="-228600" algn="l" rtl="0">
              <a:lnSpc>
                <a:spcPct val="115000"/>
              </a:lnSpc>
              <a:spcBef>
                <a:spcPts val="400"/>
              </a:spcBef>
              <a:spcAft>
                <a:spcPts val="400"/>
              </a:spcAft>
              <a:buClr>
                <a:srgbClr val="000000"/>
              </a:buClr>
              <a:buSzPts val="800"/>
              <a:buFont typeface="Arial"/>
              <a:buNone/>
              <a:defRPr sz="800" b="0" i="0" u="none" strike="noStrike" cap="none">
                <a:solidFill>
                  <a:srgbClr val="000000"/>
                </a:solidFill>
                <a:latin typeface="Arial"/>
                <a:ea typeface="Arial"/>
                <a:cs typeface="Arial"/>
                <a:sym typeface="Arial"/>
              </a:defRPr>
            </a:lvl9pPr>
          </a:lstStyle>
          <a:p>
            <a:endParaRPr/>
          </a:p>
        </p:txBody>
      </p:sp>
      <p:sp>
        <p:nvSpPr>
          <p:cNvPr id="8" name="Google Shape;8;p1"/>
          <p:cNvSpPr txBox="1"/>
          <p:nvPr/>
        </p:nvSpPr>
        <p:spPr>
          <a:xfrm>
            <a:off x="9954465" y="6580777"/>
            <a:ext cx="1904000" cy="304800"/>
          </a:xfrm>
          <a:prstGeom prst="rect">
            <a:avLst/>
          </a:prstGeom>
          <a:noFill/>
          <a:ln>
            <a:noFill/>
          </a:ln>
        </p:spPr>
        <p:txBody>
          <a:bodyPr spcFirstLastPara="1" wrap="square" lIns="121900" tIns="121900" rIns="121900" bIns="121900"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533" b="0" i="0" u="none" strike="noStrike" cap="none">
                <a:solidFill>
                  <a:srgbClr val="B7B7B7"/>
                </a:solidFill>
                <a:latin typeface="Arial"/>
                <a:ea typeface="Arial"/>
                <a:cs typeface="Arial"/>
                <a:sym typeface="Arial"/>
              </a:rPr>
              <a:t>Copyright © 202</a:t>
            </a:r>
            <a:r>
              <a:rPr lang="en" sz="533">
                <a:solidFill>
                  <a:srgbClr val="B7B7B7"/>
                </a:solidFill>
              </a:rPr>
              <a:t>2 </a:t>
            </a:r>
            <a:r>
              <a:rPr lang="en" sz="533" b="0" i="0" u="none" strike="noStrike" cap="none">
                <a:solidFill>
                  <a:srgbClr val="B7B7B7"/>
                </a:solidFill>
                <a:latin typeface="Arial"/>
                <a:ea typeface="Arial"/>
                <a:cs typeface="Arial"/>
                <a:sym typeface="Arial"/>
              </a:rPr>
              <a:t>Arizona Board of Regents</a:t>
            </a:r>
            <a:endParaRPr sz="533" b="0" i="0" u="none" strike="noStrike" cap="none">
              <a:solidFill>
                <a:srgbClr val="B7B7B7"/>
              </a:solidFill>
              <a:latin typeface="Arial"/>
              <a:ea typeface="Arial"/>
              <a:cs typeface="Arial"/>
              <a:sym typeface="Arial"/>
            </a:endParaRPr>
          </a:p>
        </p:txBody>
      </p:sp>
    </p:spTree>
    <p:extLst>
      <p:ext uri="{BB962C8B-B14F-4D97-AF65-F5344CB8AC3E}">
        <p14:creationId xmlns:p14="http://schemas.microsoft.com/office/powerpoint/2010/main" val="4023357649"/>
      </p:ext>
    </p:extLst>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7" r:id="rId5"/>
    <p:sldLayoutId id="2147483668" r:id="rId6"/>
    <p:sldLayoutId id="2147483669" r:id="rId7"/>
    <p:sldLayoutId id="2147483670" r:id="rId8"/>
    <p:sldLayoutId id="2147483671" r:id="rId9"/>
    <p:sldLayoutId id="2147483672" r:id="rId10"/>
    <p:sldLayoutId id="2147483673" r:id="rId11"/>
    <p:sldLayoutId id="2147483674" r:id="rId12"/>
    <p:sldLayoutId id="2147483675" r:id="rId13"/>
    <p:sldLayoutId id="2147483676" r:id="rId14"/>
    <p:sldLayoutId id="2147483677" r:id="rId15"/>
    <p:sldLayoutId id="2147483678" r:id="rId16"/>
    <p:sldLayoutId id="2147483679" r:id="rId17"/>
    <p:sldLayoutId id="2147483680" r:id="rId18"/>
    <p:sldLayoutId id="2147483681" r:id="rId19"/>
    <p:sldLayoutId id="2147483682" r:id="rId20"/>
    <p:sldLayoutId id="2147483683" r:id="rId21"/>
    <p:sldLayoutId id="2147483684" r:id="rId22"/>
    <p:sldLayoutId id="2147483685" r:id="rId23"/>
    <p:sldLayoutId id="2147483686" r:id="rId24"/>
    <p:sldLayoutId id="2147483687" r:id="rId25"/>
    <p:sldLayoutId id="2147483689" r:id="rId26"/>
    <p:sldLayoutId id="2147483690" r:id="rId27"/>
    <p:sldLayoutId id="2147483691" r:id="rId28"/>
    <p:sldLayoutId id="2147483692" r:id="rId29"/>
    <p:sldLayoutId id="2147483693" r:id="rId30"/>
    <p:sldLayoutId id="2147483694" r:id="rId31"/>
    <p:sldLayoutId id="2147483695" r:id="rId32"/>
    <p:sldLayoutId id="2147483696" r:id="rId33"/>
    <p:sldLayoutId id="2147483697" r:id="rId34"/>
    <p:sldLayoutId id="2147483698" r:id="rId35"/>
    <p:sldLayoutId id="2147483699" r:id="rId36"/>
    <p:sldLayoutId id="2147483700" r:id="rId37"/>
    <p:sldLayoutId id="2147483701" r:id="rId38"/>
    <p:sldLayoutId id="2147483702" r:id="rId39"/>
    <p:sldLayoutId id="2147483703" r:id="rId40"/>
    <p:sldLayoutId id="2147483704" r:id="rId41"/>
    <p:sldLayoutId id="2147483705" r:id="rId42"/>
    <p:sldLayoutId id="2147483706" r:id="rId43"/>
    <p:sldLayoutId id="2147483707" r:id="rId44"/>
    <p:sldLayoutId id="2147483708" r:id="rId45"/>
    <p:sldLayoutId id="2147483709" r:id="rId46"/>
    <p:sldLayoutId id="2147483710" r:id="rId47"/>
    <p:sldLayoutId id="2147483711" r:id="rId48"/>
    <p:sldLayoutId id="2147483712" r:id="rId49"/>
    <p:sldLayoutId id="2147483713" r:id="rId50"/>
    <p:sldLayoutId id="2147483714" r:id="rId51"/>
    <p:sldLayoutId id="2147483715" r:id="rId52"/>
    <p:sldLayoutId id="2147483716" r:id="rId53"/>
    <p:sldLayoutId id="2147483717" r:id="rId54"/>
    <p:sldLayoutId id="2147483718" r:id="rId55"/>
    <p:sldLayoutId id="2147483719" r:id="rId56"/>
    <p:sldLayoutId id="2147483720" r:id="rId57"/>
    <p:sldLayoutId id="2147483721" r:id="rId58"/>
    <p:sldLayoutId id="2147483722" r:id="rId59"/>
    <p:sldLayoutId id="2147483723" r:id="rId60"/>
    <p:sldLayoutId id="2147483724" r:id="rId61"/>
    <p:sldLayoutId id="2147483928" r:id="rId62"/>
    <p:sldLayoutId id="2147483929" r:id="rId63"/>
    <p:sldLayoutId id="2147484014" r:id="rId64"/>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60">
          <p15:clr>
            <a:srgbClr val="FF00FF"/>
          </p15:clr>
        </p15:guide>
        <p15:guide id="2" orient="horz" pos="3041">
          <p15:clr>
            <a:srgbClr val="FF00FF"/>
          </p15:clr>
        </p15:guide>
        <p15:guide id="3" orient="horz" pos="199">
          <p15:clr>
            <a:srgbClr val="FF00FF"/>
          </p15:clr>
        </p15:guide>
        <p15:guide id="4" pos="265">
          <p15:clr>
            <a:srgbClr val="FF00FF"/>
          </p15:clr>
        </p15:guide>
        <p15:guide id="5" pos="5480">
          <p15:clr>
            <a:srgbClr val="FF00FF"/>
          </p15:clr>
        </p15:guide>
        <p15:guide id="6" pos="2911">
          <p15:clr>
            <a:srgbClr val="FF00FF"/>
          </p15:clr>
        </p15:guide>
        <p15:guide id="7" orient="horz" pos="1620">
          <p15:clr>
            <a:srgbClr val="00FFFF"/>
          </p15:clr>
        </p15:guide>
        <p15:guide id="8" pos="5544">
          <p15:clr>
            <a:srgbClr val="FF00FF"/>
          </p15:clr>
        </p15:guide>
        <p15:guide id="9" pos="204">
          <p15:clr>
            <a:srgbClr val="FF00FF"/>
          </p15:clr>
        </p15:guide>
        <p15:guide id="10" pos="466">
          <p15:clr>
            <a:srgbClr val="FF00FF"/>
          </p15:clr>
        </p15:guide>
        <p15:guide id="11" pos="531">
          <p15:clr>
            <a:srgbClr val="FF00FF"/>
          </p15:clr>
        </p15:guide>
        <p15:guide id="12" pos="731">
          <p15:clr>
            <a:srgbClr val="FF00FF"/>
          </p15:clr>
        </p15:guide>
        <p15:guide id="13" pos="792">
          <p15:clr>
            <a:srgbClr val="FF00FF"/>
          </p15:clr>
        </p15:guide>
        <p15:guide id="14" pos="993">
          <p15:clr>
            <a:srgbClr val="FF00FF"/>
          </p15:clr>
        </p15:guide>
        <p15:guide id="15" pos="1059">
          <p15:clr>
            <a:srgbClr val="FF00FF"/>
          </p15:clr>
        </p15:guide>
        <p15:guide id="16" pos="1259">
          <p15:clr>
            <a:srgbClr val="FF00FF"/>
          </p15:clr>
        </p15:guide>
        <p15:guide id="17" pos="1319">
          <p15:clr>
            <a:srgbClr val="FF00FF"/>
          </p15:clr>
        </p15:guide>
        <p15:guide id="18" pos="1519">
          <p15:clr>
            <a:srgbClr val="FF00FF"/>
          </p15:clr>
        </p15:guide>
        <p15:guide id="19" pos="1584">
          <p15:clr>
            <a:srgbClr val="FF00FF"/>
          </p15:clr>
        </p15:guide>
        <p15:guide id="20" pos="1786">
          <p15:clr>
            <a:srgbClr val="FF00FF"/>
          </p15:clr>
        </p15:guide>
        <p15:guide id="21" pos="1849">
          <p15:clr>
            <a:srgbClr val="FF00FF"/>
          </p15:clr>
        </p15:guide>
        <p15:guide id="22" pos="2052">
          <p15:clr>
            <a:srgbClr val="FF00FF"/>
          </p15:clr>
        </p15:guide>
        <p15:guide id="23" pos="2114">
          <p15:clr>
            <a:srgbClr val="FF00FF"/>
          </p15:clr>
        </p15:guide>
        <p15:guide id="24" pos="2314">
          <p15:clr>
            <a:srgbClr val="FF00FF"/>
          </p15:clr>
        </p15:guide>
        <p15:guide id="25" pos="2379">
          <p15:clr>
            <a:srgbClr val="FF00FF"/>
          </p15:clr>
        </p15:guide>
        <p15:guide id="26" pos="2576">
          <p15:clr>
            <a:srgbClr val="FF00FF"/>
          </p15:clr>
        </p15:guide>
        <p15:guide id="27" pos="2644">
          <p15:clr>
            <a:srgbClr val="FF00FF"/>
          </p15:clr>
        </p15:guide>
        <p15:guide id="28" pos="2849">
          <p15:clr>
            <a:srgbClr val="FF00FF"/>
          </p15:clr>
        </p15:guide>
        <p15:guide id="29" pos="3113">
          <p15:clr>
            <a:srgbClr val="FF00FF"/>
          </p15:clr>
        </p15:guide>
        <p15:guide id="30" pos="3174">
          <p15:clr>
            <a:srgbClr val="FF00FF"/>
          </p15:clr>
        </p15:guide>
        <p15:guide id="31" pos="3377">
          <p15:clr>
            <a:srgbClr val="FF00FF"/>
          </p15:clr>
        </p15:guide>
        <p15:guide id="32" pos="3437">
          <p15:clr>
            <a:srgbClr val="FF00FF"/>
          </p15:clr>
        </p15:guide>
        <p15:guide id="33" pos="3641">
          <p15:clr>
            <a:srgbClr val="FF00FF"/>
          </p15:clr>
        </p15:guide>
        <p15:guide id="34" pos="3700">
          <p15:clr>
            <a:srgbClr val="FF00FF"/>
          </p15:clr>
        </p15:guide>
        <p15:guide id="35" pos="3904">
          <p15:clr>
            <a:srgbClr val="FF00FF"/>
          </p15:clr>
        </p15:guide>
        <p15:guide id="36" pos="3963">
          <p15:clr>
            <a:srgbClr val="FF00FF"/>
          </p15:clr>
        </p15:guide>
        <p15:guide id="37" pos="4162">
          <p15:clr>
            <a:srgbClr val="FF00FF"/>
          </p15:clr>
        </p15:guide>
        <p15:guide id="38" pos="4230">
          <p15:clr>
            <a:srgbClr val="FF00FF"/>
          </p15:clr>
        </p15:guide>
        <p15:guide id="39" pos="4429">
          <p15:clr>
            <a:srgbClr val="FF00FF"/>
          </p15:clr>
        </p15:guide>
        <p15:guide id="40" pos="4490">
          <p15:clr>
            <a:srgbClr val="FF00FF"/>
          </p15:clr>
        </p15:guide>
        <p15:guide id="41" pos="4695">
          <p15:clr>
            <a:srgbClr val="FF00FF"/>
          </p15:clr>
        </p15:guide>
        <p15:guide id="42" pos="4754">
          <p15:clr>
            <a:srgbClr val="FF00FF"/>
          </p15:clr>
        </p15:guide>
        <p15:guide id="43" pos="4953">
          <p15:clr>
            <a:srgbClr val="FF00FF"/>
          </p15:clr>
        </p15:guide>
        <p15:guide id="44" pos="5017">
          <p15:clr>
            <a:srgbClr val="FF00FF"/>
          </p15:clr>
        </p15:guide>
        <p15:guide id="45" pos="5220">
          <p15:clr>
            <a:srgbClr val="FF00FF"/>
          </p15:clr>
        </p15:guide>
        <p15:guide id="46" pos="5286">
          <p15:clr>
            <a:srgbClr val="FF00FF"/>
          </p15:clr>
        </p15:guide>
        <p15:guide id="47" pos="2880">
          <p15:clr>
            <a:srgbClr val="00FFFF"/>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60917" y="351792"/>
            <a:ext cx="11078400" cy="834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566567" y="1179000"/>
            <a:ext cx="11059200" cy="52576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000000"/>
              </a:buClr>
              <a:buSzPts val="2000"/>
              <a:buFont typeface="Arial"/>
              <a:buNone/>
              <a:defRPr sz="2000" b="0" i="0" u="none" strike="noStrike" cap="none">
                <a:solidFill>
                  <a:srgbClr val="000000"/>
                </a:solidFill>
                <a:latin typeface="Arial"/>
                <a:ea typeface="Arial"/>
                <a:cs typeface="Arial"/>
                <a:sym typeface="Arial"/>
              </a:defRPr>
            </a:lvl1pPr>
            <a:lvl2pPr marL="914400" marR="0" lvl="1"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371600" marR="0" lvl="2"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3pPr>
            <a:lvl4pPr marL="1828800" marR="0" lvl="3"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6pPr>
            <a:lvl7pPr marL="3200400" marR="0" lvl="6"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7pPr>
            <a:lvl8pPr marL="3657600" marR="0" lvl="7"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8pPr>
            <a:lvl9pPr marL="4114800" marR="0" lvl="8" indent="-228600" algn="l" rtl="0">
              <a:lnSpc>
                <a:spcPct val="115000"/>
              </a:lnSpc>
              <a:spcBef>
                <a:spcPts val="400"/>
              </a:spcBef>
              <a:spcAft>
                <a:spcPts val="400"/>
              </a:spcAft>
              <a:buClr>
                <a:srgbClr val="000000"/>
              </a:buClr>
              <a:buSzPts val="800"/>
              <a:buFont typeface="Arial"/>
              <a:buNone/>
              <a:defRPr sz="800" b="0" i="0" u="none" strike="noStrike" cap="none">
                <a:solidFill>
                  <a:srgbClr val="000000"/>
                </a:solidFill>
                <a:latin typeface="Arial"/>
                <a:ea typeface="Arial"/>
                <a:cs typeface="Arial"/>
                <a:sym typeface="Arial"/>
              </a:defRPr>
            </a:lvl9pPr>
          </a:lstStyle>
          <a:p>
            <a:endParaRPr/>
          </a:p>
        </p:txBody>
      </p:sp>
      <p:sp>
        <p:nvSpPr>
          <p:cNvPr id="8" name="Google Shape;8;p1"/>
          <p:cNvSpPr txBox="1"/>
          <p:nvPr/>
        </p:nvSpPr>
        <p:spPr>
          <a:xfrm>
            <a:off x="9954465" y="6580777"/>
            <a:ext cx="1904000" cy="304800"/>
          </a:xfrm>
          <a:prstGeom prst="rect">
            <a:avLst/>
          </a:prstGeom>
          <a:noFill/>
          <a:ln>
            <a:noFill/>
          </a:ln>
        </p:spPr>
        <p:txBody>
          <a:bodyPr spcFirstLastPara="1" wrap="square" lIns="121900" tIns="121900" rIns="121900" bIns="121900"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533" b="0" i="0" u="none" strike="noStrike" cap="none">
                <a:solidFill>
                  <a:srgbClr val="B7B7B7"/>
                </a:solidFill>
                <a:latin typeface="Arial"/>
                <a:ea typeface="Arial"/>
                <a:cs typeface="Arial"/>
                <a:sym typeface="Arial"/>
              </a:rPr>
              <a:t>Copyright © 202</a:t>
            </a:r>
            <a:r>
              <a:rPr lang="en" sz="533">
                <a:solidFill>
                  <a:srgbClr val="B7B7B7"/>
                </a:solidFill>
              </a:rPr>
              <a:t>2 </a:t>
            </a:r>
            <a:r>
              <a:rPr lang="en" sz="533" b="0" i="0" u="none" strike="noStrike" cap="none">
                <a:solidFill>
                  <a:srgbClr val="B7B7B7"/>
                </a:solidFill>
                <a:latin typeface="Arial"/>
                <a:ea typeface="Arial"/>
                <a:cs typeface="Arial"/>
                <a:sym typeface="Arial"/>
              </a:rPr>
              <a:t>Arizona Board of Regents</a:t>
            </a:r>
            <a:endParaRPr sz="533" b="0" i="0" u="none" strike="noStrike" cap="none">
              <a:solidFill>
                <a:srgbClr val="B7B7B7"/>
              </a:solidFill>
              <a:latin typeface="Arial"/>
              <a:ea typeface="Arial"/>
              <a:cs typeface="Arial"/>
              <a:sym typeface="Arial"/>
            </a:endParaRPr>
          </a:p>
        </p:txBody>
      </p:sp>
    </p:spTree>
    <p:extLst>
      <p:ext uri="{BB962C8B-B14F-4D97-AF65-F5344CB8AC3E}">
        <p14:creationId xmlns:p14="http://schemas.microsoft.com/office/powerpoint/2010/main" val="341945505"/>
      </p:ext>
    </p:extLst>
  </p:cSld>
  <p:clrMap bg1="lt1" tx1="dk1" bg2="dk2" tx2="lt2" accent1="accent1" accent2="accent2" accent3="accent3" accent4="accent4" accent5="accent5" accent6="accent6" hlink="hlink" folHlink="folHlink"/>
  <p:sldLayoutIdLst>
    <p:sldLayoutId id="2147483727" r:id="rId1"/>
    <p:sldLayoutId id="2147483729" r:id="rId2"/>
    <p:sldLayoutId id="2147483730"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0" r:id="rId12"/>
    <p:sldLayoutId id="2147483741" r:id="rId13"/>
    <p:sldLayoutId id="2147483742" r:id="rId14"/>
    <p:sldLayoutId id="2147483743" r:id="rId15"/>
    <p:sldLayoutId id="2147483744" r:id="rId16"/>
    <p:sldLayoutId id="2147483745" r:id="rId17"/>
    <p:sldLayoutId id="2147483746" r:id="rId18"/>
    <p:sldLayoutId id="2147483747" r:id="rId19"/>
    <p:sldLayoutId id="2147483748" r:id="rId20"/>
    <p:sldLayoutId id="2147483749" r:id="rId21"/>
    <p:sldLayoutId id="2147483750" r:id="rId22"/>
    <p:sldLayoutId id="2147483751" r:id="rId23"/>
    <p:sldLayoutId id="2147483752" r:id="rId24"/>
    <p:sldLayoutId id="2147483753" r:id="rId25"/>
    <p:sldLayoutId id="2147483754" r:id="rId26"/>
    <p:sldLayoutId id="2147483755" r:id="rId27"/>
    <p:sldLayoutId id="2147483756" r:id="rId28"/>
    <p:sldLayoutId id="2147483757" r:id="rId29"/>
    <p:sldLayoutId id="2147483758" r:id="rId30"/>
    <p:sldLayoutId id="2147483759" r:id="rId31"/>
    <p:sldLayoutId id="2147483760" r:id="rId32"/>
    <p:sldLayoutId id="2147483761" r:id="rId33"/>
    <p:sldLayoutId id="2147483762" r:id="rId34"/>
    <p:sldLayoutId id="2147483763" r:id="rId35"/>
    <p:sldLayoutId id="2147483764" r:id="rId36"/>
    <p:sldLayoutId id="2147483765" r:id="rId37"/>
    <p:sldLayoutId id="2147483766" r:id="rId38"/>
    <p:sldLayoutId id="2147483767" r:id="rId39"/>
    <p:sldLayoutId id="2147483768" r:id="rId40"/>
    <p:sldLayoutId id="2147483769" r:id="rId41"/>
    <p:sldLayoutId id="2147483770" r:id="rId42"/>
    <p:sldLayoutId id="2147483771" r:id="rId43"/>
    <p:sldLayoutId id="2147483772" r:id="rId44"/>
    <p:sldLayoutId id="2147483773" r:id="rId45"/>
    <p:sldLayoutId id="2147483775" r:id="rId46"/>
    <p:sldLayoutId id="2147483776" r:id="rId47"/>
    <p:sldLayoutId id="2147483777" r:id="rId48"/>
    <p:sldLayoutId id="2147483778" r:id="rId49"/>
    <p:sldLayoutId id="2147483779" r:id="rId50"/>
    <p:sldLayoutId id="2147483780" r:id="rId51"/>
    <p:sldLayoutId id="2147483781" r:id="rId52"/>
    <p:sldLayoutId id="2147483782" r:id="rId53"/>
    <p:sldLayoutId id="2147483783" r:id="rId54"/>
    <p:sldLayoutId id="2147483784" r:id="rId55"/>
    <p:sldLayoutId id="2147483785" r:id="rId56"/>
    <p:sldLayoutId id="2147483786" r:id="rId57"/>
    <p:sldLayoutId id="2147483787" r:id="rId58"/>
    <p:sldLayoutId id="2147483788" r:id="rId59"/>
    <p:sldLayoutId id="2147483926" r:id="rId60"/>
    <p:sldLayoutId id="2147483927" r:id="rId61"/>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60">
          <p15:clr>
            <a:srgbClr val="FF00FF"/>
          </p15:clr>
        </p15:guide>
        <p15:guide id="2" orient="horz" pos="3041">
          <p15:clr>
            <a:srgbClr val="FF00FF"/>
          </p15:clr>
        </p15:guide>
        <p15:guide id="3" orient="horz" pos="199">
          <p15:clr>
            <a:srgbClr val="FF00FF"/>
          </p15:clr>
        </p15:guide>
        <p15:guide id="4" pos="265">
          <p15:clr>
            <a:srgbClr val="FF00FF"/>
          </p15:clr>
        </p15:guide>
        <p15:guide id="5" pos="5480">
          <p15:clr>
            <a:srgbClr val="FF00FF"/>
          </p15:clr>
        </p15:guide>
        <p15:guide id="6" pos="2911">
          <p15:clr>
            <a:srgbClr val="FF00FF"/>
          </p15:clr>
        </p15:guide>
        <p15:guide id="7" orient="horz" pos="1620">
          <p15:clr>
            <a:srgbClr val="00FFFF"/>
          </p15:clr>
        </p15:guide>
        <p15:guide id="8" pos="5544">
          <p15:clr>
            <a:srgbClr val="FF00FF"/>
          </p15:clr>
        </p15:guide>
        <p15:guide id="9" pos="204">
          <p15:clr>
            <a:srgbClr val="FF00FF"/>
          </p15:clr>
        </p15:guide>
        <p15:guide id="10" pos="466">
          <p15:clr>
            <a:srgbClr val="FF00FF"/>
          </p15:clr>
        </p15:guide>
        <p15:guide id="11" pos="531">
          <p15:clr>
            <a:srgbClr val="FF00FF"/>
          </p15:clr>
        </p15:guide>
        <p15:guide id="12" pos="731">
          <p15:clr>
            <a:srgbClr val="FF00FF"/>
          </p15:clr>
        </p15:guide>
        <p15:guide id="13" pos="792">
          <p15:clr>
            <a:srgbClr val="FF00FF"/>
          </p15:clr>
        </p15:guide>
        <p15:guide id="14" pos="993">
          <p15:clr>
            <a:srgbClr val="FF00FF"/>
          </p15:clr>
        </p15:guide>
        <p15:guide id="15" pos="1059">
          <p15:clr>
            <a:srgbClr val="FF00FF"/>
          </p15:clr>
        </p15:guide>
        <p15:guide id="16" pos="1259">
          <p15:clr>
            <a:srgbClr val="FF00FF"/>
          </p15:clr>
        </p15:guide>
        <p15:guide id="17" pos="1319">
          <p15:clr>
            <a:srgbClr val="FF00FF"/>
          </p15:clr>
        </p15:guide>
        <p15:guide id="18" pos="1519">
          <p15:clr>
            <a:srgbClr val="FF00FF"/>
          </p15:clr>
        </p15:guide>
        <p15:guide id="19" pos="1584">
          <p15:clr>
            <a:srgbClr val="FF00FF"/>
          </p15:clr>
        </p15:guide>
        <p15:guide id="20" pos="1786">
          <p15:clr>
            <a:srgbClr val="FF00FF"/>
          </p15:clr>
        </p15:guide>
        <p15:guide id="21" pos="1849">
          <p15:clr>
            <a:srgbClr val="FF00FF"/>
          </p15:clr>
        </p15:guide>
        <p15:guide id="22" pos="2052">
          <p15:clr>
            <a:srgbClr val="FF00FF"/>
          </p15:clr>
        </p15:guide>
        <p15:guide id="23" pos="2114">
          <p15:clr>
            <a:srgbClr val="FF00FF"/>
          </p15:clr>
        </p15:guide>
        <p15:guide id="24" pos="2314">
          <p15:clr>
            <a:srgbClr val="FF00FF"/>
          </p15:clr>
        </p15:guide>
        <p15:guide id="25" pos="2379">
          <p15:clr>
            <a:srgbClr val="FF00FF"/>
          </p15:clr>
        </p15:guide>
        <p15:guide id="26" pos="2576">
          <p15:clr>
            <a:srgbClr val="FF00FF"/>
          </p15:clr>
        </p15:guide>
        <p15:guide id="27" pos="2644">
          <p15:clr>
            <a:srgbClr val="FF00FF"/>
          </p15:clr>
        </p15:guide>
        <p15:guide id="28" pos="2849">
          <p15:clr>
            <a:srgbClr val="FF00FF"/>
          </p15:clr>
        </p15:guide>
        <p15:guide id="29" pos="3113">
          <p15:clr>
            <a:srgbClr val="FF00FF"/>
          </p15:clr>
        </p15:guide>
        <p15:guide id="30" pos="3174">
          <p15:clr>
            <a:srgbClr val="FF00FF"/>
          </p15:clr>
        </p15:guide>
        <p15:guide id="31" pos="3377">
          <p15:clr>
            <a:srgbClr val="FF00FF"/>
          </p15:clr>
        </p15:guide>
        <p15:guide id="32" pos="3437">
          <p15:clr>
            <a:srgbClr val="FF00FF"/>
          </p15:clr>
        </p15:guide>
        <p15:guide id="33" pos="3641">
          <p15:clr>
            <a:srgbClr val="FF00FF"/>
          </p15:clr>
        </p15:guide>
        <p15:guide id="34" pos="3700">
          <p15:clr>
            <a:srgbClr val="FF00FF"/>
          </p15:clr>
        </p15:guide>
        <p15:guide id="35" pos="3904">
          <p15:clr>
            <a:srgbClr val="FF00FF"/>
          </p15:clr>
        </p15:guide>
        <p15:guide id="36" pos="3963">
          <p15:clr>
            <a:srgbClr val="FF00FF"/>
          </p15:clr>
        </p15:guide>
        <p15:guide id="37" pos="4162">
          <p15:clr>
            <a:srgbClr val="FF00FF"/>
          </p15:clr>
        </p15:guide>
        <p15:guide id="38" pos="4230">
          <p15:clr>
            <a:srgbClr val="FF00FF"/>
          </p15:clr>
        </p15:guide>
        <p15:guide id="39" pos="4429">
          <p15:clr>
            <a:srgbClr val="FF00FF"/>
          </p15:clr>
        </p15:guide>
        <p15:guide id="40" pos="4490">
          <p15:clr>
            <a:srgbClr val="FF00FF"/>
          </p15:clr>
        </p15:guide>
        <p15:guide id="41" pos="4695">
          <p15:clr>
            <a:srgbClr val="FF00FF"/>
          </p15:clr>
        </p15:guide>
        <p15:guide id="42" pos="4754">
          <p15:clr>
            <a:srgbClr val="FF00FF"/>
          </p15:clr>
        </p15:guide>
        <p15:guide id="43" pos="4953">
          <p15:clr>
            <a:srgbClr val="FF00FF"/>
          </p15:clr>
        </p15:guide>
        <p15:guide id="44" pos="5017">
          <p15:clr>
            <a:srgbClr val="FF00FF"/>
          </p15:clr>
        </p15:guide>
        <p15:guide id="45" pos="5220">
          <p15:clr>
            <a:srgbClr val="FF00FF"/>
          </p15:clr>
        </p15:guide>
        <p15:guide id="46" pos="5286">
          <p15:clr>
            <a:srgbClr val="FF00FF"/>
          </p15:clr>
        </p15:guide>
        <p15:guide id="47" pos="2880">
          <p15:clr>
            <a:srgbClr val="00FFFF"/>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60833" y="426733"/>
            <a:ext cx="11215200" cy="6068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561200" y="1326067"/>
            <a:ext cx="11179600" cy="51112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10350500" y="6676034"/>
            <a:ext cx="1390400" cy="8201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533" i="0" u="none" strike="noStrike" cap="none">
                <a:solidFill>
                  <a:schemeClr val="lt2"/>
                </a:solidFill>
              </a:rPr>
              <a:t>Copyright © 202</a:t>
            </a:r>
            <a:r>
              <a:rPr lang="en" sz="533">
                <a:solidFill>
                  <a:schemeClr val="lt2"/>
                </a:solidFill>
              </a:rPr>
              <a:t>3 </a:t>
            </a:r>
            <a:r>
              <a:rPr lang="en" sz="533" i="0" u="none" strike="noStrike" cap="none">
                <a:solidFill>
                  <a:schemeClr val="lt2"/>
                </a:solidFill>
              </a:rPr>
              <a:t>Arizona Board of Regents</a:t>
            </a:r>
            <a:endParaRPr sz="533" i="0" u="none" strike="noStrike" cap="none">
              <a:solidFill>
                <a:schemeClr val="lt2"/>
              </a:solidFill>
            </a:endParaRPr>
          </a:p>
        </p:txBody>
      </p:sp>
    </p:spTree>
    <p:extLst>
      <p:ext uri="{BB962C8B-B14F-4D97-AF65-F5344CB8AC3E}">
        <p14:creationId xmlns:p14="http://schemas.microsoft.com/office/powerpoint/2010/main" val="3300219590"/>
      </p:ext>
    </p:extLst>
  </p:cSld>
  <p:clrMap bg1="lt1" tx1="dk1" bg2="dk2"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 id="2147483805" r:id="rId13"/>
    <p:sldLayoutId id="2147483806" r:id="rId14"/>
    <p:sldLayoutId id="2147483807" r:id="rId15"/>
    <p:sldLayoutId id="2147483808" r:id="rId16"/>
    <p:sldLayoutId id="2147483809" r:id="rId17"/>
    <p:sldLayoutId id="2147483810" r:id="rId18"/>
    <p:sldLayoutId id="2147483811" r:id="rId19"/>
    <p:sldLayoutId id="2147483812" r:id="rId20"/>
    <p:sldLayoutId id="2147483813" r:id="rId21"/>
    <p:sldLayoutId id="2147483814" r:id="rId22"/>
    <p:sldLayoutId id="2147483815" r:id="rId23"/>
    <p:sldLayoutId id="2147483816" r:id="rId24"/>
    <p:sldLayoutId id="2147483817" r:id="rId25"/>
    <p:sldLayoutId id="2147483818" r:id="rId26"/>
    <p:sldLayoutId id="2147483819" r:id="rId27"/>
    <p:sldLayoutId id="2147483820" r:id="rId28"/>
    <p:sldLayoutId id="2147483821" r:id="rId29"/>
    <p:sldLayoutId id="2147483822" r:id="rId30"/>
    <p:sldLayoutId id="2147483823" r:id="rId31"/>
    <p:sldLayoutId id="2147483824" r:id="rId32"/>
    <p:sldLayoutId id="2147483825" r:id="rId33"/>
    <p:sldLayoutId id="2147483826" r:id="rId34"/>
    <p:sldLayoutId id="2147483827" r:id="rId35"/>
    <p:sldLayoutId id="2147483828" r:id="rId36"/>
    <p:sldLayoutId id="2147483829" r:id="rId37"/>
    <p:sldLayoutId id="2147483830" r:id="rId38"/>
    <p:sldLayoutId id="2147483831" r:id="rId39"/>
    <p:sldLayoutId id="2147483832" r:id="rId40"/>
    <p:sldLayoutId id="2147483833" r:id="rId41"/>
    <p:sldLayoutId id="2147483834" r:id="rId42"/>
    <p:sldLayoutId id="2147483835" r:id="rId43"/>
    <p:sldLayoutId id="2147483836" r:id="rId44"/>
    <p:sldLayoutId id="2147483837" r:id="rId45"/>
    <p:sldLayoutId id="2147483838" r:id="rId46"/>
    <p:sldLayoutId id="2147483839" r:id="rId47"/>
    <p:sldLayoutId id="2147483840" r:id="rId48"/>
    <p:sldLayoutId id="2147483841" r:id="rId49"/>
    <p:sldLayoutId id="2147483842" r:id="rId50"/>
    <p:sldLayoutId id="2147483843" r:id="rId51"/>
    <p:sldLayoutId id="2147483844" r:id="rId52"/>
    <p:sldLayoutId id="2147483845" r:id="rId53"/>
    <p:sldLayoutId id="2147483846" r:id="rId54"/>
    <p:sldLayoutId id="2147483847" r:id="rId55"/>
    <p:sldLayoutId id="2147483848" r:id="rId56"/>
    <p:sldLayoutId id="2147483849" r:id="rId57"/>
    <p:sldLayoutId id="2147483850" r:id="rId58"/>
    <p:sldLayoutId id="2147483851" r:id="rId59"/>
    <p:sldLayoutId id="2147483852" r:id="rId60"/>
    <p:sldLayoutId id="2147483853" r:id="rId61"/>
    <p:sldLayoutId id="2147483854" r:id="rId62"/>
    <p:sldLayoutId id="2147483855" r:id="rId63"/>
    <p:sldLayoutId id="2147483856" r:id="rId64"/>
    <p:sldLayoutId id="2147483857" r:id="rId65"/>
    <p:sldLayoutId id="2147483858" r:id="rId66"/>
    <p:sldLayoutId id="2147483859" r:id="rId67"/>
    <p:sldLayoutId id="2147483860" r:id="rId68"/>
    <p:sldLayoutId id="2147483861" r:id="rId69"/>
    <p:sldLayoutId id="2147483862" r:id="rId70"/>
    <p:sldLayoutId id="2147483863" r:id="rId71"/>
    <p:sldLayoutId id="2147483864" r:id="rId72"/>
    <p:sldLayoutId id="2147483865" r:id="rId73"/>
    <p:sldLayoutId id="2147483866" r:id="rId74"/>
    <p:sldLayoutId id="2147483867" r:id="rId75"/>
    <p:sldLayoutId id="2147483868" r:id="rId76"/>
    <p:sldLayoutId id="2147483869" r:id="rId77"/>
    <p:sldLayoutId id="2147483870" r:id="rId78"/>
    <p:sldLayoutId id="2147483871" r:id="rId79"/>
    <p:sldLayoutId id="2147483872" r:id="rId80"/>
    <p:sldLayoutId id="2147483873" r:id="rId81"/>
    <p:sldLayoutId id="2147483874" r:id="rId82"/>
    <p:sldLayoutId id="2147483875" r:id="rId83"/>
    <p:sldLayoutId id="2147483876" r:id="rId84"/>
    <p:sldLayoutId id="2147483877" r:id="rId85"/>
    <p:sldLayoutId id="2147483878" r:id="rId86"/>
    <p:sldLayoutId id="2147483879" r:id="rId87"/>
    <p:sldLayoutId id="2147483880" r:id="rId88"/>
    <p:sldLayoutId id="2147483881" r:id="rId89"/>
    <p:sldLayoutId id="2147483882" r:id="rId90"/>
    <p:sldLayoutId id="2147483883" r:id="rId91"/>
    <p:sldLayoutId id="2147483884" r:id="rId92"/>
    <p:sldLayoutId id="2147483885" r:id="rId93"/>
    <p:sldLayoutId id="2147483886" r:id="rId94"/>
    <p:sldLayoutId id="2147483887" r:id="rId95"/>
    <p:sldLayoutId id="2147483888" r:id="rId96"/>
    <p:sldLayoutId id="2147483889" r:id="rId97"/>
    <p:sldLayoutId id="2147483890" r:id="rId98"/>
    <p:sldLayoutId id="2147483891" r:id="rId99"/>
    <p:sldLayoutId id="2147483892" r:id="rId100"/>
    <p:sldLayoutId id="2147483893" r:id="rId101"/>
    <p:sldLayoutId id="2147483894" r:id="rId102"/>
    <p:sldLayoutId id="2147483895" r:id="rId103"/>
    <p:sldLayoutId id="2147483896" r:id="rId104"/>
    <p:sldLayoutId id="2147483897" r:id="rId105"/>
    <p:sldLayoutId id="2147483898" r:id="rId106"/>
    <p:sldLayoutId id="2147483899" r:id="rId107"/>
    <p:sldLayoutId id="2147483900" r:id="rId108"/>
    <p:sldLayoutId id="2147483901" r:id="rId109"/>
    <p:sldLayoutId id="2147483902" r:id="rId110"/>
    <p:sldLayoutId id="2147483903" r:id="rId111"/>
    <p:sldLayoutId id="2147483904" r:id="rId112"/>
    <p:sldLayoutId id="2147483905" r:id="rId113"/>
    <p:sldLayoutId id="2147483906" r:id="rId114"/>
    <p:sldLayoutId id="2147483907" r:id="rId115"/>
    <p:sldLayoutId id="2147483908" r:id="rId116"/>
    <p:sldLayoutId id="2147483909" r:id="rId117"/>
    <p:sldLayoutId id="2147483910" r:id="rId118"/>
    <p:sldLayoutId id="2147483911" r:id="rId119"/>
    <p:sldLayoutId id="2147483912" r:id="rId120"/>
    <p:sldLayoutId id="2147483913" r:id="rId121"/>
    <p:sldLayoutId id="2147483914" r:id="rId122"/>
    <p:sldLayoutId id="2147483915" r:id="rId123"/>
    <p:sldLayoutId id="2147483916" r:id="rId124"/>
    <p:sldLayoutId id="2147483917" r:id="rId125"/>
    <p:sldLayoutId id="2147483918" r:id="rId126"/>
    <p:sldLayoutId id="2147483919" r:id="rId127"/>
    <p:sldLayoutId id="2147483920" r:id="rId128"/>
    <p:sldLayoutId id="2147483921" r:id="rId129"/>
    <p:sldLayoutId id="2147483922" r:id="rId130"/>
    <p:sldLayoutId id="2147483923" r:id="rId131"/>
    <p:sldLayoutId id="2147483924" r:id="rId13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60917" y="351792"/>
            <a:ext cx="11078400" cy="834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566567" y="1179000"/>
            <a:ext cx="11059200" cy="52576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000000"/>
              </a:buClr>
              <a:buSzPts val="2000"/>
              <a:buFont typeface="Arial"/>
              <a:buNone/>
              <a:defRPr sz="2000" b="0" i="0" u="none" strike="noStrike" cap="none">
                <a:solidFill>
                  <a:srgbClr val="000000"/>
                </a:solidFill>
                <a:latin typeface="Arial"/>
                <a:ea typeface="Arial"/>
                <a:cs typeface="Arial"/>
                <a:sym typeface="Arial"/>
              </a:defRPr>
            </a:lvl1pPr>
            <a:lvl2pPr marL="914400" marR="0" lvl="1"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371600" marR="0" lvl="2"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3pPr>
            <a:lvl4pPr marL="1828800" marR="0" lvl="3"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6pPr>
            <a:lvl7pPr marL="3200400" marR="0" lvl="6"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7pPr>
            <a:lvl8pPr marL="3657600" marR="0" lvl="7"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8pPr>
            <a:lvl9pPr marL="4114800" marR="0" lvl="8" indent="-228600" algn="l" rtl="0">
              <a:lnSpc>
                <a:spcPct val="115000"/>
              </a:lnSpc>
              <a:spcBef>
                <a:spcPts val="400"/>
              </a:spcBef>
              <a:spcAft>
                <a:spcPts val="400"/>
              </a:spcAft>
              <a:buClr>
                <a:srgbClr val="000000"/>
              </a:buClr>
              <a:buSzPts val="800"/>
              <a:buFont typeface="Arial"/>
              <a:buNone/>
              <a:defRPr sz="800" b="0" i="0" u="none" strike="noStrike" cap="none">
                <a:solidFill>
                  <a:srgbClr val="000000"/>
                </a:solidFill>
                <a:latin typeface="Arial"/>
                <a:ea typeface="Arial"/>
                <a:cs typeface="Arial"/>
                <a:sym typeface="Arial"/>
              </a:defRPr>
            </a:lvl9pPr>
          </a:lstStyle>
          <a:p>
            <a:endParaRPr/>
          </a:p>
        </p:txBody>
      </p:sp>
      <p:sp>
        <p:nvSpPr>
          <p:cNvPr id="8" name="Google Shape;8;p1"/>
          <p:cNvSpPr txBox="1"/>
          <p:nvPr/>
        </p:nvSpPr>
        <p:spPr>
          <a:xfrm>
            <a:off x="9954465" y="6580777"/>
            <a:ext cx="1904000" cy="304800"/>
          </a:xfrm>
          <a:prstGeom prst="rect">
            <a:avLst/>
          </a:prstGeom>
          <a:noFill/>
          <a:ln>
            <a:noFill/>
          </a:ln>
        </p:spPr>
        <p:txBody>
          <a:bodyPr spcFirstLastPara="1" wrap="square" lIns="121900" tIns="121900" rIns="121900" bIns="121900"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533" b="0" i="0" u="none" strike="noStrike" cap="none">
                <a:solidFill>
                  <a:srgbClr val="B7B7B7"/>
                </a:solidFill>
                <a:latin typeface="Arial"/>
                <a:ea typeface="Arial"/>
                <a:cs typeface="Arial"/>
                <a:sym typeface="Arial"/>
              </a:rPr>
              <a:t>Copyright © 202</a:t>
            </a:r>
            <a:r>
              <a:rPr lang="en" sz="533">
                <a:solidFill>
                  <a:srgbClr val="B7B7B7"/>
                </a:solidFill>
              </a:rPr>
              <a:t>2 </a:t>
            </a:r>
            <a:r>
              <a:rPr lang="en" sz="533" b="0" i="0" u="none" strike="noStrike" cap="none">
                <a:solidFill>
                  <a:srgbClr val="B7B7B7"/>
                </a:solidFill>
                <a:latin typeface="Arial"/>
                <a:ea typeface="Arial"/>
                <a:cs typeface="Arial"/>
                <a:sym typeface="Arial"/>
              </a:rPr>
              <a:t>Arizona Board of Regents</a:t>
            </a:r>
            <a:endParaRPr sz="533" b="0" i="0" u="none" strike="noStrike" cap="none">
              <a:solidFill>
                <a:srgbClr val="B7B7B7"/>
              </a:solidFill>
              <a:latin typeface="Arial"/>
              <a:ea typeface="Arial"/>
              <a:cs typeface="Arial"/>
              <a:sym typeface="Arial"/>
            </a:endParaRPr>
          </a:p>
        </p:txBody>
      </p:sp>
    </p:spTree>
    <p:extLst>
      <p:ext uri="{BB962C8B-B14F-4D97-AF65-F5344CB8AC3E}">
        <p14:creationId xmlns:p14="http://schemas.microsoft.com/office/powerpoint/2010/main" val="920694954"/>
      </p:ext>
    </p:extLst>
  </p:cSld>
  <p:clrMap bg1="lt1" tx1="dk1" bg2="dk2" tx2="lt2" accent1="accent1" accent2="accent2" accent3="accent3" accent4="accent4" accent5="accent5" accent6="accent6" hlink="hlink" folHlink="folHlink"/>
  <p:sldLayoutIdLst>
    <p:sldLayoutId id="2147483947" r:id="rId1"/>
    <p:sldLayoutId id="2147483948" r:id="rId2"/>
    <p:sldLayoutId id="2147483949" r:id="rId3"/>
    <p:sldLayoutId id="2147483950"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 id="2147483968" r:id="rId21"/>
    <p:sldLayoutId id="2147483969" r:id="rId22"/>
    <p:sldLayoutId id="2147483970" r:id="rId23"/>
    <p:sldLayoutId id="2147483971" r:id="rId24"/>
    <p:sldLayoutId id="2147483972" r:id="rId25"/>
    <p:sldLayoutId id="2147483973" r:id="rId26"/>
    <p:sldLayoutId id="2147483974" r:id="rId27"/>
    <p:sldLayoutId id="2147483975" r:id="rId28"/>
    <p:sldLayoutId id="2147483976" r:id="rId29"/>
    <p:sldLayoutId id="2147483977" r:id="rId30"/>
    <p:sldLayoutId id="2147483978" r:id="rId31"/>
    <p:sldLayoutId id="2147483979" r:id="rId32"/>
    <p:sldLayoutId id="2147483980" r:id="rId33"/>
    <p:sldLayoutId id="2147483981" r:id="rId34"/>
    <p:sldLayoutId id="2147483982" r:id="rId35"/>
    <p:sldLayoutId id="2147483983" r:id="rId36"/>
    <p:sldLayoutId id="2147483984" r:id="rId37"/>
    <p:sldLayoutId id="2147483985" r:id="rId38"/>
    <p:sldLayoutId id="2147483986" r:id="rId39"/>
    <p:sldLayoutId id="2147483987" r:id="rId40"/>
    <p:sldLayoutId id="2147483988" r:id="rId41"/>
    <p:sldLayoutId id="2147483989" r:id="rId42"/>
    <p:sldLayoutId id="2147483990" r:id="rId43"/>
    <p:sldLayoutId id="2147483991" r:id="rId44"/>
    <p:sldLayoutId id="2147483992" r:id="rId45"/>
    <p:sldLayoutId id="2147483993" r:id="rId46"/>
    <p:sldLayoutId id="2147483994" r:id="rId47"/>
    <p:sldLayoutId id="2147483995" r:id="rId48"/>
    <p:sldLayoutId id="2147483996" r:id="rId49"/>
    <p:sldLayoutId id="2147483997" r:id="rId50"/>
    <p:sldLayoutId id="2147483998" r:id="rId51"/>
    <p:sldLayoutId id="2147483999" r:id="rId52"/>
    <p:sldLayoutId id="2147484000" r:id="rId53"/>
    <p:sldLayoutId id="2147484001" r:id="rId54"/>
    <p:sldLayoutId id="2147484002" r:id="rId55"/>
    <p:sldLayoutId id="2147484003" r:id="rId56"/>
    <p:sldLayoutId id="2147484004" r:id="rId57"/>
    <p:sldLayoutId id="2147484005" r:id="rId58"/>
    <p:sldLayoutId id="2147484006" r:id="rId59"/>
    <p:sldLayoutId id="2147484007" r:id="rId60"/>
    <p:sldLayoutId id="2147484008" r:id="rId61"/>
    <p:sldLayoutId id="2147484009" r:id="rId62"/>
    <p:sldLayoutId id="2147484010" r:id="rId63"/>
    <p:sldLayoutId id="2147484011" r:id="rId64"/>
    <p:sldLayoutId id="2147484012" r:id="rId65"/>
    <p:sldLayoutId id="2147484013" r:id="rId66"/>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60">
          <p15:clr>
            <a:srgbClr val="FF00FF"/>
          </p15:clr>
        </p15:guide>
        <p15:guide id="2" orient="horz" pos="3041">
          <p15:clr>
            <a:srgbClr val="FF00FF"/>
          </p15:clr>
        </p15:guide>
        <p15:guide id="3" orient="horz" pos="199">
          <p15:clr>
            <a:srgbClr val="FF00FF"/>
          </p15:clr>
        </p15:guide>
        <p15:guide id="4" pos="265">
          <p15:clr>
            <a:srgbClr val="FF00FF"/>
          </p15:clr>
        </p15:guide>
        <p15:guide id="5" pos="5480">
          <p15:clr>
            <a:srgbClr val="FF00FF"/>
          </p15:clr>
        </p15:guide>
        <p15:guide id="6" pos="2911">
          <p15:clr>
            <a:srgbClr val="FF00FF"/>
          </p15:clr>
        </p15:guide>
        <p15:guide id="7" orient="horz" pos="1620">
          <p15:clr>
            <a:srgbClr val="00FFFF"/>
          </p15:clr>
        </p15:guide>
        <p15:guide id="8" pos="5544">
          <p15:clr>
            <a:srgbClr val="FF00FF"/>
          </p15:clr>
        </p15:guide>
        <p15:guide id="9" pos="204">
          <p15:clr>
            <a:srgbClr val="FF00FF"/>
          </p15:clr>
        </p15:guide>
        <p15:guide id="10" pos="466">
          <p15:clr>
            <a:srgbClr val="FF00FF"/>
          </p15:clr>
        </p15:guide>
        <p15:guide id="11" pos="531">
          <p15:clr>
            <a:srgbClr val="FF00FF"/>
          </p15:clr>
        </p15:guide>
        <p15:guide id="12" pos="731">
          <p15:clr>
            <a:srgbClr val="FF00FF"/>
          </p15:clr>
        </p15:guide>
        <p15:guide id="13" pos="792">
          <p15:clr>
            <a:srgbClr val="FF00FF"/>
          </p15:clr>
        </p15:guide>
        <p15:guide id="14" pos="993">
          <p15:clr>
            <a:srgbClr val="FF00FF"/>
          </p15:clr>
        </p15:guide>
        <p15:guide id="15" pos="1059">
          <p15:clr>
            <a:srgbClr val="FF00FF"/>
          </p15:clr>
        </p15:guide>
        <p15:guide id="16" pos="1259">
          <p15:clr>
            <a:srgbClr val="FF00FF"/>
          </p15:clr>
        </p15:guide>
        <p15:guide id="17" pos="1319">
          <p15:clr>
            <a:srgbClr val="FF00FF"/>
          </p15:clr>
        </p15:guide>
        <p15:guide id="18" pos="1519">
          <p15:clr>
            <a:srgbClr val="FF00FF"/>
          </p15:clr>
        </p15:guide>
        <p15:guide id="19" pos="1584">
          <p15:clr>
            <a:srgbClr val="FF00FF"/>
          </p15:clr>
        </p15:guide>
        <p15:guide id="20" pos="1786">
          <p15:clr>
            <a:srgbClr val="FF00FF"/>
          </p15:clr>
        </p15:guide>
        <p15:guide id="21" pos="1849">
          <p15:clr>
            <a:srgbClr val="FF00FF"/>
          </p15:clr>
        </p15:guide>
        <p15:guide id="22" pos="2052">
          <p15:clr>
            <a:srgbClr val="FF00FF"/>
          </p15:clr>
        </p15:guide>
        <p15:guide id="23" pos="2114">
          <p15:clr>
            <a:srgbClr val="FF00FF"/>
          </p15:clr>
        </p15:guide>
        <p15:guide id="24" pos="2314">
          <p15:clr>
            <a:srgbClr val="FF00FF"/>
          </p15:clr>
        </p15:guide>
        <p15:guide id="25" pos="2379">
          <p15:clr>
            <a:srgbClr val="FF00FF"/>
          </p15:clr>
        </p15:guide>
        <p15:guide id="26" pos="2576">
          <p15:clr>
            <a:srgbClr val="FF00FF"/>
          </p15:clr>
        </p15:guide>
        <p15:guide id="27" pos="2644">
          <p15:clr>
            <a:srgbClr val="FF00FF"/>
          </p15:clr>
        </p15:guide>
        <p15:guide id="28" pos="2849">
          <p15:clr>
            <a:srgbClr val="FF00FF"/>
          </p15:clr>
        </p15:guide>
        <p15:guide id="29" pos="3113">
          <p15:clr>
            <a:srgbClr val="FF00FF"/>
          </p15:clr>
        </p15:guide>
        <p15:guide id="30" pos="3174">
          <p15:clr>
            <a:srgbClr val="FF00FF"/>
          </p15:clr>
        </p15:guide>
        <p15:guide id="31" pos="3377">
          <p15:clr>
            <a:srgbClr val="FF00FF"/>
          </p15:clr>
        </p15:guide>
        <p15:guide id="32" pos="3437">
          <p15:clr>
            <a:srgbClr val="FF00FF"/>
          </p15:clr>
        </p15:guide>
        <p15:guide id="33" pos="3641">
          <p15:clr>
            <a:srgbClr val="FF00FF"/>
          </p15:clr>
        </p15:guide>
        <p15:guide id="34" pos="3700">
          <p15:clr>
            <a:srgbClr val="FF00FF"/>
          </p15:clr>
        </p15:guide>
        <p15:guide id="35" pos="3904">
          <p15:clr>
            <a:srgbClr val="FF00FF"/>
          </p15:clr>
        </p15:guide>
        <p15:guide id="36" pos="3963">
          <p15:clr>
            <a:srgbClr val="FF00FF"/>
          </p15:clr>
        </p15:guide>
        <p15:guide id="37" pos="4162">
          <p15:clr>
            <a:srgbClr val="FF00FF"/>
          </p15:clr>
        </p15:guide>
        <p15:guide id="38" pos="4230">
          <p15:clr>
            <a:srgbClr val="FF00FF"/>
          </p15:clr>
        </p15:guide>
        <p15:guide id="39" pos="4429">
          <p15:clr>
            <a:srgbClr val="FF00FF"/>
          </p15:clr>
        </p15:guide>
        <p15:guide id="40" pos="4490">
          <p15:clr>
            <a:srgbClr val="FF00FF"/>
          </p15:clr>
        </p15:guide>
        <p15:guide id="41" pos="4695">
          <p15:clr>
            <a:srgbClr val="FF00FF"/>
          </p15:clr>
        </p15:guide>
        <p15:guide id="42" pos="4754">
          <p15:clr>
            <a:srgbClr val="FF00FF"/>
          </p15:clr>
        </p15:guide>
        <p15:guide id="43" pos="4953">
          <p15:clr>
            <a:srgbClr val="FF00FF"/>
          </p15:clr>
        </p15:guide>
        <p15:guide id="44" pos="5017">
          <p15:clr>
            <a:srgbClr val="FF00FF"/>
          </p15:clr>
        </p15:guide>
        <p15:guide id="45" pos="5220">
          <p15:clr>
            <a:srgbClr val="FF00FF"/>
          </p15:clr>
        </p15:guide>
        <p15:guide id="46" pos="5286">
          <p15:clr>
            <a:srgbClr val="FF00FF"/>
          </p15:clr>
        </p15:guide>
        <p15:guide id="47" pos="2880">
          <p15:clr>
            <a:srgbClr val="00FFFF"/>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60917" y="351792"/>
            <a:ext cx="11078400" cy="8340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3000"/>
              <a:buFont typeface="Arial"/>
              <a:buNone/>
              <a:defRPr sz="3000" b="1"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3000"/>
              <a:buFont typeface="Arial"/>
              <a:buNone/>
              <a:defRPr sz="3000" b="1" i="0" u="none" strike="noStrike" cap="none">
                <a:solidFill>
                  <a:schemeClr val="dk1"/>
                </a:solidFill>
                <a:latin typeface="Arial"/>
                <a:ea typeface="Arial"/>
                <a:cs typeface="Arial"/>
                <a:sym typeface="Arial"/>
              </a:defRPr>
            </a:lvl9pPr>
          </a:lstStyle>
          <a:p>
            <a:endParaRPr/>
          </a:p>
        </p:txBody>
      </p:sp>
      <p:sp>
        <p:nvSpPr>
          <p:cNvPr id="7" name="Google Shape;7;p1"/>
          <p:cNvSpPr txBox="1">
            <a:spLocks noGrp="1"/>
          </p:cNvSpPr>
          <p:nvPr>
            <p:ph type="body" idx="1"/>
          </p:nvPr>
        </p:nvSpPr>
        <p:spPr>
          <a:xfrm>
            <a:off x="566567" y="1179000"/>
            <a:ext cx="11059200" cy="5257600"/>
          </a:xfrm>
          <a:prstGeom prst="rect">
            <a:avLst/>
          </a:prstGeom>
          <a:noFill/>
          <a:ln>
            <a:noFill/>
          </a:ln>
        </p:spPr>
        <p:txBody>
          <a:bodyPr spcFirstLastPara="1" wrap="square" lIns="0" tIns="0" rIns="0" bIns="0" anchor="t" anchorCtr="0">
            <a:noAutofit/>
          </a:bodyPr>
          <a:lstStyle>
            <a:lvl1pPr marL="457200" marR="0" lvl="0" indent="-228600" algn="l" rtl="0">
              <a:lnSpc>
                <a:spcPct val="115000"/>
              </a:lnSpc>
              <a:spcBef>
                <a:spcPts val="0"/>
              </a:spcBef>
              <a:spcAft>
                <a:spcPts val="0"/>
              </a:spcAft>
              <a:buClr>
                <a:srgbClr val="000000"/>
              </a:buClr>
              <a:buSzPts val="2000"/>
              <a:buFont typeface="Arial"/>
              <a:buNone/>
              <a:defRPr sz="2000" b="0" i="0" u="none" strike="noStrike" cap="none">
                <a:solidFill>
                  <a:srgbClr val="000000"/>
                </a:solidFill>
                <a:latin typeface="Arial"/>
                <a:ea typeface="Arial"/>
                <a:cs typeface="Arial"/>
                <a:sym typeface="Arial"/>
              </a:defRPr>
            </a:lvl1pPr>
            <a:lvl2pPr marL="914400" marR="0" lvl="1"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2pPr>
            <a:lvl3pPr marL="1371600" marR="0" lvl="2" indent="-228600" algn="l" rtl="0">
              <a:lnSpc>
                <a:spcPct val="115000"/>
              </a:lnSpc>
              <a:spcBef>
                <a:spcPts val="400"/>
              </a:spcBef>
              <a:spcAft>
                <a:spcPts val="0"/>
              </a:spcAft>
              <a:buClr>
                <a:srgbClr val="000000"/>
              </a:buClr>
              <a:buSzPts val="1600"/>
              <a:buFont typeface="Arial"/>
              <a:buNone/>
              <a:defRPr sz="1600" b="0" i="0" u="none" strike="noStrike" cap="none">
                <a:solidFill>
                  <a:srgbClr val="000000"/>
                </a:solidFill>
                <a:latin typeface="Arial"/>
                <a:ea typeface="Arial"/>
                <a:cs typeface="Arial"/>
                <a:sym typeface="Arial"/>
              </a:defRPr>
            </a:lvl3pPr>
            <a:lvl4pPr marL="1828800" marR="0" lvl="3"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400"/>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6pPr>
            <a:lvl7pPr marL="3200400" marR="0" lvl="6"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7pPr>
            <a:lvl8pPr marL="3657600" marR="0" lvl="7" indent="-228600" algn="l" rtl="0">
              <a:lnSpc>
                <a:spcPct val="115000"/>
              </a:lnSpc>
              <a:spcBef>
                <a:spcPts val="400"/>
              </a:spcBef>
              <a:spcAft>
                <a:spcPts val="0"/>
              </a:spcAft>
              <a:buClr>
                <a:srgbClr val="000000"/>
              </a:buClr>
              <a:buSzPts val="800"/>
              <a:buFont typeface="Arial"/>
              <a:buNone/>
              <a:defRPr sz="800" b="0" i="0" u="none" strike="noStrike" cap="none">
                <a:solidFill>
                  <a:srgbClr val="000000"/>
                </a:solidFill>
                <a:latin typeface="Arial"/>
                <a:ea typeface="Arial"/>
                <a:cs typeface="Arial"/>
                <a:sym typeface="Arial"/>
              </a:defRPr>
            </a:lvl8pPr>
            <a:lvl9pPr marL="4114800" marR="0" lvl="8" indent="-228600" algn="l" rtl="0">
              <a:lnSpc>
                <a:spcPct val="115000"/>
              </a:lnSpc>
              <a:spcBef>
                <a:spcPts val="400"/>
              </a:spcBef>
              <a:spcAft>
                <a:spcPts val="400"/>
              </a:spcAft>
              <a:buClr>
                <a:srgbClr val="000000"/>
              </a:buClr>
              <a:buSzPts val="800"/>
              <a:buFont typeface="Arial"/>
              <a:buNone/>
              <a:defRPr sz="800" b="0" i="0" u="none" strike="noStrike" cap="none">
                <a:solidFill>
                  <a:srgbClr val="000000"/>
                </a:solidFill>
                <a:latin typeface="Arial"/>
                <a:ea typeface="Arial"/>
                <a:cs typeface="Arial"/>
                <a:sym typeface="Arial"/>
              </a:defRPr>
            </a:lvl9pPr>
          </a:lstStyle>
          <a:p>
            <a:endParaRPr/>
          </a:p>
        </p:txBody>
      </p:sp>
      <p:sp>
        <p:nvSpPr>
          <p:cNvPr id="8" name="Google Shape;8;p1"/>
          <p:cNvSpPr txBox="1"/>
          <p:nvPr/>
        </p:nvSpPr>
        <p:spPr>
          <a:xfrm>
            <a:off x="9954465" y="6580777"/>
            <a:ext cx="1904000" cy="304800"/>
          </a:xfrm>
          <a:prstGeom prst="rect">
            <a:avLst/>
          </a:prstGeom>
          <a:noFill/>
          <a:ln>
            <a:noFill/>
          </a:ln>
        </p:spPr>
        <p:txBody>
          <a:bodyPr spcFirstLastPara="1" wrap="square" lIns="121900" tIns="121900" rIns="121900" bIns="121900" anchor="t" anchorCtr="0">
            <a:noAutofit/>
          </a:bodyPr>
          <a:lstStyle/>
          <a:p>
            <a:pPr marL="0" marR="0" lvl="0" indent="0" algn="r" rtl="0">
              <a:lnSpc>
                <a:spcPct val="100000"/>
              </a:lnSpc>
              <a:spcBef>
                <a:spcPts val="0"/>
              </a:spcBef>
              <a:spcAft>
                <a:spcPts val="0"/>
              </a:spcAft>
              <a:buClr>
                <a:srgbClr val="000000"/>
              </a:buClr>
              <a:buSzPts val="400"/>
              <a:buFont typeface="Arial"/>
              <a:buNone/>
            </a:pPr>
            <a:r>
              <a:rPr lang="en" sz="533" b="0" i="0" u="none" strike="noStrike" cap="none">
                <a:solidFill>
                  <a:srgbClr val="B7B7B7"/>
                </a:solidFill>
                <a:latin typeface="Arial"/>
                <a:ea typeface="Arial"/>
                <a:cs typeface="Arial"/>
                <a:sym typeface="Arial"/>
              </a:rPr>
              <a:t>Copyright © 202</a:t>
            </a:r>
            <a:r>
              <a:rPr lang="en" sz="533">
                <a:solidFill>
                  <a:srgbClr val="B7B7B7"/>
                </a:solidFill>
              </a:rPr>
              <a:t>2 </a:t>
            </a:r>
            <a:r>
              <a:rPr lang="en" sz="533" b="0" i="0" u="none" strike="noStrike" cap="none">
                <a:solidFill>
                  <a:srgbClr val="B7B7B7"/>
                </a:solidFill>
                <a:latin typeface="Arial"/>
                <a:ea typeface="Arial"/>
                <a:cs typeface="Arial"/>
                <a:sym typeface="Arial"/>
              </a:rPr>
              <a:t>Arizona Board of Regents</a:t>
            </a:r>
            <a:endParaRPr sz="533" b="0" i="0" u="none" strike="noStrike" cap="none">
              <a:solidFill>
                <a:srgbClr val="B7B7B7"/>
              </a:solidFill>
              <a:latin typeface="Arial"/>
              <a:ea typeface="Arial"/>
              <a:cs typeface="Arial"/>
              <a:sym typeface="Arial"/>
            </a:endParaRPr>
          </a:p>
        </p:txBody>
      </p:sp>
    </p:spTree>
    <p:extLst>
      <p:ext uri="{BB962C8B-B14F-4D97-AF65-F5344CB8AC3E}">
        <p14:creationId xmlns:p14="http://schemas.microsoft.com/office/powerpoint/2010/main" val="1805644755"/>
      </p:ext>
    </p:extLst>
  </p:cSld>
  <p:clrMap bg1="lt1" tx1="dk1" bg2="dk2" tx2="lt2" accent1="accent1" accent2="accent2" accent3="accent3" accent4="accent4" accent5="accent5" accent6="accent6" hlink="hlink" folHlink="folHlink"/>
  <p:sldLayoutIdLst>
    <p:sldLayoutId id="2147484016" r:id="rId1"/>
    <p:sldLayoutId id="2147484017" r:id="rId2"/>
    <p:sldLayoutId id="2147484018" r:id="rId3"/>
    <p:sldLayoutId id="2147484019" r:id="rId4"/>
    <p:sldLayoutId id="2147484020" r:id="rId5"/>
    <p:sldLayoutId id="2147484021" r:id="rId6"/>
    <p:sldLayoutId id="2147484022" r:id="rId7"/>
    <p:sldLayoutId id="2147484023" r:id="rId8"/>
    <p:sldLayoutId id="2147484024" r:id="rId9"/>
    <p:sldLayoutId id="2147484025" r:id="rId10"/>
    <p:sldLayoutId id="2147484026" r:id="rId11"/>
    <p:sldLayoutId id="2147484027" r:id="rId12"/>
    <p:sldLayoutId id="2147484028" r:id="rId13"/>
    <p:sldLayoutId id="2147484029" r:id="rId14"/>
    <p:sldLayoutId id="2147484030" r:id="rId15"/>
    <p:sldLayoutId id="2147484031" r:id="rId16"/>
    <p:sldLayoutId id="2147484032" r:id="rId17"/>
    <p:sldLayoutId id="2147484033" r:id="rId18"/>
    <p:sldLayoutId id="2147484034" r:id="rId19"/>
    <p:sldLayoutId id="2147484035" r:id="rId20"/>
    <p:sldLayoutId id="2147484036" r:id="rId21"/>
    <p:sldLayoutId id="2147484037" r:id="rId22"/>
    <p:sldLayoutId id="2147484038" r:id="rId23"/>
    <p:sldLayoutId id="2147484039" r:id="rId24"/>
    <p:sldLayoutId id="2147484040" r:id="rId25"/>
    <p:sldLayoutId id="2147484041" r:id="rId26"/>
    <p:sldLayoutId id="2147484042" r:id="rId27"/>
    <p:sldLayoutId id="2147484043" r:id="rId28"/>
    <p:sldLayoutId id="2147484044" r:id="rId29"/>
    <p:sldLayoutId id="2147484045" r:id="rId30"/>
    <p:sldLayoutId id="2147484046" r:id="rId31"/>
    <p:sldLayoutId id="2147484047" r:id="rId32"/>
    <p:sldLayoutId id="2147484048" r:id="rId33"/>
    <p:sldLayoutId id="2147484049" r:id="rId34"/>
    <p:sldLayoutId id="2147484050" r:id="rId35"/>
    <p:sldLayoutId id="2147484051" r:id="rId36"/>
    <p:sldLayoutId id="2147484052" r:id="rId37"/>
    <p:sldLayoutId id="2147484053" r:id="rId38"/>
    <p:sldLayoutId id="2147484054" r:id="rId39"/>
    <p:sldLayoutId id="2147484055" r:id="rId40"/>
    <p:sldLayoutId id="2147484056" r:id="rId41"/>
    <p:sldLayoutId id="2147484057" r:id="rId42"/>
    <p:sldLayoutId id="2147484058" r:id="rId43"/>
    <p:sldLayoutId id="2147484059" r:id="rId44"/>
    <p:sldLayoutId id="2147484060" r:id="rId45"/>
    <p:sldLayoutId id="2147484061" r:id="rId46"/>
    <p:sldLayoutId id="2147484062" r:id="rId47"/>
    <p:sldLayoutId id="2147484063" r:id="rId48"/>
    <p:sldLayoutId id="2147484064" r:id="rId49"/>
    <p:sldLayoutId id="2147484065" r:id="rId50"/>
    <p:sldLayoutId id="2147484066" r:id="rId51"/>
    <p:sldLayoutId id="2147484067" r:id="rId52"/>
    <p:sldLayoutId id="2147484068" r:id="rId53"/>
    <p:sldLayoutId id="2147484069" r:id="rId54"/>
    <p:sldLayoutId id="2147484070" r:id="rId55"/>
    <p:sldLayoutId id="2147484071" r:id="rId56"/>
    <p:sldLayoutId id="2147484072" r:id="rId57"/>
    <p:sldLayoutId id="2147484073" r:id="rId58"/>
    <p:sldLayoutId id="2147484074" r:id="rId59"/>
    <p:sldLayoutId id="2147484075" r:id="rId60"/>
    <p:sldLayoutId id="2147484076" r:id="rId61"/>
    <p:sldLayoutId id="2147484077" r:id="rId62"/>
    <p:sldLayoutId id="2147484078" r:id="rId63"/>
    <p:sldLayoutId id="2147484079" r:id="rId64"/>
    <p:sldLayoutId id="2147484080" r:id="rId65"/>
    <p:sldLayoutId id="2147484081" r:id="rId66"/>
    <p:sldLayoutId id="2147484082" r:id="rId67"/>
  </p:sldLayoutIdLst>
  <p:txStyles>
    <p:title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eaLnBrk="1" hangingPunct="1">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560">
          <p15:clr>
            <a:srgbClr val="FF00FF"/>
          </p15:clr>
        </p15:guide>
        <p15:guide id="2" orient="horz" pos="3041">
          <p15:clr>
            <a:srgbClr val="FF00FF"/>
          </p15:clr>
        </p15:guide>
        <p15:guide id="3" orient="horz" pos="199">
          <p15:clr>
            <a:srgbClr val="FF00FF"/>
          </p15:clr>
        </p15:guide>
        <p15:guide id="4" pos="265">
          <p15:clr>
            <a:srgbClr val="FF00FF"/>
          </p15:clr>
        </p15:guide>
        <p15:guide id="5" pos="5480">
          <p15:clr>
            <a:srgbClr val="FF00FF"/>
          </p15:clr>
        </p15:guide>
        <p15:guide id="6" pos="2911">
          <p15:clr>
            <a:srgbClr val="FF00FF"/>
          </p15:clr>
        </p15:guide>
        <p15:guide id="7" orient="horz" pos="1620">
          <p15:clr>
            <a:srgbClr val="00FFFF"/>
          </p15:clr>
        </p15:guide>
        <p15:guide id="8" pos="5544">
          <p15:clr>
            <a:srgbClr val="FF00FF"/>
          </p15:clr>
        </p15:guide>
        <p15:guide id="9" pos="204">
          <p15:clr>
            <a:srgbClr val="FF00FF"/>
          </p15:clr>
        </p15:guide>
        <p15:guide id="10" pos="466">
          <p15:clr>
            <a:srgbClr val="FF00FF"/>
          </p15:clr>
        </p15:guide>
        <p15:guide id="11" pos="531">
          <p15:clr>
            <a:srgbClr val="FF00FF"/>
          </p15:clr>
        </p15:guide>
        <p15:guide id="12" pos="731">
          <p15:clr>
            <a:srgbClr val="FF00FF"/>
          </p15:clr>
        </p15:guide>
        <p15:guide id="13" pos="792">
          <p15:clr>
            <a:srgbClr val="FF00FF"/>
          </p15:clr>
        </p15:guide>
        <p15:guide id="14" pos="993">
          <p15:clr>
            <a:srgbClr val="FF00FF"/>
          </p15:clr>
        </p15:guide>
        <p15:guide id="15" pos="1059">
          <p15:clr>
            <a:srgbClr val="FF00FF"/>
          </p15:clr>
        </p15:guide>
        <p15:guide id="16" pos="1259">
          <p15:clr>
            <a:srgbClr val="FF00FF"/>
          </p15:clr>
        </p15:guide>
        <p15:guide id="17" pos="1319">
          <p15:clr>
            <a:srgbClr val="FF00FF"/>
          </p15:clr>
        </p15:guide>
        <p15:guide id="18" pos="1519">
          <p15:clr>
            <a:srgbClr val="FF00FF"/>
          </p15:clr>
        </p15:guide>
        <p15:guide id="19" pos="1584">
          <p15:clr>
            <a:srgbClr val="FF00FF"/>
          </p15:clr>
        </p15:guide>
        <p15:guide id="20" pos="1786">
          <p15:clr>
            <a:srgbClr val="FF00FF"/>
          </p15:clr>
        </p15:guide>
        <p15:guide id="21" pos="1849">
          <p15:clr>
            <a:srgbClr val="FF00FF"/>
          </p15:clr>
        </p15:guide>
        <p15:guide id="22" pos="2052">
          <p15:clr>
            <a:srgbClr val="FF00FF"/>
          </p15:clr>
        </p15:guide>
        <p15:guide id="23" pos="2114">
          <p15:clr>
            <a:srgbClr val="FF00FF"/>
          </p15:clr>
        </p15:guide>
        <p15:guide id="24" pos="2314">
          <p15:clr>
            <a:srgbClr val="FF00FF"/>
          </p15:clr>
        </p15:guide>
        <p15:guide id="25" pos="2379">
          <p15:clr>
            <a:srgbClr val="FF00FF"/>
          </p15:clr>
        </p15:guide>
        <p15:guide id="26" pos="2576">
          <p15:clr>
            <a:srgbClr val="FF00FF"/>
          </p15:clr>
        </p15:guide>
        <p15:guide id="27" pos="2644">
          <p15:clr>
            <a:srgbClr val="FF00FF"/>
          </p15:clr>
        </p15:guide>
        <p15:guide id="28" pos="2849">
          <p15:clr>
            <a:srgbClr val="FF00FF"/>
          </p15:clr>
        </p15:guide>
        <p15:guide id="29" pos="3113">
          <p15:clr>
            <a:srgbClr val="FF00FF"/>
          </p15:clr>
        </p15:guide>
        <p15:guide id="30" pos="3174">
          <p15:clr>
            <a:srgbClr val="FF00FF"/>
          </p15:clr>
        </p15:guide>
        <p15:guide id="31" pos="3377">
          <p15:clr>
            <a:srgbClr val="FF00FF"/>
          </p15:clr>
        </p15:guide>
        <p15:guide id="32" pos="3437">
          <p15:clr>
            <a:srgbClr val="FF00FF"/>
          </p15:clr>
        </p15:guide>
        <p15:guide id="33" pos="3641">
          <p15:clr>
            <a:srgbClr val="FF00FF"/>
          </p15:clr>
        </p15:guide>
        <p15:guide id="34" pos="3700">
          <p15:clr>
            <a:srgbClr val="FF00FF"/>
          </p15:clr>
        </p15:guide>
        <p15:guide id="35" pos="3904">
          <p15:clr>
            <a:srgbClr val="FF00FF"/>
          </p15:clr>
        </p15:guide>
        <p15:guide id="36" pos="3963">
          <p15:clr>
            <a:srgbClr val="FF00FF"/>
          </p15:clr>
        </p15:guide>
        <p15:guide id="37" pos="4162">
          <p15:clr>
            <a:srgbClr val="FF00FF"/>
          </p15:clr>
        </p15:guide>
        <p15:guide id="38" pos="4230">
          <p15:clr>
            <a:srgbClr val="FF00FF"/>
          </p15:clr>
        </p15:guide>
        <p15:guide id="39" pos="4429">
          <p15:clr>
            <a:srgbClr val="FF00FF"/>
          </p15:clr>
        </p15:guide>
        <p15:guide id="40" pos="4490">
          <p15:clr>
            <a:srgbClr val="FF00FF"/>
          </p15:clr>
        </p15:guide>
        <p15:guide id="41" pos="4695">
          <p15:clr>
            <a:srgbClr val="FF00FF"/>
          </p15:clr>
        </p15:guide>
        <p15:guide id="42" pos="4754">
          <p15:clr>
            <a:srgbClr val="FF00FF"/>
          </p15:clr>
        </p15:guide>
        <p15:guide id="43" pos="4953">
          <p15:clr>
            <a:srgbClr val="FF00FF"/>
          </p15:clr>
        </p15:guide>
        <p15:guide id="44" pos="5017">
          <p15:clr>
            <a:srgbClr val="FF00FF"/>
          </p15:clr>
        </p15:guide>
        <p15:guide id="45" pos="5220">
          <p15:clr>
            <a:srgbClr val="FF00FF"/>
          </p15:clr>
        </p15:guide>
        <p15:guide id="46" pos="5286">
          <p15:clr>
            <a:srgbClr val="FF00FF"/>
          </p15:clr>
        </p15:guide>
        <p15:guide id="47" pos="2880">
          <p15:clr>
            <a:srgbClr val="00FF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63.xml"/></Relationships>
</file>

<file path=ppt/slides/_rels/slide1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8.xml"/><Relationship Id="rId1" Type="http://schemas.openxmlformats.org/officeDocument/2006/relationships/slideLayout" Target="../slideLayouts/slideLayout101.xml"/></Relationships>
</file>

<file path=ppt/slides/_rels/slide1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9.xml"/><Relationship Id="rId1" Type="http://schemas.openxmlformats.org/officeDocument/2006/relationships/slideLayout" Target="../slideLayouts/slideLayout7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42.xml"/></Relationships>
</file>

<file path=ppt/slides/_rels/slide1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1.xml"/><Relationship Id="rId1" Type="http://schemas.openxmlformats.org/officeDocument/2006/relationships/slideLayout" Target="../slideLayouts/slideLayout342.xml"/><Relationship Id="rId4" Type="http://schemas.openxmlformats.org/officeDocument/2006/relationships/image" Target="../media/image5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8.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3.xml"/><Relationship Id="rId1" Type="http://schemas.openxmlformats.org/officeDocument/2006/relationships/slideLayout" Target="../slideLayouts/slideLayout4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6.xml"/></Relationships>
</file>

<file path=ppt/slides/_rels/slide1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31.xml"/><Relationship Id="rId4" Type="http://schemas.openxmlformats.org/officeDocument/2006/relationships/image" Target="../media/image56.png"/></Relationships>
</file>

<file path=ppt/slides/_rels/slide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xml"/><Relationship Id="rId1" Type="http://schemas.openxmlformats.org/officeDocument/2006/relationships/slideLayout" Target="../slideLayouts/slideLayout14.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2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15.xml"/><Relationship Id="rId1" Type="http://schemas.openxmlformats.org/officeDocument/2006/relationships/slideLayout" Target="../slideLayouts/slideLayout4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5.xml"/></Relationships>
</file>

<file path=ppt/slides/_rels/slide22.xml.rels><?xml version="1.0" encoding="UTF-8" standalone="yes"?>
<Relationships xmlns="http://schemas.openxmlformats.org/package/2006/relationships"><Relationship Id="rId8" Type="http://schemas.openxmlformats.org/officeDocument/2006/relationships/image" Target="../media/image63.jpeg"/><Relationship Id="rId3" Type="http://schemas.openxmlformats.org/officeDocument/2006/relationships/image" Target="../media/image58.jpeg"/><Relationship Id="rId7" Type="http://schemas.openxmlformats.org/officeDocument/2006/relationships/image" Target="../media/image62.jpeg"/><Relationship Id="rId2" Type="http://schemas.openxmlformats.org/officeDocument/2006/relationships/notesSlide" Target="../notesSlides/notesSlide17.xml"/><Relationship Id="rId1" Type="http://schemas.openxmlformats.org/officeDocument/2006/relationships/slideLayout" Target="../slideLayouts/slideLayout19.xml"/><Relationship Id="rId6" Type="http://schemas.openxmlformats.org/officeDocument/2006/relationships/image" Target="../media/image61.jpeg"/><Relationship Id="rId11" Type="http://schemas.openxmlformats.org/officeDocument/2006/relationships/hyperlink" Target="https://unsplash.com/s/photos/hospital?utm_source=unsplash&amp;utm_medium=referral&amp;utm_content=creditCopyText" TargetMode="External"/><Relationship Id="rId5" Type="http://schemas.openxmlformats.org/officeDocument/2006/relationships/image" Target="../media/image60.jpeg"/><Relationship Id="rId10" Type="http://schemas.openxmlformats.org/officeDocument/2006/relationships/image" Target="../media/image65.jpeg"/><Relationship Id="rId4" Type="http://schemas.openxmlformats.org/officeDocument/2006/relationships/image" Target="../media/image59.jpeg"/><Relationship Id="rId9" Type="http://schemas.openxmlformats.org/officeDocument/2006/relationships/image" Target="../media/image64.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66.png"/><Relationship Id="rId7" Type="http://schemas.openxmlformats.org/officeDocument/2006/relationships/diagramQuickStyle" Target="../diagrams/quickStyle3.xml"/><Relationship Id="rId2" Type="http://schemas.openxmlformats.org/officeDocument/2006/relationships/notesSlide" Target="../notesSlides/notesSlide21.xml"/><Relationship Id="rId1" Type="http://schemas.openxmlformats.org/officeDocument/2006/relationships/slideLayout" Target="../slideLayouts/slideLayout43.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67.svg"/><Relationship Id="rId9" Type="http://schemas.microsoft.com/office/2007/relationships/diagramDrawing" Target="../diagrams/drawing3.xml"/></Relationships>
</file>

<file path=ppt/slides/_rels/slide2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2.xml"/><Relationship Id="rId1" Type="http://schemas.openxmlformats.org/officeDocument/2006/relationships/slideLayout" Target="../slideLayouts/slideLayout78.xml"/><Relationship Id="rId4" Type="http://schemas.openxmlformats.org/officeDocument/2006/relationships/image" Target="../media/image69.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7.xml"/></Relationships>
</file>

<file path=ppt/slides/_rels/slide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8.xml"/></Relationships>
</file>

<file path=ppt/slides/_rels/slide3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26.xml"/><Relationship Id="rId1" Type="http://schemas.openxmlformats.org/officeDocument/2006/relationships/slideLayout" Target="../slideLayouts/slideLayout15.xml"/><Relationship Id="rId4" Type="http://schemas.openxmlformats.org/officeDocument/2006/relationships/image" Target="../media/image71.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28.xml"/><Relationship Id="rId1" Type="http://schemas.openxmlformats.org/officeDocument/2006/relationships/slideLayout" Target="../slideLayouts/slideLayout74.xml"/><Relationship Id="rId4" Type="http://schemas.openxmlformats.org/officeDocument/2006/relationships/image" Target="../media/image73.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74.jpeg"/><Relationship Id="rId7" Type="http://schemas.openxmlformats.org/officeDocument/2006/relationships/image" Target="../media/image78.png"/><Relationship Id="rId2" Type="http://schemas.openxmlformats.org/officeDocument/2006/relationships/notesSlide" Target="../notesSlides/notesSlide32.xml"/><Relationship Id="rId1" Type="http://schemas.openxmlformats.org/officeDocument/2006/relationships/slideLayout" Target="../slideLayouts/slideLayout66.xml"/><Relationship Id="rId6" Type="http://schemas.openxmlformats.org/officeDocument/2006/relationships/image" Target="../media/image77.png"/><Relationship Id="rId5" Type="http://schemas.openxmlformats.org/officeDocument/2006/relationships/image" Target="../media/image76.png"/><Relationship Id="rId4" Type="http://schemas.openxmlformats.org/officeDocument/2006/relationships/image" Target="../media/image75.png"/></Relationships>
</file>

<file path=ppt/slides/_rels/slide3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131.xml"/><Relationship Id="rId4" Type="http://schemas.openxmlformats.org/officeDocument/2006/relationships/image" Target="../media/image81.png"/></Relationships>
</file>

<file path=ppt/slides/_rels/slide3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3.xml"/><Relationship Id="rId1" Type="http://schemas.openxmlformats.org/officeDocument/2006/relationships/slideLayout" Target="../slideLayouts/slideLayout128.xml"/></Relationships>
</file>

<file path=ppt/slides/_rels/slide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4.xml"/><Relationship Id="rId1" Type="http://schemas.openxmlformats.org/officeDocument/2006/relationships/slideLayout" Target="../slideLayouts/slideLayout12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4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5.xml"/><Relationship Id="rId1" Type="http://schemas.openxmlformats.org/officeDocument/2006/relationships/slideLayout" Target="../slideLayouts/slideLayout99.xml"/><Relationship Id="rId4" Type="http://schemas.openxmlformats.org/officeDocument/2006/relationships/image" Target="../media/image84.png"/></Relationships>
</file>

<file path=ppt/slides/_rels/slide43.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99.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4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6.xml"/><Relationship Id="rId1" Type="http://schemas.openxmlformats.org/officeDocument/2006/relationships/slideLayout" Target="../slideLayouts/slideLayout127.xml"/></Relationships>
</file>

<file path=ppt/slides/_rels/slide4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49.jpeg"/><Relationship Id="rId7" Type="http://schemas.openxmlformats.org/officeDocument/2006/relationships/diagramColors" Target="../diagrams/colors4.xml"/><Relationship Id="rId2" Type="http://schemas.openxmlformats.org/officeDocument/2006/relationships/notesSlide" Target="../notesSlides/notesSlide37.xml"/><Relationship Id="rId1" Type="http://schemas.openxmlformats.org/officeDocument/2006/relationships/slideLayout" Target="../slideLayouts/slideLayout66.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4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38.xml"/><Relationship Id="rId1" Type="http://schemas.openxmlformats.org/officeDocument/2006/relationships/slideLayout" Target="../slideLayouts/slideLayout171.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48.xml.rels><?xml version="1.0" encoding="UTF-8" standalone="yes"?>
<Relationships xmlns="http://schemas.openxmlformats.org/package/2006/relationships"><Relationship Id="rId3" Type="http://schemas.openxmlformats.org/officeDocument/2006/relationships/hyperlink" Target="https://pxhere.com/en/photo/1064" TargetMode="External"/><Relationship Id="rId2" Type="http://schemas.openxmlformats.org/officeDocument/2006/relationships/image" Target="../media/image86.jpg!d"/><Relationship Id="rId1" Type="http://schemas.openxmlformats.org/officeDocument/2006/relationships/slideLayout" Target="../slideLayouts/slideLayout74.xml"/></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9.xml"/></Relationships>
</file>

<file path=ppt/slides/_rels/slide5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7.jpeg"/><Relationship Id="rId7" Type="http://schemas.openxmlformats.org/officeDocument/2006/relationships/image" Target="../media/image90.svg"/><Relationship Id="rId2" Type="http://schemas.openxmlformats.org/officeDocument/2006/relationships/notesSlide" Target="../notesSlides/notesSlide40.xml"/><Relationship Id="rId1" Type="http://schemas.openxmlformats.org/officeDocument/2006/relationships/slideLayout" Target="../slideLayouts/slideLayout71.xml"/><Relationship Id="rId6" Type="http://schemas.openxmlformats.org/officeDocument/2006/relationships/image" Target="../media/image89.png"/><Relationship Id="rId11" Type="http://schemas.openxmlformats.org/officeDocument/2006/relationships/image" Target="../media/image94.jpeg"/><Relationship Id="rId5" Type="http://schemas.openxmlformats.org/officeDocument/2006/relationships/hyperlink" Target="https://unsplash.com/s/photos/aging?utm_source=unsplash&amp;utm_medium=referral&amp;utm_content=creditCopyText" TargetMode="External"/><Relationship Id="rId10" Type="http://schemas.openxmlformats.org/officeDocument/2006/relationships/image" Target="../media/image93.png"/><Relationship Id="rId4" Type="http://schemas.openxmlformats.org/officeDocument/2006/relationships/image" Target="../media/image88.jpeg"/><Relationship Id="rId9" Type="http://schemas.openxmlformats.org/officeDocument/2006/relationships/image" Target="../media/image92.svg"/></Relationships>
</file>

<file path=ppt/slides/_rels/slide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28.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xml"/><Relationship Id="rId1" Type="http://schemas.openxmlformats.org/officeDocument/2006/relationships/slideLayout" Target="../slideLayouts/slideLayout112.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5.xml"/><Relationship Id="rId1" Type="http://schemas.openxmlformats.org/officeDocument/2006/relationships/slideLayout" Target="../slideLayouts/slideLayout5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9.jpeg"/><Relationship Id="rId7" Type="http://schemas.openxmlformats.org/officeDocument/2006/relationships/diagramColors" Target="../diagrams/colors2.xml"/><Relationship Id="rId2" Type="http://schemas.openxmlformats.org/officeDocument/2006/relationships/notesSlide" Target="../notesSlides/notesSlide6.xml"/><Relationship Id="rId1" Type="http://schemas.openxmlformats.org/officeDocument/2006/relationships/slideLayout" Target="../slideLayouts/slideLayout32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15"/>
        <p:cNvGrpSpPr/>
        <p:nvPr/>
      </p:nvGrpSpPr>
      <p:grpSpPr>
        <a:xfrm>
          <a:off x="0" y="0"/>
          <a:ext cx="0" cy="0"/>
          <a:chOff x="0" y="0"/>
          <a:chExt cx="0" cy="0"/>
        </a:xfrm>
      </p:grpSpPr>
      <p:pic>
        <p:nvPicPr>
          <p:cNvPr id="13" name="Picture Placeholder 12">
            <a:extLst>
              <a:ext uri="{FF2B5EF4-FFF2-40B4-BE49-F238E27FC236}">
                <a16:creationId xmlns:a16="http://schemas.microsoft.com/office/drawing/2014/main" id="{78A49ED7-916F-6472-260D-8916F51E3423}"/>
              </a:ext>
            </a:extLst>
          </p:cNvPr>
          <p:cNvPicPr>
            <a:picLocks noGrp="1" noChangeAspect="1"/>
          </p:cNvPicPr>
          <p:nvPr>
            <p:ph type="pic" idx="2"/>
          </p:nvPr>
        </p:nvPicPr>
        <p:blipFill>
          <a:blip r:embed="rId3" cstate="screen">
            <a:extLst>
              <a:ext uri="{28A0092B-C50C-407E-A947-70E740481C1C}">
                <a14:useLocalDpi xmlns:a14="http://schemas.microsoft.com/office/drawing/2010/main"/>
              </a:ext>
            </a:extLst>
          </a:blip>
          <a:srcRect/>
          <a:stretch/>
        </p:blipFill>
        <p:spPr>
          <a:xfrm>
            <a:off x="0" y="0"/>
            <a:ext cx="12192000" cy="5400400"/>
          </a:xfrm>
        </p:spPr>
      </p:pic>
      <p:sp>
        <p:nvSpPr>
          <p:cNvPr id="1318" name="Google Shape;1318;p82"/>
          <p:cNvSpPr txBox="1">
            <a:spLocks noGrp="1"/>
          </p:cNvSpPr>
          <p:nvPr>
            <p:ph type="ctrTitle"/>
          </p:nvPr>
        </p:nvSpPr>
        <p:spPr>
          <a:xfrm>
            <a:off x="185908" y="1457600"/>
            <a:ext cx="11820183" cy="2828364"/>
          </a:xfrm>
          <a:prstGeom prst="rect">
            <a:avLst/>
          </a:prstGeom>
          <a:ln>
            <a:noFill/>
          </a:ln>
        </p:spPr>
        <p:txBody>
          <a:bodyPr spcFirstLastPara="1" vert="horz" wrap="square" lIns="0" tIns="0" rIns="0" bIns="0" rtlCol="0" anchor="b" anchorCtr="0">
            <a:noAutofit/>
          </a:bodyPr>
          <a:lstStyle/>
          <a:p>
            <a:r>
              <a:rPr lang="en-US" sz="6600" kern="0" dirty="0">
                <a:solidFill>
                  <a:srgbClr val="000000"/>
                </a:solidFill>
                <a:effectLst/>
                <a:latin typeface="Arial" panose="020B0604020202020204" pitchFamily="34" charset="0"/>
                <a:ea typeface="Times New Roman" panose="02020603050405020304" pitchFamily="18" charset="0"/>
              </a:rPr>
              <a:t>Thriving in Rural Environments: Aging, Social Determinants, and Health</a:t>
            </a:r>
            <a:endParaRPr sz="28700" dirty="0"/>
          </a:p>
        </p:txBody>
      </p:sp>
      <p:sp>
        <p:nvSpPr>
          <p:cNvPr id="1317" name="Google Shape;1317;p82"/>
          <p:cNvSpPr txBox="1">
            <a:spLocks noGrp="1"/>
          </p:cNvSpPr>
          <p:nvPr>
            <p:ph type="body" idx="1"/>
          </p:nvPr>
        </p:nvSpPr>
        <p:spPr>
          <a:prstGeom prst="rect">
            <a:avLst/>
          </a:prstGeom>
        </p:spPr>
        <p:txBody>
          <a:bodyPr spcFirstLastPara="1" vert="horz" wrap="square" lIns="0" tIns="0" rIns="0" bIns="121900" rtlCol="0" anchor="t" anchorCtr="0">
            <a:noAutofit/>
          </a:bodyPr>
          <a:lstStyle/>
          <a:p>
            <a:pPr marL="0" indent="0"/>
            <a:r>
              <a:rPr lang="en" dirty="0"/>
              <a:t>M. Aaron Guest, PhD, MPH, MSW</a:t>
            </a:r>
          </a:p>
          <a:p>
            <a:pPr marL="0" indent="0"/>
            <a:r>
              <a:rPr lang="en" dirty="0"/>
              <a:t>Assistant Professor of Aging</a:t>
            </a:r>
          </a:p>
          <a:p>
            <a:pPr marL="0" indent="0"/>
            <a:r>
              <a:rPr lang="en" dirty="0"/>
              <a:t>Center for Innovation in Healthy and Resilient Aging </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36"/>
        <p:cNvGrpSpPr/>
        <p:nvPr/>
      </p:nvGrpSpPr>
      <p:grpSpPr>
        <a:xfrm>
          <a:off x="0" y="0"/>
          <a:ext cx="0" cy="0"/>
          <a:chOff x="0" y="0"/>
          <a:chExt cx="0" cy="0"/>
        </a:xfrm>
      </p:grpSpPr>
      <p:sp>
        <p:nvSpPr>
          <p:cNvPr id="1537" name="Google Shape;1537;p110"/>
          <p:cNvSpPr txBox="1">
            <a:spLocks noGrp="1"/>
          </p:cNvSpPr>
          <p:nvPr>
            <p:ph type="title"/>
          </p:nvPr>
        </p:nvSpPr>
        <p:spPr>
          <a:xfrm>
            <a:off x="558019" y="493986"/>
            <a:ext cx="11075962" cy="4273862"/>
          </a:xfrm>
          <a:prstGeom prst="rect">
            <a:avLst/>
          </a:prstGeom>
          <a:noFill/>
          <a:ln>
            <a:noFill/>
          </a:ln>
        </p:spPr>
        <p:txBody>
          <a:bodyPr spcFirstLastPara="1" wrap="square" lIns="121900" tIns="121900" rIns="121900" bIns="121900" anchor="ctr" anchorCtr="0">
            <a:noAutofit/>
          </a:bodyPr>
          <a:lstStyle/>
          <a:p>
            <a:pPr>
              <a:buSzPts val="1400"/>
            </a:pPr>
            <a:r>
              <a:rPr lang="en" sz="4800" dirty="0">
                <a:solidFill>
                  <a:schemeClr val="lt1"/>
                </a:solidFill>
                <a:highlight>
                  <a:schemeClr val="dk1"/>
                </a:highlight>
              </a:rPr>
              <a:t>Social-Environmental Gerontology:</a:t>
            </a:r>
            <a:r>
              <a:rPr lang="en" sz="4800" dirty="0"/>
              <a:t> </a:t>
            </a:r>
            <a:r>
              <a:rPr lang="en-US" sz="4800" dirty="0"/>
              <a:t>examination of the environment (physical, social, cultural) with ensuring the optimal fit between the individual and their environment. </a:t>
            </a:r>
            <a:endParaRPr sz="4800" dirty="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CF6835C-FE68-5378-8A71-AD3DFE5C155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501832" y="195265"/>
            <a:ext cx="8690168" cy="6715129"/>
          </a:xfrm>
          <a:prstGeom prst="rect">
            <a:avLst/>
          </a:prstGeom>
        </p:spPr>
      </p:pic>
      <p:sp>
        <p:nvSpPr>
          <p:cNvPr id="4" name="TextBox 3">
            <a:extLst>
              <a:ext uri="{FF2B5EF4-FFF2-40B4-BE49-F238E27FC236}">
                <a16:creationId xmlns:a16="http://schemas.microsoft.com/office/drawing/2014/main" id="{06BB1A26-B024-34DA-3609-B42C32000DA0}"/>
              </a:ext>
            </a:extLst>
          </p:cNvPr>
          <p:cNvSpPr txBox="1"/>
          <p:nvPr/>
        </p:nvSpPr>
        <p:spPr>
          <a:xfrm>
            <a:off x="0" y="6633395"/>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Lawton</a:t>
            </a:r>
          </a:p>
        </p:txBody>
      </p:sp>
      <p:sp>
        <p:nvSpPr>
          <p:cNvPr id="2" name="Title 3">
            <a:extLst>
              <a:ext uri="{FF2B5EF4-FFF2-40B4-BE49-F238E27FC236}">
                <a16:creationId xmlns:a16="http://schemas.microsoft.com/office/drawing/2014/main" id="{A31AD3CD-1421-EEF7-1110-6316238F0C5A}"/>
              </a:ext>
            </a:extLst>
          </p:cNvPr>
          <p:cNvSpPr>
            <a:spLocks noGrp="1"/>
          </p:cNvSpPr>
          <p:nvPr>
            <p:ph type="title"/>
          </p:nvPr>
        </p:nvSpPr>
        <p:spPr>
          <a:xfrm>
            <a:off x="150986" y="2924461"/>
            <a:ext cx="3577461" cy="1256736"/>
          </a:xfrm>
        </p:spPr>
        <p:txBody>
          <a:bodyPr/>
          <a:lstStyle/>
          <a:p>
            <a:r>
              <a:rPr lang="en-US" dirty="0">
                <a:latin typeface="Arial" panose="020B0604020202020204" pitchFamily="34" charset="0"/>
                <a:cs typeface="Arial" panose="020B0604020202020204" pitchFamily="34" charset="0"/>
              </a:rPr>
              <a:t>Environmental </a:t>
            </a: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Press </a:t>
            </a:r>
            <a:br>
              <a:rPr lang="en-US" dirty="0">
                <a:latin typeface="Arial" panose="020B0604020202020204" pitchFamily="34" charset="0"/>
                <a:cs typeface="Arial" panose="020B0604020202020204" pitchFamily="34" charset="0"/>
              </a:rPr>
            </a:br>
            <a:r>
              <a:rPr lang="en-US" sz="2400" dirty="0">
                <a:latin typeface="Arial" panose="020B0604020202020204" pitchFamily="34" charset="0"/>
                <a:cs typeface="Arial" panose="020B0604020202020204" pitchFamily="34" charset="0"/>
              </a:rPr>
              <a:t>(B= </a:t>
            </a:r>
            <a:r>
              <a:rPr lang="en-US" sz="2400" dirty="0" err="1">
                <a:latin typeface="Arial" panose="020B0604020202020204" pitchFamily="34" charset="0"/>
                <a:cs typeface="Arial" panose="020B0604020202020204" pitchFamily="34" charset="0"/>
              </a:rPr>
              <a:t>ƒ</a:t>
            </a:r>
            <a:r>
              <a:rPr lang="en-US" sz="2400" dirty="0">
                <a:latin typeface="Arial" panose="020B0604020202020204" pitchFamily="34" charset="0"/>
                <a:cs typeface="Arial" panose="020B0604020202020204" pitchFamily="34" charset="0"/>
              </a:rPr>
              <a:t>(P, E, PXE)</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853373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D1A73F1-1B23-6111-398D-6DDB722589E7}"/>
              </a:ext>
            </a:extLst>
          </p:cNvPr>
          <p:cNvSpPr>
            <a:spLocks noGrp="1"/>
          </p:cNvSpPr>
          <p:nvPr>
            <p:ph type="title"/>
          </p:nvPr>
        </p:nvSpPr>
        <p:spPr>
          <a:xfrm>
            <a:off x="566567" y="421200"/>
            <a:ext cx="7446902" cy="6016000"/>
          </a:xfrm>
        </p:spPr>
        <p:txBody>
          <a:bodyPr/>
          <a:lstStyle/>
          <a:p>
            <a:r>
              <a:rPr lang="en-US" dirty="0"/>
              <a:t>Location</a:t>
            </a:r>
            <a:br>
              <a:rPr lang="en-US" dirty="0"/>
            </a:br>
            <a:r>
              <a:rPr lang="en-US" dirty="0"/>
              <a:t>Influences </a:t>
            </a:r>
            <a:br>
              <a:rPr lang="en-US" dirty="0"/>
            </a:br>
            <a:r>
              <a:rPr lang="en-US" dirty="0"/>
              <a:t>Health</a:t>
            </a:r>
          </a:p>
        </p:txBody>
      </p:sp>
      <p:pic>
        <p:nvPicPr>
          <p:cNvPr id="5" name="Picture 4" descr="Shape&#10;&#10;Description automatically generated with low confidence">
            <a:extLst>
              <a:ext uri="{FF2B5EF4-FFF2-40B4-BE49-F238E27FC236}">
                <a16:creationId xmlns:a16="http://schemas.microsoft.com/office/drawing/2014/main" id="{C9042AB4-6B77-409E-7CC8-310B80EBBA9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13615" y="420800"/>
            <a:ext cx="6096000" cy="6096000"/>
          </a:xfrm>
          <a:prstGeom prst="rect">
            <a:avLst/>
          </a:prstGeom>
        </p:spPr>
      </p:pic>
    </p:spTree>
    <p:extLst>
      <p:ext uri="{BB962C8B-B14F-4D97-AF65-F5344CB8AC3E}">
        <p14:creationId xmlns:p14="http://schemas.microsoft.com/office/powerpoint/2010/main" val="16329432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1E4101E8-A9BB-8DA8-0F56-65ECFC1B1510}"/>
              </a:ext>
            </a:extLst>
          </p:cNvPr>
          <p:cNvSpPr txBox="1"/>
          <p:nvPr/>
        </p:nvSpPr>
        <p:spPr>
          <a:xfrm>
            <a:off x="716987" y="530342"/>
            <a:ext cx="5379012"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1919"/>
                </a:solidFill>
                <a:effectLst/>
                <a:uLnTx/>
                <a:uFillTx/>
                <a:latin typeface="Arial" panose="020B0604020202020204" pitchFamily="34" charset="0"/>
                <a:ea typeface="+mn-ea"/>
                <a:cs typeface="Arial" panose="020B0604020202020204" pitchFamily="34" charset="0"/>
              </a:rPr>
              <a:t>Arizona ranks </a:t>
            </a:r>
            <a:r>
              <a:rPr kumimoji="0" lang="en-US" sz="2800" b="1" i="0" u="none" strike="noStrike" kern="1200" cap="none" spc="0" normalizeH="0" baseline="0" noProof="0" dirty="0">
                <a:ln>
                  <a:noFill/>
                </a:ln>
                <a:solidFill>
                  <a:srgbClr val="8C1D40"/>
                </a:solidFill>
                <a:effectLst/>
                <a:uLnTx/>
                <a:uFillTx/>
                <a:latin typeface="Arial" panose="020B0604020202020204" pitchFamily="34" charset="0"/>
                <a:ea typeface="+mn-ea"/>
                <a:cs typeface="Arial" panose="020B0604020202020204" pitchFamily="34" charset="0"/>
              </a:rPr>
              <a:t>12</a:t>
            </a:r>
            <a:r>
              <a:rPr kumimoji="0" lang="en-US" sz="2800" b="1" i="0" u="none" strike="noStrike" kern="1200" cap="none" spc="0" normalizeH="0" baseline="30000" noProof="0" dirty="0">
                <a:ln>
                  <a:noFill/>
                </a:ln>
                <a:solidFill>
                  <a:srgbClr val="8C1D40"/>
                </a:solidFill>
                <a:effectLst/>
                <a:uLnTx/>
                <a:uFillTx/>
                <a:latin typeface="Arial" panose="020B0604020202020204" pitchFamily="34" charset="0"/>
                <a:ea typeface="+mn-ea"/>
                <a:cs typeface="Arial" panose="020B0604020202020204" pitchFamily="34" charset="0"/>
              </a:rPr>
              <a:t>th</a:t>
            </a:r>
            <a:r>
              <a:rPr kumimoji="0" lang="en-US" sz="2800" b="1" i="0" u="none" strike="noStrike" kern="1200" cap="none" spc="0" normalizeH="0" baseline="0" noProof="0" dirty="0">
                <a:ln>
                  <a:noFill/>
                </a:ln>
                <a:solidFill>
                  <a:srgbClr val="8C1D40"/>
                </a:solidFill>
                <a:effectLst/>
                <a:uLnTx/>
                <a:uFillTx/>
                <a:latin typeface="Arial" panose="020B0604020202020204" pitchFamily="34" charset="0"/>
                <a:ea typeface="+mn-ea"/>
                <a:cs typeface="Arial" panose="020B0604020202020204" pitchFamily="34" charset="0"/>
              </a:rPr>
              <a:t> highest </a:t>
            </a:r>
            <a:r>
              <a:rPr kumimoji="0" lang="en-US" sz="2800" b="0" i="0" u="none" strike="noStrike" kern="1200" cap="none" spc="0" normalizeH="0" baseline="0" noProof="0" dirty="0">
                <a:ln>
                  <a:noFill/>
                </a:ln>
                <a:solidFill>
                  <a:srgbClr val="191919"/>
                </a:solidFill>
                <a:effectLst/>
                <a:uLnTx/>
                <a:uFillTx/>
                <a:latin typeface="Arial" panose="020B0604020202020204" pitchFamily="34" charset="0"/>
                <a:ea typeface="+mn-ea"/>
                <a:cs typeface="Arial" panose="020B0604020202020204" pitchFamily="34" charset="0"/>
              </a:rPr>
              <a:t>in the proportion of the population aged 65 years and older in the United States</a:t>
            </a:r>
          </a:p>
        </p:txBody>
      </p:sp>
      <p:graphicFrame>
        <p:nvGraphicFramePr>
          <p:cNvPr id="8" name="Table 7">
            <a:extLst>
              <a:ext uri="{FF2B5EF4-FFF2-40B4-BE49-F238E27FC236}">
                <a16:creationId xmlns:a16="http://schemas.microsoft.com/office/drawing/2014/main" id="{076D59C0-18BC-FCE2-C800-4105B19AE5BC}"/>
              </a:ext>
            </a:extLst>
          </p:cNvPr>
          <p:cNvGraphicFramePr>
            <a:graphicFrameLocks noGrp="1"/>
          </p:cNvGraphicFramePr>
          <p:nvPr/>
        </p:nvGraphicFramePr>
        <p:xfrm>
          <a:off x="412379" y="2602555"/>
          <a:ext cx="5379012" cy="3292744"/>
        </p:xfrm>
        <a:graphic>
          <a:graphicData uri="http://schemas.openxmlformats.org/drawingml/2006/table">
            <a:tbl>
              <a:tblPr firstRow="1">
                <a:tableStyleId>{72833802-FEF1-4C79-8D5D-14CF1EAF98D9}</a:tableStyleId>
              </a:tblPr>
              <a:tblGrid>
                <a:gridCol w="1793004">
                  <a:extLst>
                    <a:ext uri="{9D8B030D-6E8A-4147-A177-3AD203B41FA5}">
                      <a16:colId xmlns:a16="http://schemas.microsoft.com/office/drawing/2014/main" val="367665349"/>
                    </a:ext>
                  </a:extLst>
                </a:gridCol>
                <a:gridCol w="1793004">
                  <a:extLst>
                    <a:ext uri="{9D8B030D-6E8A-4147-A177-3AD203B41FA5}">
                      <a16:colId xmlns:a16="http://schemas.microsoft.com/office/drawing/2014/main" val="1038881831"/>
                    </a:ext>
                  </a:extLst>
                </a:gridCol>
                <a:gridCol w="1793004">
                  <a:extLst>
                    <a:ext uri="{9D8B030D-6E8A-4147-A177-3AD203B41FA5}">
                      <a16:colId xmlns:a16="http://schemas.microsoft.com/office/drawing/2014/main" val="246259733"/>
                    </a:ext>
                  </a:extLst>
                </a:gridCol>
              </a:tblGrid>
              <a:tr h="1013743">
                <a:tc>
                  <a:txBody>
                    <a:bodyPr/>
                    <a:lstStyle/>
                    <a:p>
                      <a:pPr algn="ctr"/>
                      <a:r>
                        <a:rPr lang="en-US" dirty="0">
                          <a:effectLst/>
                        </a:rPr>
                        <a:t>Area</a:t>
                      </a:r>
                      <a:endParaRPr lang="en-US" dirty="0">
                        <a:effectLst/>
                        <a:latin typeface="Calibri" panose="020F0502020204030204" pitchFamily="34" charset="0"/>
                      </a:endParaRPr>
                    </a:p>
                  </a:txBody>
                  <a:tcPr marL="47625" marR="47625" marT="0" marB="0" anchor="ctr"/>
                </a:tc>
                <a:tc>
                  <a:txBody>
                    <a:bodyPr/>
                    <a:lstStyle/>
                    <a:p>
                      <a:pPr algn="ctr"/>
                      <a:r>
                        <a:rPr lang="en-US" dirty="0">
                          <a:effectLst/>
                        </a:rPr>
                        <a:t>Total Age 65+</a:t>
                      </a:r>
                      <a:endParaRPr lang="en-US" dirty="0">
                        <a:effectLst/>
                        <a:latin typeface="Calibri" panose="020F0502020204030204" pitchFamily="34" charset="0"/>
                      </a:endParaRPr>
                    </a:p>
                  </a:txBody>
                  <a:tcPr marL="47625" marR="47625" marT="0" marB="0" anchor="ctr"/>
                </a:tc>
                <a:tc>
                  <a:txBody>
                    <a:bodyPr/>
                    <a:lstStyle/>
                    <a:p>
                      <a:pPr algn="ctr"/>
                      <a:r>
                        <a:rPr lang="en-US" dirty="0">
                          <a:effectLst/>
                        </a:rPr>
                        <a:t>Percent Age 65+</a:t>
                      </a:r>
                      <a:endParaRPr lang="en-US" dirty="0">
                        <a:effectLst/>
                        <a:latin typeface="Calibri" panose="020F0502020204030204" pitchFamily="34" charset="0"/>
                      </a:endParaRPr>
                    </a:p>
                  </a:txBody>
                  <a:tcPr marL="47625" marR="47625" marT="0" marB="0" anchor="ctr"/>
                </a:tc>
                <a:extLst>
                  <a:ext uri="{0D108BD9-81ED-4DB2-BD59-A6C34878D82A}">
                    <a16:rowId xmlns:a16="http://schemas.microsoft.com/office/drawing/2014/main" val="3509051263"/>
                  </a:ext>
                </a:extLst>
              </a:tr>
              <a:tr h="534405">
                <a:tc>
                  <a:txBody>
                    <a:bodyPr/>
                    <a:lstStyle/>
                    <a:p>
                      <a:r>
                        <a:rPr lang="en-US" b="1" dirty="0">
                          <a:solidFill>
                            <a:schemeClr val="tx1"/>
                          </a:solidFill>
                          <a:effectLst/>
                        </a:rPr>
                        <a:t>US</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50,783,796</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15.6%</a:t>
                      </a:r>
                      <a:endParaRPr lang="en-US" b="1" dirty="0">
                        <a:solidFill>
                          <a:schemeClr val="tx1"/>
                        </a:solidFill>
                        <a:effectLst/>
                        <a:latin typeface="Calibri" panose="020F0502020204030204" pitchFamily="34" charset="0"/>
                      </a:endParaRPr>
                    </a:p>
                  </a:txBody>
                  <a:tcPr marL="47625" marR="47625" marT="0" marB="0"/>
                </a:tc>
                <a:extLst>
                  <a:ext uri="{0D108BD9-81ED-4DB2-BD59-A6C34878D82A}">
                    <a16:rowId xmlns:a16="http://schemas.microsoft.com/office/drawing/2014/main" val="1638725409"/>
                  </a:ext>
                </a:extLst>
              </a:tr>
              <a:tr h="534405">
                <a:tc>
                  <a:txBody>
                    <a:bodyPr/>
                    <a:lstStyle/>
                    <a:p>
                      <a:r>
                        <a:rPr lang="en-US" b="1">
                          <a:solidFill>
                            <a:schemeClr val="tx1"/>
                          </a:solidFill>
                          <a:effectLst/>
                        </a:rPr>
                        <a:t>Arizona</a:t>
                      </a:r>
                      <a:endParaRPr lang="en-US" b="1">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1,206,748</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rgbClr val="8C1D40"/>
                          </a:solidFill>
                          <a:effectLst/>
                        </a:rPr>
                        <a:t>17.1%</a:t>
                      </a:r>
                      <a:endParaRPr lang="en-US" b="1" dirty="0">
                        <a:solidFill>
                          <a:srgbClr val="8C1D40"/>
                        </a:solidFill>
                        <a:effectLst/>
                        <a:latin typeface="Calibri" panose="020F0502020204030204" pitchFamily="34" charset="0"/>
                      </a:endParaRPr>
                    </a:p>
                  </a:txBody>
                  <a:tcPr marL="47625" marR="47625" marT="0" marB="0"/>
                </a:tc>
                <a:extLst>
                  <a:ext uri="{0D108BD9-81ED-4DB2-BD59-A6C34878D82A}">
                    <a16:rowId xmlns:a16="http://schemas.microsoft.com/office/drawing/2014/main" val="3351938911"/>
                  </a:ext>
                </a:extLst>
              </a:tr>
              <a:tr h="675786">
                <a:tc>
                  <a:txBody>
                    <a:bodyPr/>
                    <a:lstStyle/>
                    <a:p>
                      <a:pPr algn="r"/>
                      <a:r>
                        <a:rPr lang="en-US" b="1" dirty="0">
                          <a:solidFill>
                            <a:schemeClr val="tx1"/>
                          </a:solidFill>
                          <a:effectLst/>
                        </a:rPr>
                        <a:t>Urban</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1,037,720</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16.5%</a:t>
                      </a:r>
                      <a:endParaRPr lang="en-US" b="1" dirty="0">
                        <a:solidFill>
                          <a:schemeClr val="tx1"/>
                        </a:solidFill>
                        <a:effectLst/>
                        <a:latin typeface="Calibri" panose="020F0502020204030204" pitchFamily="34" charset="0"/>
                      </a:endParaRPr>
                    </a:p>
                  </a:txBody>
                  <a:tcPr marL="47625" marR="47625" marT="0" marB="0"/>
                </a:tc>
                <a:extLst>
                  <a:ext uri="{0D108BD9-81ED-4DB2-BD59-A6C34878D82A}">
                    <a16:rowId xmlns:a16="http://schemas.microsoft.com/office/drawing/2014/main" val="466516761"/>
                  </a:ext>
                </a:extLst>
              </a:tr>
              <a:tr h="534405">
                <a:tc>
                  <a:txBody>
                    <a:bodyPr/>
                    <a:lstStyle/>
                    <a:p>
                      <a:pPr algn="r"/>
                      <a:r>
                        <a:rPr lang="en-US" b="1" dirty="0">
                          <a:solidFill>
                            <a:schemeClr val="tx1"/>
                          </a:solidFill>
                          <a:effectLst/>
                        </a:rPr>
                        <a:t>Rural</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chemeClr val="tx1"/>
                          </a:solidFill>
                          <a:effectLst/>
                        </a:rPr>
                        <a:t>169,028</a:t>
                      </a:r>
                      <a:endParaRPr lang="en-US" b="1" dirty="0">
                        <a:solidFill>
                          <a:schemeClr val="tx1"/>
                        </a:solidFill>
                        <a:effectLst/>
                        <a:latin typeface="Calibri" panose="020F0502020204030204" pitchFamily="34" charset="0"/>
                      </a:endParaRPr>
                    </a:p>
                  </a:txBody>
                  <a:tcPr marL="47625" marR="47625" marT="0" marB="0"/>
                </a:tc>
                <a:tc>
                  <a:txBody>
                    <a:bodyPr/>
                    <a:lstStyle/>
                    <a:p>
                      <a:pPr algn="ctr"/>
                      <a:r>
                        <a:rPr lang="en-US" b="1" dirty="0">
                          <a:solidFill>
                            <a:srgbClr val="8C1D40"/>
                          </a:solidFill>
                          <a:effectLst/>
                        </a:rPr>
                        <a:t>22.6%</a:t>
                      </a:r>
                      <a:endParaRPr lang="en-US" b="1" dirty="0">
                        <a:solidFill>
                          <a:srgbClr val="8C1D40"/>
                        </a:solidFill>
                        <a:effectLst/>
                        <a:latin typeface="Calibri" panose="020F0502020204030204" pitchFamily="34" charset="0"/>
                      </a:endParaRPr>
                    </a:p>
                  </a:txBody>
                  <a:tcPr marL="47625" marR="47625" marT="0" marB="0"/>
                </a:tc>
                <a:extLst>
                  <a:ext uri="{0D108BD9-81ED-4DB2-BD59-A6C34878D82A}">
                    <a16:rowId xmlns:a16="http://schemas.microsoft.com/office/drawing/2014/main" val="1579662599"/>
                  </a:ext>
                </a:extLst>
              </a:tr>
            </a:tbl>
          </a:graphicData>
        </a:graphic>
      </p:graphicFrame>
      <p:sp>
        <p:nvSpPr>
          <p:cNvPr id="9" name="TextBox 8">
            <a:extLst>
              <a:ext uri="{FF2B5EF4-FFF2-40B4-BE49-F238E27FC236}">
                <a16:creationId xmlns:a16="http://schemas.microsoft.com/office/drawing/2014/main" id="{D0E4CE68-885F-9D2E-8DC4-A62AF8B14794}"/>
              </a:ext>
            </a:extLst>
          </p:cNvPr>
          <p:cNvSpPr txBox="1"/>
          <p:nvPr/>
        </p:nvSpPr>
        <p:spPr>
          <a:xfrm>
            <a:off x="87682" y="6596390"/>
            <a:ext cx="338202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91919"/>
                </a:solidFill>
                <a:effectLst/>
                <a:uLnTx/>
                <a:uFillTx/>
                <a:latin typeface="Arial"/>
                <a:ea typeface="+mn-ea"/>
                <a:cs typeface="+mn-cs"/>
              </a:rPr>
              <a:t>Source: Age-Friendly Arizona</a:t>
            </a:r>
          </a:p>
        </p:txBody>
      </p:sp>
      <p:sp>
        <p:nvSpPr>
          <p:cNvPr id="2" name="TextBox 1">
            <a:extLst>
              <a:ext uri="{FF2B5EF4-FFF2-40B4-BE49-F238E27FC236}">
                <a16:creationId xmlns:a16="http://schemas.microsoft.com/office/drawing/2014/main" id="{0C0C1B7D-9983-694D-29C7-E352F4815118}"/>
              </a:ext>
            </a:extLst>
          </p:cNvPr>
          <p:cNvSpPr txBox="1"/>
          <p:nvPr/>
        </p:nvSpPr>
        <p:spPr>
          <a:xfrm>
            <a:off x="6155408" y="530342"/>
            <a:ext cx="5449038" cy="181588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91919"/>
                </a:solidFill>
                <a:effectLst/>
                <a:uLnTx/>
                <a:uFillTx/>
                <a:latin typeface="Arial" panose="020B0604020202020204" pitchFamily="34" charset="0"/>
                <a:ea typeface="+mn-ea"/>
                <a:cs typeface="Arial" panose="020B0604020202020204" pitchFamily="34" charset="0"/>
              </a:rPr>
              <a:t>Maine ranks </a:t>
            </a:r>
            <a:r>
              <a:rPr kumimoji="0" lang="en-US" sz="2800" b="1" i="0" u="none" strike="noStrike" kern="1200" cap="none" spc="0" normalizeH="0" baseline="0" noProof="0" dirty="0">
                <a:ln>
                  <a:noFill/>
                </a:ln>
                <a:solidFill>
                  <a:srgbClr val="8C1D40"/>
                </a:solidFill>
                <a:effectLst/>
                <a:uLnTx/>
                <a:uFillTx/>
                <a:latin typeface="Arial" panose="020B0604020202020204" pitchFamily="34" charset="0"/>
                <a:ea typeface="+mn-ea"/>
                <a:cs typeface="Arial" panose="020B0604020202020204" pitchFamily="34" charset="0"/>
              </a:rPr>
              <a:t>FIRST </a:t>
            </a:r>
            <a:r>
              <a:rPr kumimoji="0" lang="en-US" sz="2800" b="0" i="0" u="none" strike="noStrike" kern="1200" cap="none" spc="0" normalizeH="0" baseline="0" noProof="0" dirty="0">
                <a:ln>
                  <a:noFill/>
                </a:ln>
                <a:solidFill>
                  <a:srgbClr val="191919"/>
                </a:solidFill>
                <a:effectLst/>
                <a:uLnTx/>
                <a:uFillTx/>
                <a:latin typeface="Arial" panose="020B0604020202020204" pitchFamily="34" charset="0"/>
                <a:ea typeface="+mn-ea"/>
                <a:cs typeface="Arial" panose="020B0604020202020204" pitchFamily="34" charset="0"/>
              </a:rPr>
              <a:t>in the proportion of the population 65 years and older in the United States.</a:t>
            </a:r>
          </a:p>
        </p:txBody>
      </p:sp>
      <p:graphicFrame>
        <p:nvGraphicFramePr>
          <p:cNvPr id="3" name="Table 2">
            <a:extLst>
              <a:ext uri="{FF2B5EF4-FFF2-40B4-BE49-F238E27FC236}">
                <a16:creationId xmlns:a16="http://schemas.microsoft.com/office/drawing/2014/main" id="{0D20F44D-901C-7314-9724-FF213383913B}"/>
              </a:ext>
            </a:extLst>
          </p:cNvPr>
          <p:cNvGraphicFramePr>
            <a:graphicFrameLocks noGrp="1"/>
          </p:cNvGraphicFramePr>
          <p:nvPr/>
        </p:nvGraphicFramePr>
        <p:xfrm>
          <a:off x="6155408" y="2602555"/>
          <a:ext cx="5449038" cy="3292745"/>
        </p:xfrm>
        <a:graphic>
          <a:graphicData uri="http://schemas.openxmlformats.org/drawingml/2006/table">
            <a:tbl>
              <a:tblPr firstRow="1">
                <a:tableStyleId>{72833802-FEF1-4C79-8D5D-14CF1EAF98D9}</a:tableStyleId>
              </a:tblPr>
              <a:tblGrid>
                <a:gridCol w="1816346">
                  <a:extLst>
                    <a:ext uri="{9D8B030D-6E8A-4147-A177-3AD203B41FA5}">
                      <a16:colId xmlns:a16="http://schemas.microsoft.com/office/drawing/2014/main" val="367665349"/>
                    </a:ext>
                  </a:extLst>
                </a:gridCol>
                <a:gridCol w="1816346">
                  <a:extLst>
                    <a:ext uri="{9D8B030D-6E8A-4147-A177-3AD203B41FA5}">
                      <a16:colId xmlns:a16="http://schemas.microsoft.com/office/drawing/2014/main" val="1038881831"/>
                    </a:ext>
                  </a:extLst>
                </a:gridCol>
                <a:gridCol w="1816346">
                  <a:extLst>
                    <a:ext uri="{9D8B030D-6E8A-4147-A177-3AD203B41FA5}">
                      <a16:colId xmlns:a16="http://schemas.microsoft.com/office/drawing/2014/main" val="246259733"/>
                    </a:ext>
                  </a:extLst>
                </a:gridCol>
              </a:tblGrid>
              <a:tr h="1020434">
                <a:tc>
                  <a:txBody>
                    <a:bodyPr/>
                    <a:lstStyle/>
                    <a:p>
                      <a:pPr algn="ctr"/>
                      <a:r>
                        <a:rPr lang="en-US" dirty="0">
                          <a:effectLst/>
                        </a:rPr>
                        <a:t>Area</a:t>
                      </a:r>
                      <a:endParaRPr lang="en-US" dirty="0">
                        <a:effectLst/>
                        <a:latin typeface="+mn-lt"/>
                      </a:endParaRPr>
                    </a:p>
                  </a:txBody>
                  <a:tcPr marL="47625" marR="47625" marT="0" marB="0" anchor="ctr"/>
                </a:tc>
                <a:tc>
                  <a:txBody>
                    <a:bodyPr/>
                    <a:lstStyle/>
                    <a:p>
                      <a:pPr algn="ctr"/>
                      <a:r>
                        <a:rPr lang="en-US" dirty="0">
                          <a:effectLst/>
                        </a:rPr>
                        <a:t>Total Age 65+</a:t>
                      </a:r>
                      <a:endParaRPr lang="en-US" dirty="0">
                        <a:effectLst/>
                        <a:latin typeface="+mn-lt"/>
                      </a:endParaRPr>
                    </a:p>
                  </a:txBody>
                  <a:tcPr marL="47625" marR="47625" marT="0" marB="0" anchor="ctr"/>
                </a:tc>
                <a:tc>
                  <a:txBody>
                    <a:bodyPr/>
                    <a:lstStyle/>
                    <a:p>
                      <a:pPr algn="ctr"/>
                      <a:r>
                        <a:rPr lang="en-US" dirty="0">
                          <a:effectLst/>
                        </a:rPr>
                        <a:t>Percent Age 65+</a:t>
                      </a:r>
                      <a:endParaRPr lang="en-US" dirty="0">
                        <a:effectLst/>
                        <a:latin typeface="+mn-lt"/>
                      </a:endParaRPr>
                    </a:p>
                  </a:txBody>
                  <a:tcPr marL="47625" marR="47625" marT="0" marB="0" anchor="ctr"/>
                </a:tc>
                <a:extLst>
                  <a:ext uri="{0D108BD9-81ED-4DB2-BD59-A6C34878D82A}">
                    <a16:rowId xmlns:a16="http://schemas.microsoft.com/office/drawing/2014/main" val="3509051263"/>
                  </a:ext>
                </a:extLst>
              </a:tr>
              <a:tr h="726358">
                <a:tc>
                  <a:txBody>
                    <a:bodyPr/>
                    <a:lstStyle/>
                    <a:p>
                      <a:r>
                        <a:rPr lang="en-US" b="1" dirty="0">
                          <a:solidFill>
                            <a:schemeClr val="tx1"/>
                          </a:solidFill>
                          <a:effectLst/>
                        </a:rPr>
                        <a:t>US</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50,783,796</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15.6%</a:t>
                      </a:r>
                      <a:endParaRPr lang="en-US" b="1" dirty="0">
                        <a:solidFill>
                          <a:schemeClr val="tx1"/>
                        </a:solidFill>
                        <a:effectLst/>
                        <a:latin typeface="+mn-lt"/>
                      </a:endParaRPr>
                    </a:p>
                  </a:txBody>
                  <a:tcPr marL="47625" marR="47625" marT="0" marB="0"/>
                </a:tc>
                <a:extLst>
                  <a:ext uri="{0D108BD9-81ED-4DB2-BD59-A6C34878D82A}">
                    <a16:rowId xmlns:a16="http://schemas.microsoft.com/office/drawing/2014/main" val="1638725409"/>
                  </a:ext>
                </a:extLst>
              </a:tr>
              <a:tr h="554888">
                <a:tc>
                  <a:txBody>
                    <a:bodyPr/>
                    <a:lstStyle/>
                    <a:p>
                      <a:r>
                        <a:rPr lang="en-US" b="1" dirty="0">
                          <a:solidFill>
                            <a:schemeClr val="tx1"/>
                          </a:solidFill>
                          <a:effectLst/>
                        </a:rPr>
                        <a:t>Maine</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312.601</a:t>
                      </a:r>
                      <a:endParaRPr lang="en-US" b="1" dirty="0">
                        <a:solidFill>
                          <a:schemeClr val="tx1"/>
                        </a:solidFill>
                        <a:effectLst/>
                        <a:latin typeface="+mn-lt"/>
                      </a:endParaRPr>
                    </a:p>
                  </a:txBody>
                  <a:tcPr marL="47625" marR="47625" marT="0" marB="0"/>
                </a:tc>
                <a:tc>
                  <a:txBody>
                    <a:bodyPr/>
                    <a:lstStyle/>
                    <a:p>
                      <a:pPr algn="ctr"/>
                      <a:r>
                        <a:rPr lang="en-US" b="1" dirty="0">
                          <a:solidFill>
                            <a:srgbClr val="8C1D40"/>
                          </a:solidFill>
                          <a:effectLst/>
                        </a:rPr>
                        <a:t>22.5%</a:t>
                      </a:r>
                      <a:endParaRPr lang="en-US" b="1" dirty="0">
                        <a:solidFill>
                          <a:srgbClr val="8C1D40"/>
                        </a:solidFill>
                        <a:effectLst/>
                        <a:latin typeface="+mn-lt"/>
                      </a:endParaRPr>
                    </a:p>
                  </a:txBody>
                  <a:tcPr marL="47625" marR="47625" marT="0" marB="0"/>
                </a:tc>
                <a:extLst>
                  <a:ext uri="{0D108BD9-81ED-4DB2-BD59-A6C34878D82A}">
                    <a16:rowId xmlns:a16="http://schemas.microsoft.com/office/drawing/2014/main" val="3351938911"/>
                  </a:ext>
                </a:extLst>
              </a:tr>
              <a:tr h="436177">
                <a:tc>
                  <a:txBody>
                    <a:bodyPr/>
                    <a:lstStyle/>
                    <a:p>
                      <a:pPr algn="r"/>
                      <a:r>
                        <a:rPr lang="en-US" b="1" dirty="0">
                          <a:solidFill>
                            <a:schemeClr val="tx1"/>
                          </a:solidFill>
                          <a:effectLst/>
                        </a:rPr>
                        <a:t>Urban </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116,601</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37.3%</a:t>
                      </a:r>
                      <a:endParaRPr lang="en-US" b="1" dirty="0">
                        <a:solidFill>
                          <a:schemeClr val="tx1"/>
                        </a:solidFill>
                        <a:effectLst/>
                        <a:latin typeface="+mn-lt"/>
                      </a:endParaRPr>
                    </a:p>
                  </a:txBody>
                  <a:tcPr marL="47625" marR="47625" marT="0" marB="0"/>
                </a:tc>
                <a:extLst>
                  <a:ext uri="{0D108BD9-81ED-4DB2-BD59-A6C34878D82A}">
                    <a16:rowId xmlns:a16="http://schemas.microsoft.com/office/drawing/2014/main" val="466516761"/>
                  </a:ext>
                </a:extLst>
              </a:tr>
              <a:tr h="554888">
                <a:tc>
                  <a:txBody>
                    <a:bodyPr/>
                    <a:lstStyle/>
                    <a:p>
                      <a:pPr algn="r"/>
                      <a:r>
                        <a:rPr lang="en-US" b="1" dirty="0">
                          <a:solidFill>
                            <a:schemeClr val="tx1"/>
                          </a:solidFill>
                          <a:effectLst/>
                        </a:rPr>
                        <a:t>Rural</a:t>
                      </a:r>
                      <a:endParaRPr lang="en-US" b="1" dirty="0">
                        <a:solidFill>
                          <a:schemeClr val="tx1"/>
                        </a:solidFill>
                        <a:effectLst/>
                        <a:latin typeface="+mn-lt"/>
                      </a:endParaRPr>
                    </a:p>
                  </a:txBody>
                  <a:tcPr marL="47625" marR="47625" marT="0" marB="0"/>
                </a:tc>
                <a:tc>
                  <a:txBody>
                    <a:bodyPr/>
                    <a:lstStyle/>
                    <a:p>
                      <a:pPr algn="ctr"/>
                      <a:r>
                        <a:rPr lang="en-US" b="1" dirty="0">
                          <a:solidFill>
                            <a:schemeClr val="tx1"/>
                          </a:solidFill>
                          <a:effectLst/>
                        </a:rPr>
                        <a:t>196,000</a:t>
                      </a:r>
                      <a:endParaRPr lang="en-US" b="1" dirty="0">
                        <a:solidFill>
                          <a:schemeClr val="tx1"/>
                        </a:solidFill>
                        <a:effectLst/>
                        <a:latin typeface="+mn-lt"/>
                      </a:endParaRPr>
                    </a:p>
                  </a:txBody>
                  <a:tcPr marL="47625" marR="47625" marT="0" marB="0"/>
                </a:tc>
                <a:tc>
                  <a:txBody>
                    <a:bodyPr/>
                    <a:lstStyle/>
                    <a:p>
                      <a:pPr algn="ctr"/>
                      <a:r>
                        <a:rPr lang="en-US" b="1" dirty="0">
                          <a:solidFill>
                            <a:srgbClr val="8C1D40"/>
                          </a:solidFill>
                          <a:effectLst/>
                        </a:rPr>
                        <a:t>62.7%</a:t>
                      </a:r>
                      <a:endParaRPr lang="en-US" b="1" dirty="0">
                        <a:solidFill>
                          <a:srgbClr val="8C1D40"/>
                        </a:solidFill>
                        <a:effectLst/>
                        <a:latin typeface="+mn-lt"/>
                      </a:endParaRPr>
                    </a:p>
                  </a:txBody>
                  <a:tcPr marL="47625" marR="47625" marT="0" marB="0"/>
                </a:tc>
                <a:extLst>
                  <a:ext uri="{0D108BD9-81ED-4DB2-BD59-A6C34878D82A}">
                    <a16:rowId xmlns:a16="http://schemas.microsoft.com/office/drawing/2014/main" val="1579662599"/>
                  </a:ext>
                </a:extLst>
              </a:tr>
            </a:tbl>
          </a:graphicData>
        </a:graphic>
      </p:graphicFrame>
    </p:spTree>
    <p:extLst>
      <p:ext uri="{BB962C8B-B14F-4D97-AF65-F5344CB8AC3E}">
        <p14:creationId xmlns:p14="http://schemas.microsoft.com/office/powerpoint/2010/main" val="189622427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D0E4CE68-885F-9D2E-8DC4-A62AF8B14794}"/>
              </a:ext>
            </a:extLst>
          </p:cNvPr>
          <p:cNvSpPr txBox="1"/>
          <p:nvPr/>
        </p:nvSpPr>
        <p:spPr>
          <a:xfrm>
            <a:off x="126243" y="6596390"/>
            <a:ext cx="338202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91919"/>
                </a:solidFill>
                <a:effectLst/>
                <a:uLnTx/>
                <a:uFillTx/>
                <a:latin typeface="Arial"/>
                <a:ea typeface="+mn-ea"/>
                <a:cs typeface="+mn-cs"/>
              </a:rPr>
              <a:t>Source: Age-Friendly Arizona &amp; PRB</a:t>
            </a:r>
          </a:p>
        </p:txBody>
      </p:sp>
      <p:pic>
        <p:nvPicPr>
          <p:cNvPr id="3" name="Picture 2">
            <a:extLst>
              <a:ext uri="{FF2B5EF4-FFF2-40B4-BE49-F238E27FC236}">
                <a16:creationId xmlns:a16="http://schemas.microsoft.com/office/drawing/2014/main" id="{60A883D0-B872-9A37-0ACF-55EDAF7B019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192168" y="1931877"/>
            <a:ext cx="2683518" cy="2683518"/>
          </a:xfrm>
          <a:prstGeom prst="rect">
            <a:avLst/>
          </a:prstGeom>
        </p:spPr>
      </p:pic>
      <p:pic>
        <p:nvPicPr>
          <p:cNvPr id="6" name="Picture 5" descr="A yellow square in a purple circle&#10;&#10;Description automatically generated">
            <a:extLst>
              <a:ext uri="{FF2B5EF4-FFF2-40B4-BE49-F238E27FC236}">
                <a16:creationId xmlns:a16="http://schemas.microsoft.com/office/drawing/2014/main" id="{86A37B74-DAA1-52F5-C4CD-CC2978E20B81}"/>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43960" y="2037637"/>
            <a:ext cx="2782725" cy="2782725"/>
          </a:xfrm>
          <a:prstGeom prst="rect">
            <a:avLst/>
          </a:prstGeom>
        </p:spPr>
      </p:pic>
      <p:sp>
        <p:nvSpPr>
          <p:cNvPr id="10" name="TextBox 9">
            <a:extLst>
              <a:ext uri="{FF2B5EF4-FFF2-40B4-BE49-F238E27FC236}">
                <a16:creationId xmlns:a16="http://schemas.microsoft.com/office/drawing/2014/main" id="{733E65CB-B8CF-828F-0DF6-BA2004B3A4F1}"/>
              </a:ext>
            </a:extLst>
          </p:cNvPr>
          <p:cNvSpPr txBox="1"/>
          <p:nvPr/>
        </p:nvSpPr>
        <p:spPr>
          <a:xfrm>
            <a:off x="1519815" y="862039"/>
            <a:ext cx="4028224"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rgbClr val="191919"/>
                </a:solidFill>
                <a:effectLst/>
                <a:uLnTx/>
                <a:uFillTx/>
                <a:latin typeface="Arial"/>
                <a:ea typeface="+mn-ea"/>
                <a:cs typeface="+mn-cs"/>
              </a:rPr>
              <a:t>44.8 years</a:t>
            </a:r>
          </a:p>
        </p:txBody>
      </p:sp>
      <p:sp>
        <p:nvSpPr>
          <p:cNvPr id="11" name="TextBox 10">
            <a:extLst>
              <a:ext uri="{FF2B5EF4-FFF2-40B4-BE49-F238E27FC236}">
                <a16:creationId xmlns:a16="http://schemas.microsoft.com/office/drawing/2014/main" id="{0D575978-2FBB-A10D-8D26-371026AE3281}"/>
              </a:ext>
            </a:extLst>
          </p:cNvPr>
          <p:cNvSpPr txBox="1"/>
          <p:nvPr/>
        </p:nvSpPr>
        <p:spPr>
          <a:xfrm>
            <a:off x="6311153" y="4820362"/>
            <a:ext cx="3878647"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rgbClr val="191919"/>
                </a:solidFill>
                <a:effectLst/>
                <a:uLnTx/>
                <a:uFillTx/>
                <a:latin typeface="Arial"/>
                <a:ea typeface="+mn-ea"/>
                <a:cs typeface="+mn-cs"/>
              </a:rPr>
              <a:t>37.9 years</a:t>
            </a:r>
          </a:p>
        </p:txBody>
      </p:sp>
    </p:spTree>
    <p:extLst>
      <p:ext uri="{BB962C8B-B14F-4D97-AF65-F5344CB8AC3E}">
        <p14:creationId xmlns:p14="http://schemas.microsoft.com/office/powerpoint/2010/main" val="326008242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D962116-1E11-FF6B-8951-80F351066932}"/>
              </a:ext>
            </a:extLst>
          </p:cNvPr>
          <p:cNvSpPr>
            <a:spLocks noGrp="1"/>
          </p:cNvSpPr>
          <p:nvPr>
            <p:ph type="title"/>
          </p:nvPr>
        </p:nvSpPr>
        <p:spPr/>
        <p:txBody>
          <a:bodyPr/>
          <a:lstStyle/>
          <a:p>
            <a:r>
              <a:rPr lang="en-US" dirty="0"/>
              <a:t>Population Overview</a:t>
            </a:r>
          </a:p>
        </p:txBody>
      </p:sp>
      <p:sp>
        <p:nvSpPr>
          <p:cNvPr id="5" name="Text Placeholder 4">
            <a:extLst>
              <a:ext uri="{FF2B5EF4-FFF2-40B4-BE49-F238E27FC236}">
                <a16:creationId xmlns:a16="http://schemas.microsoft.com/office/drawing/2014/main" id="{8B6A59B9-6851-A9BF-960C-61E3A1048174}"/>
              </a:ext>
            </a:extLst>
          </p:cNvPr>
          <p:cNvSpPr>
            <a:spLocks noGrp="1"/>
          </p:cNvSpPr>
          <p:nvPr>
            <p:ph type="body" idx="1"/>
          </p:nvPr>
        </p:nvSpPr>
        <p:spPr/>
        <p:txBody>
          <a:bodyPr/>
          <a:lstStyle/>
          <a:p>
            <a:r>
              <a:rPr lang="en-US" sz="2400" dirty="0"/>
              <a:t>About </a:t>
            </a:r>
            <a:r>
              <a:rPr lang="en-US" sz="2400" b="1" dirty="0"/>
              <a:t>20% </a:t>
            </a:r>
            <a:r>
              <a:rPr lang="en-US" sz="2400" dirty="0"/>
              <a:t>of the population lives in rural or nonmetropolitan areas, although about </a:t>
            </a:r>
            <a:r>
              <a:rPr lang="en-US" sz="2400" b="1" dirty="0"/>
              <a:t>85% </a:t>
            </a:r>
            <a:r>
              <a:rPr lang="en-US" sz="2400" dirty="0"/>
              <a:t>of the total U.S. land area is classified as rural.</a:t>
            </a:r>
          </a:p>
          <a:p>
            <a:endParaRPr lang="en-US" sz="2400" dirty="0"/>
          </a:p>
          <a:p>
            <a:r>
              <a:rPr lang="en-US" sz="2400" b="1" dirty="0"/>
              <a:t>One in five </a:t>
            </a:r>
            <a:r>
              <a:rPr lang="en-US" sz="2400" dirty="0"/>
              <a:t>rural residents identify as Black, Hispanic, AI/AN, Asian American, or mixed race.</a:t>
            </a:r>
          </a:p>
          <a:p>
            <a:endParaRPr lang="en-US" dirty="0"/>
          </a:p>
        </p:txBody>
      </p:sp>
    </p:spTree>
    <p:extLst>
      <p:ext uri="{BB962C8B-B14F-4D97-AF65-F5344CB8AC3E}">
        <p14:creationId xmlns:p14="http://schemas.microsoft.com/office/powerpoint/2010/main" val="26808602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E7481F-A630-B2C9-406A-658922386E59}"/>
              </a:ext>
            </a:extLst>
          </p:cNvPr>
          <p:cNvSpPr>
            <a:spLocks noGrp="1"/>
          </p:cNvSpPr>
          <p:nvPr>
            <p:ph type="title"/>
          </p:nvPr>
        </p:nvSpPr>
        <p:spPr/>
        <p:txBody>
          <a:bodyPr/>
          <a:lstStyle/>
          <a:p>
            <a:r>
              <a:rPr lang="en-US" dirty="0"/>
              <a:t>Compared to Urban Counties</a:t>
            </a:r>
          </a:p>
        </p:txBody>
      </p:sp>
      <p:sp>
        <p:nvSpPr>
          <p:cNvPr id="3" name="Text Placeholder 2">
            <a:extLst>
              <a:ext uri="{FF2B5EF4-FFF2-40B4-BE49-F238E27FC236}">
                <a16:creationId xmlns:a16="http://schemas.microsoft.com/office/drawing/2014/main" id="{73D0BB90-FBC5-2EF3-050E-CB607674F91C}"/>
              </a:ext>
            </a:extLst>
          </p:cNvPr>
          <p:cNvSpPr>
            <a:spLocks noGrp="1"/>
          </p:cNvSpPr>
          <p:nvPr>
            <p:ph type="body" idx="1"/>
          </p:nvPr>
        </p:nvSpPr>
        <p:spPr>
          <a:xfrm>
            <a:off x="5325035" y="600635"/>
            <a:ext cx="6598024" cy="5656729"/>
          </a:xfrm>
        </p:spPr>
        <p:txBody>
          <a:bodyPr/>
          <a:lstStyle/>
          <a:p>
            <a:r>
              <a:rPr lang="en-US" sz="2400" dirty="0"/>
              <a:t>A larger percentage of adults over the age of 65 (</a:t>
            </a:r>
            <a:r>
              <a:rPr lang="en-US" sz="2400" b="1" dirty="0"/>
              <a:t>19% vs. 15%) </a:t>
            </a:r>
          </a:p>
          <a:p>
            <a:endParaRPr lang="en-US" sz="2400" dirty="0"/>
          </a:p>
          <a:p>
            <a:r>
              <a:rPr lang="en-US" sz="2400" dirty="0"/>
              <a:t>A higher poverty rate </a:t>
            </a:r>
            <a:r>
              <a:rPr lang="en-US" sz="2400" b="1" dirty="0"/>
              <a:t>(15% vs. 12%) </a:t>
            </a:r>
            <a:r>
              <a:rPr lang="en-US" sz="2400" dirty="0"/>
              <a:t>and lower per capita income </a:t>
            </a:r>
            <a:r>
              <a:rPr lang="en-US" sz="2400" b="1" dirty="0"/>
              <a:t>($42,993 vs. $59,693</a:t>
            </a:r>
            <a:r>
              <a:rPr lang="en-US" sz="2400" dirty="0"/>
              <a:t>).</a:t>
            </a:r>
          </a:p>
          <a:p>
            <a:endParaRPr lang="en-US" sz="2400" dirty="0"/>
          </a:p>
          <a:p>
            <a:r>
              <a:rPr lang="en-US" sz="2400" dirty="0"/>
              <a:t>A higher prevalence of adults with multiple chronic health conditions (</a:t>
            </a:r>
            <a:r>
              <a:rPr lang="en-US" sz="2400" b="1" dirty="0"/>
              <a:t>34.8% vs. 26.1%</a:t>
            </a:r>
            <a:r>
              <a:rPr lang="en-US" sz="2400" dirty="0"/>
              <a:t>)</a:t>
            </a:r>
          </a:p>
          <a:p>
            <a:endParaRPr lang="en-US" sz="2400" dirty="0"/>
          </a:p>
          <a:p>
            <a:r>
              <a:rPr lang="en-US" sz="2400" dirty="0"/>
              <a:t>In 1999, the age-adjusted death rate in rural areas was </a:t>
            </a:r>
            <a:r>
              <a:rPr lang="en-US" sz="2400" b="1" dirty="0"/>
              <a:t>7% </a:t>
            </a:r>
            <a:r>
              <a:rPr lang="en-US" sz="2400" dirty="0"/>
              <a:t>higher than in urban areas; by 2019, the rate in rural areas was </a:t>
            </a:r>
            <a:r>
              <a:rPr lang="en-US" sz="2400" b="1" dirty="0"/>
              <a:t>20%</a:t>
            </a:r>
            <a:r>
              <a:rPr lang="en-US" sz="2400" dirty="0"/>
              <a:t> higher than in urban areas</a:t>
            </a:r>
            <a:r>
              <a:rPr lang="en-US" sz="2933" dirty="0"/>
              <a:t>.</a:t>
            </a:r>
          </a:p>
        </p:txBody>
      </p:sp>
    </p:spTree>
    <p:extLst>
      <p:ext uri="{BB962C8B-B14F-4D97-AF65-F5344CB8AC3E}">
        <p14:creationId xmlns:p14="http://schemas.microsoft.com/office/powerpoint/2010/main" val="21689714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oogle Shape;5626;p202">
            <a:extLst>
              <a:ext uri="{FF2B5EF4-FFF2-40B4-BE49-F238E27FC236}">
                <a16:creationId xmlns:a16="http://schemas.microsoft.com/office/drawing/2014/main" id="{89D5D410-E6E7-C0C8-202F-790EFEA2531D}"/>
              </a:ext>
            </a:extLst>
          </p:cNvPr>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0" y="23303"/>
            <a:ext cx="12192004" cy="6863932"/>
          </a:xfrm>
          <a:prstGeom prst="rect">
            <a:avLst/>
          </a:prstGeom>
          <a:noFill/>
          <a:ln>
            <a:noFill/>
          </a:ln>
        </p:spPr>
      </p:pic>
      <p:sp>
        <p:nvSpPr>
          <p:cNvPr id="3" name="Text Placeholder 2">
            <a:extLst>
              <a:ext uri="{FF2B5EF4-FFF2-40B4-BE49-F238E27FC236}">
                <a16:creationId xmlns:a16="http://schemas.microsoft.com/office/drawing/2014/main" id="{23D96E03-A529-A48B-D81E-3614A78CE065}"/>
              </a:ext>
            </a:extLst>
          </p:cNvPr>
          <p:cNvSpPr>
            <a:spLocks noGrp="1"/>
          </p:cNvSpPr>
          <p:nvPr>
            <p:ph type="body" idx="1"/>
          </p:nvPr>
        </p:nvSpPr>
        <p:spPr>
          <a:xfrm>
            <a:off x="4204118" y="800200"/>
            <a:ext cx="7517567" cy="5257600"/>
          </a:xfrm>
        </p:spPr>
        <p:txBody>
          <a:bodyPr wrap="square" anchor="t">
            <a:normAutofit/>
          </a:bodyPr>
          <a:lstStyle/>
          <a:p>
            <a:pPr>
              <a:lnSpc>
                <a:spcPct val="105000"/>
              </a:lnSpc>
            </a:pPr>
            <a:r>
              <a:rPr lang="en-US" sz="2400" b="1" dirty="0"/>
              <a:t>Lower Life Expectancy: </a:t>
            </a:r>
            <a:r>
              <a:rPr lang="en-US" sz="2400" dirty="0"/>
              <a:t>35.6 Year Gap</a:t>
            </a:r>
          </a:p>
          <a:p>
            <a:pPr>
              <a:lnSpc>
                <a:spcPct val="105000"/>
              </a:lnSpc>
            </a:pPr>
            <a:endParaRPr lang="en-US" sz="2400" dirty="0"/>
          </a:p>
          <a:p>
            <a:pPr>
              <a:lnSpc>
                <a:spcPct val="105000"/>
              </a:lnSpc>
            </a:pPr>
            <a:r>
              <a:rPr lang="en-US" sz="2400" b="1" dirty="0"/>
              <a:t>Variability in Insurance Rates: </a:t>
            </a:r>
            <a:r>
              <a:rPr lang="en-US" sz="2400" dirty="0"/>
              <a:t>50-64 </a:t>
            </a:r>
          </a:p>
          <a:p>
            <a:pPr>
              <a:lnSpc>
                <a:spcPct val="105000"/>
              </a:lnSpc>
            </a:pPr>
            <a:endParaRPr lang="en-US" sz="2400" dirty="0"/>
          </a:p>
          <a:p>
            <a:pPr>
              <a:lnSpc>
                <a:spcPct val="105000"/>
              </a:lnSpc>
            </a:pPr>
            <a:r>
              <a:rPr lang="en-US" sz="2400" b="1" dirty="0"/>
              <a:t>Higher Older Adult Poverty Rates: </a:t>
            </a:r>
            <a:r>
              <a:rPr lang="en-US" sz="2400" dirty="0"/>
              <a:t>11.4% to 9.2%</a:t>
            </a:r>
          </a:p>
          <a:p>
            <a:pPr>
              <a:lnSpc>
                <a:spcPct val="105000"/>
              </a:lnSpc>
            </a:pPr>
            <a:endParaRPr lang="en-US" sz="2400" dirty="0"/>
          </a:p>
          <a:p>
            <a:pPr>
              <a:lnSpc>
                <a:spcPct val="105000"/>
              </a:lnSpc>
            </a:pPr>
            <a:r>
              <a:rPr lang="en-US" sz="2400" b="1" dirty="0"/>
              <a:t>Travel To Care:</a:t>
            </a:r>
          </a:p>
          <a:p>
            <a:pPr lvl="4">
              <a:lnSpc>
                <a:spcPct val="105000"/>
              </a:lnSpc>
            </a:pPr>
            <a:r>
              <a:rPr lang="en-US" sz="2400" dirty="0"/>
              <a:t>22.5 miles/31 minutes compared to </a:t>
            </a:r>
          </a:p>
          <a:p>
            <a:pPr lvl="4">
              <a:lnSpc>
                <a:spcPct val="105000"/>
              </a:lnSpc>
            </a:pPr>
            <a:r>
              <a:rPr lang="en-US" sz="2400" dirty="0"/>
              <a:t>9.2 miles/18 minutes</a:t>
            </a:r>
          </a:p>
          <a:p>
            <a:pPr lvl="4">
              <a:lnSpc>
                <a:spcPct val="105000"/>
              </a:lnSpc>
            </a:pPr>
            <a:endParaRPr lang="en-US" sz="2400" dirty="0"/>
          </a:p>
          <a:p>
            <a:pPr>
              <a:lnSpc>
                <a:spcPct val="105000"/>
              </a:lnSpc>
            </a:pPr>
            <a:r>
              <a:rPr lang="en-US" sz="2400" b="1" dirty="0"/>
              <a:t>Transportation To Care: </a:t>
            </a:r>
            <a:r>
              <a:rPr lang="en-US" sz="2400" dirty="0"/>
              <a:t>Public Systems (?)</a:t>
            </a:r>
          </a:p>
          <a:p>
            <a:pPr>
              <a:lnSpc>
                <a:spcPct val="105000"/>
              </a:lnSpc>
            </a:pPr>
            <a:endParaRPr lang="en-US" sz="2400" dirty="0"/>
          </a:p>
          <a:p>
            <a:pPr>
              <a:lnSpc>
                <a:spcPct val="105000"/>
              </a:lnSpc>
            </a:pPr>
            <a:r>
              <a:rPr lang="en-US" sz="2400" b="1" dirty="0"/>
              <a:t>Telehealth:  </a:t>
            </a:r>
            <a:r>
              <a:rPr lang="en-US" sz="2400" dirty="0"/>
              <a:t>27.5% compared to 40.3%</a:t>
            </a:r>
          </a:p>
          <a:p>
            <a:pPr>
              <a:lnSpc>
                <a:spcPct val="105000"/>
              </a:lnSpc>
            </a:pPr>
            <a:endParaRPr lang="en-US" sz="1300" dirty="0"/>
          </a:p>
          <a:p>
            <a:pPr>
              <a:lnSpc>
                <a:spcPct val="105000"/>
              </a:lnSpc>
            </a:pPr>
            <a:endParaRPr lang="en-US" sz="1300" dirty="0"/>
          </a:p>
          <a:p>
            <a:pPr lvl="4">
              <a:lnSpc>
                <a:spcPct val="105000"/>
              </a:lnSpc>
            </a:pPr>
            <a:endParaRPr lang="en-US" sz="1300" dirty="0"/>
          </a:p>
        </p:txBody>
      </p:sp>
      <p:sp>
        <p:nvSpPr>
          <p:cNvPr id="2" name="Title 1">
            <a:extLst>
              <a:ext uri="{FF2B5EF4-FFF2-40B4-BE49-F238E27FC236}">
                <a16:creationId xmlns:a16="http://schemas.microsoft.com/office/drawing/2014/main" id="{7A8F297F-3583-8026-5A6A-460D1D720D83}"/>
              </a:ext>
            </a:extLst>
          </p:cNvPr>
          <p:cNvSpPr>
            <a:spLocks noGrp="1"/>
          </p:cNvSpPr>
          <p:nvPr>
            <p:ph type="title"/>
          </p:nvPr>
        </p:nvSpPr>
        <p:spPr>
          <a:xfrm>
            <a:off x="280817" y="3050200"/>
            <a:ext cx="3948283" cy="757600"/>
          </a:xfrm>
        </p:spPr>
        <p:txBody>
          <a:bodyPr wrap="square" anchor="t">
            <a:normAutofit fontScale="90000"/>
          </a:bodyPr>
          <a:lstStyle/>
          <a:p>
            <a:r>
              <a:rPr lang="en-US" dirty="0"/>
              <a:t>Aging in Rural Environments</a:t>
            </a:r>
          </a:p>
        </p:txBody>
      </p:sp>
      <p:sp>
        <p:nvSpPr>
          <p:cNvPr id="14" name="TextBox 13">
            <a:extLst>
              <a:ext uri="{FF2B5EF4-FFF2-40B4-BE49-F238E27FC236}">
                <a16:creationId xmlns:a16="http://schemas.microsoft.com/office/drawing/2014/main" id="{0CB808CF-C52C-B899-A9F0-3C9F332733ED}"/>
              </a:ext>
            </a:extLst>
          </p:cNvPr>
          <p:cNvSpPr txBox="1"/>
          <p:nvPr/>
        </p:nvSpPr>
        <p:spPr>
          <a:xfrm>
            <a:off x="0" y="6633395"/>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See Citations Page</a:t>
            </a:r>
          </a:p>
        </p:txBody>
      </p:sp>
    </p:spTree>
    <p:extLst>
      <p:ext uri="{BB962C8B-B14F-4D97-AF65-F5344CB8AC3E}">
        <p14:creationId xmlns:p14="http://schemas.microsoft.com/office/powerpoint/2010/main" val="16255413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3D96E03-A529-A48B-D81E-3614A78CE065}"/>
              </a:ext>
            </a:extLst>
          </p:cNvPr>
          <p:cNvSpPr>
            <a:spLocks noGrp="1"/>
          </p:cNvSpPr>
          <p:nvPr>
            <p:ph type="body" idx="1"/>
          </p:nvPr>
        </p:nvSpPr>
        <p:spPr/>
        <p:txBody>
          <a:bodyPr/>
          <a:lstStyle/>
          <a:p>
            <a:r>
              <a:rPr lang="en-US" sz="2400" dirty="0"/>
              <a:t>Rates of Cigarette Smoking</a:t>
            </a:r>
          </a:p>
          <a:p>
            <a:endParaRPr lang="en-US" sz="2400" dirty="0"/>
          </a:p>
          <a:p>
            <a:r>
              <a:rPr lang="en-US" sz="2400" dirty="0"/>
              <a:t>High Blood Pressure</a:t>
            </a:r>
          </a:p>
          <a:p>
            <a:endParaRPr lang="en-US" sz="2400" dirty="0"/>
          </a:p>
          <a:p>
            <a:r>
              <a:rPr lang="en-US" sz="2400" dirty="0"/>
              <a:t>Obesity </a:t>
            </a:r>
          </a:p>
          <a:p>
            <a:endParaRPr lang="en-US" sz="2400" dirty="0"/>
          </a:p>
          <a:p>
            <a:r>
              <a:rPr lang="en-US" sz="2400" dirty="0"/>
              <a:t>Poverty</a:t>
            </a:r>
          </a:p>
        </p:txBody>
      </p:sp>
      <p:sp>
        <p:nvSpPr>
          <p:cNvPr id="4" name="Text Placeholder 3">
            <a:extLst>
              <a:ext uri="{FF2B5EF4-FFF2-40B4-BE49-F238E27FC236}">
                <a16:creationId xmlns:a16="http://schemas.microsoft.com/office/drawing/2014/main" id="{B89ADF5F-8517-6A48-CE80-EA012CFA167D}"/>
              </a:ext>
            </a:extLst>
          </p:cNvPr>
          <p:cNvSpPr>
            <a:spLocks noGrp="1"/>
          </p:cNvSpPr>
          <p:nvPr>
            <p:ph type="body" idx="2"/>
          </p:nvPr>
        </p:nvSpPr>
        <p:spPr>
          <a:xfrm>
            <a:off x="8029751" y="437364"/>
            <a:ext cx="3243200" cy="3927200"/>
          </a:xfrm>
        </p:spPr>
        <p:txBody>
          <a:bodyPr/>
          <a:lstStyle/>
          <a:p>
            <a:pPr lvl="1"/>
            <a:r>
              <a:rPr lang="en-US" sz="1866" dirty="0"/>
              <a:t>Leisure Physical Activity</a:t>
            </a:r>
          </a:p>
          <a:p>
            <a:pPr lvl="1"/>
            <a:endParaRPr lang="en-US" sz="1866" dirty="0"/>
          </a:p>
          <a:p>
            <a:pPr lvl="1"/>
            <a:r>
              <a:rPr lang="en-US" sz="1866" dirty="0"/>
              <a:t>Less Access to Health Care</a:t>
            </a:r>
          </a:p>
          <a:p>
            <a:pPr lvl="1"/>
            <a:endParaRPr lang="en-US" sz="1866" dirty="0"/>
          </a:p>
          <a:p>
            <a:pPr lvl="1"/>
            <a:r>
              <a:rPr lang="en-US" sz="1866" dirty="0"/>
              <a:t>Less Likely to Have Insurance</a:t>
            </a:r>
          </a:p>
          <a:p>
            <a:endParaRPr lang="en-US" dirty="0"/>
          </a:p>
        </p:txBody>
      </p:sp>
      <p:sp>
        <p:nvSpPr>
          <p:cNvPr id="2" name="Title 1">
            <a:extLst>
              <a:ext uri="{FF2B5EF4-FFF2-40B4-BE49-F238E27FC236}">
                <a16:creationId xmlns:a16="http://schemas.microsoft.com/office/drawing/2014/main" id="{7A8F297F-3583-8026-5A6A-460D1D720D83}"/>
              </a:ext>
            </a:extLst>
          </p:cNvPr>
          <p:cNvSpPr>
            <a:spLocks noGrp="1"/>
          </p:cNvSpPr>
          <p:nvPr>
            <p:ph type="title"/>
          </p:nvPr>
        </p:nvSpPr>
        <p:spPr>
          <a:xfrm>
            <a:off x="363124" y="2901735"/>
            <a:ext cx="3225200" cy="758000"/>
          </a:xfrm>
        </p:spPr>
        <p:txBody>
          <a:bodyPr/>
          <a:lstStyle/>
          <a:p>
            <a:r>
              <a:rPr lang="en-US" dirty="0"/>
              <a:t>Overall Trends</a:t>
            </a:r>
          </a:p>
        </p:txBody>
      </p:sp>
      <p:sp>
        <p:nvSpPr>
          <p:cNvPr id="5" name="TextBox 4">
            <a:extLst>
              <a:ext uri="{FF2B5EF4-FFF2-40B4-BE49-F238E27FC236}">
                <a16:creationId xmlns:a16="http://schemas.microsoft.com/office/drawing/2014/main" id="{4EA00AE6-B8C4-9D01-ECB7-8F6351A4A93B}"/>
              </a:ext>
            </a:extLst>
          </p:cNvPr>
          <p:cNvSpPr txBox="1"/>
          <p:nvPr/>
        </p:nvSpPr>
        <p:spPr>
          <a:xfrm>
            <a:off x="4378501" y="5085380"/>
            <a:ext cx="7302500" cy="1200329"/>
          </a:xfrm>
          <a:prstGeom prst="rect">
            <a:avLst/>
          </a:prstGeom>
          <a:noFill/>
        </p:spPr>
        <p:txBody>
          <a:bodyPr wrap="square" rtlCol="0">
            <a:spAutoFit/>
          </a:bodyPr>
          <a:lstStyle/>
          <a:p>
            <a:pPr algn="ctr"/>
            <a:r>
              <a:rPr lang="en-US" sz="2400" dirty="0">
                <a:solidFill>
                  <a:srgbClr val="2A2A2A"/>
                </a:solidFill>
                <a:latin typeface="Arial" panose="020B0604020202020204" pitchFamily="34" charset="0"/>
                <a:cs typeface="Arial" panose="020B0604020202020204" pitchFamily="34" charset="0"/>
              </a:rPr>
              <a:t>Lower rates of socioeconomic status</a:t>
            </a:r>
          </a:p>
          <a:p>
            <a:pPr algn="ctr"/>
            <a:endParaRPr lang="en-US" sz="2400" dirty="0">
              <a:solidFill>
                <a:srgbClr val="2A2A2A"/>
              </a:solidFill>
              <a:latin typeface="Arial" panose="020B0604020202020204" pitchFamily="34" charset="0"/>
              <a:cs typeface="Arial" panose="020B0604020202020204" pitchFamily="34" charset="0"/>
            </a:endParaRPr>
          </a:p>
          <a:p>
            <a:pPr algn="ctr"/>
            <a:r>
              <a:rPr lang="en-US" sz="2400" dirty="0">
                <a:solidFill>
                  <a:srgbClr val="2A2A2A"/>
                </a:solidFill>
                <a:latin typeface="Arial" panose="020B0604020202020204" pitchFamily="34" charset="0"/>
                <a:cs typeface="Arial" panose="020B0604020202020204" pitchFamily="34" charset="0"/>
              </a:rPr>
              <a:t>Lower rates of educational attainment </a:t>
            </a:r>
            <a:endParaRPr lang="en-US" sz="2000" dirty="0">
              <a:latin typeface="Arial" panose="020B0604020202020204" pitchFamily="34" charset="0"/>
              <a:cs typeface="Arial" panose="020B0604020202020204" pitchFamily="34" charset="0"/>
            </a:endParaRPr>
          </a:p>
        </p:txBody>
      </p:sp>
      <p:sp>
        <p:nvSpPr>
          <p:cNvPr id="7" name="Google Shape;3699;p193">
            <a:extLst>
              <a:ext uri="{FF2B5EF4-FFF2-40B4-BE49-F238E27FC236}">
                <a16:creationId xmlns:a16="http://schemas.microsoft.com/office/drawing/2014/main" id="{13952B9A-F393-1DF1-C8B7-0BEDBF9E6A8F}"/>
              </a:ext>
            </a:extLst>
          </p:cNvPr>
          <p:cNvSpPr/>
          <p:nvPr/>
        </p:nvSpPr>
        <p:spPr>
          <a:xfrm>
            <a:off x="8290244" y="579273"/>
            <a:ext cx="462631" cy="559196"/>
          </a:xfrm>
          <a:custGeom>
            <a:avLst/>
            <a:gdLst/>
            <a:ahLst/>
            <a:cxnLst/>
            <a:rect l="l" t="t" r="r" b="b"/>
            <a:pathLst>
              <a:path w="5958" h="5679" extrusionOk="0">
                <a:moveTo>
                  <a:pt x="2747" y="1"/>
                </a:moveTo>
                <a:lnTo>
                  <a:pt x="2560" y="47"/>
                </a:lnTo>
                <a:lnTo>
                  <a:pt x="2374" y="140"/>
                </a:lnTo>
                <a:lnTo>
                  <a:pt x="2281" y="326"/>
                </a:lnTo>
                <a:lnTo>
                  <a:pt x="2235" y="513"/>
                </a:lnTo>
                <a:lnTo>
                  <a:pt x="2235" y="3165"/>
                </a:lnTo>
                <a:lnTo>
                  <a:pt x="1118" y="2048"/>
                </a:lnTo>
                <a:lnTo>
                  <a:pt x="978" y="1955"/>
                </a:lnTo>
                <a:lnTo>
                  <a:pt x="745" y="1909"/>
                </a:lnTo>
                <a:lnTo>
                  <a:pt x="559" y="1955"/>
                </a:lnTo>
                <a:lnTo>
                  <a:pt x="420" y="2048"/>
                </a:lnTo>
                <a:lnTo>
                  <a:pt x="140" y="2328"/>
                </a:lnTo>
                <a:lnTo>
                  <a:pt x="47" y="2514"/>
                </a:lnTo>
                <a:lnTo>
                  <a:pt x="1" y="2700"/>
                </a:lnTo>
                <a:lnTo>
                  <a:pt x="47" y="2886"/>
                </a:lnTo>
                <a:lnTo>
                  <a:pt x="140" y="3026"/>
                </a:lnTo>
                <a:lnTo>
                  <a:pt x="2607" y="5539"/>
                </a:lnTo>
                <a:lnTo>
                  <a:pt x="2793" y="5632"/>
                </a:lnTo>
                <a:lnTo>
                  <a:pt x="2979" y="5678"/>
                </a:lnTo>
                <a:lnTo>
                  <a:pt x="3165" y="5632"/>
                </a:lnTo>
                <a:lnTo>
                  <a:pt x="3305" y="5539"/>
                </a:lnTo>
                <a:lnTo>
                  <a:pt x="5818" y="3026"/>
                </a:lnTo>
                <a:lnTo>
                  <a:pt x="5911" y="2886"/>
                </a:lnTo>
                <a:lnTo>
                  <a:pt x="5958" y="2700"/>
                </a:lnTo>
                <a:lnTo>
                  <a:pt x="5911" y="2514"/>
                </a:lnTo>
                <a:lnTo>
                  <a:pt x="5818" y="2328"/>
                </a:lnTo>
                <a:lnTo>
                  <a:pt x="5539" y="2048"/>
                </a:lnTo>
                <a:lnTo>
                  <a:pt x="5353" y="1955"/>
                </a:lnTo>
                <a:lnTo>
                  <a:pt x="5167" y="1909"/>
                </a:lnTo>
                <a:lnTo>
                  <a:pt x="4980" y="1955"/>
                </a:lnTo>
                <a:lnTo>
                  <a:pt x="4841" y="2048"/>
                </a:lnTo>
                <a:lnTo>
                  <a:pt x="3724" y="3165"/>
                </a:lnTo>
                <a:lnTo>
                  <a:pt x="3724" y="513"/>
                </a:lnTo>
                <a:lnTo>
                  <a:pt x="3677" y="326"/>
                </a:lnTo>
                <a:lnTo>
                  <a:pt x="3538" y="140"/>
                </a:lnTo>
                <a:lnTo>
                  <a:pt x="3398" y="47"/>
                </a:lnTo>
                <a:lnTo>
                  <a:pt x="321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8" name="Google Shape;3699;p193">
            <a:extLst>
              <a:ext uri="{FF2B5EF4-FFF2-40B4-BE49-F238E27FC236}">
                <a16:creationId xmlns:a16="http://schemas.microsoft.com/office/drawing/2014/main" id="{CB22D96A-F791-60A4-EB5E-A1CE5B5E9A37}"/>
              </a:ext>
            </a:extLst>
          </p:cNvPr>
          <p:cNvSpPr/>
          <p:nvPr/>
        </p:nvSpPr>
        <p:spPr>
          <a:xfrm>
            <a:off x="8290244" y="2754568"/>
            <a:ext cx="462631" cy="559196"/>
          </a:xfrm>
          <a:custGeom>
            <a:avLst/>
            <a:gdLst/>
            <a:ahLst/>
            <a:cxnLst/>
            <a:rect l="l" t="t" r="r" b="b"/>
            <a:pathLst>
              <a:path w="5958" h="5679" extrusionOk="0">
                <a:moveTo>
                  <a:pt x="2747" y="1"/>
                </a:moveTo>
                <a:lnTo>
                  <a:pt x="2560" y="47"/>
                </a:lnTo>
                <a:lnTo>
                  <a:pt x="2374" y="140"/>
                </a:lnTo>
                <a:lnTo>
                  <a:pt x="2281" y="326"/>
                </a:lnTo>
                <a:lnTo>
                  <a:pt x="2235" y="513"/>
                </a:lnTo>
                <a:lnTo>
                  <a:pt x="2235" y="3165"/>
                </a:lnTo>
                <a:lnTo>
                  <a:pt x="1118" y="2048"/>
                </a:lnTo>
                <a:lnTo>
                  <a:pt x="978" y="1955"/>
                </a:lnTo>
                <a:lnTo>
                  <a:pt x="745" y="1909"/>
                </a:lnTo>
                <a:lnTo>
                  <a:pt x="559" y="1955"/>
                </a:lnTo>
                <a:lnTo>
                  <a:pt x="420" y="2048"/>
                </a:lnTo>
                <a:lnTo>
                  <a:pt x="140" y="2328"/>
                </a:lnTo>
                <a:lnTo>
                  <a:pt x="47" y="2514"/>
                </a:lnTo>
                <a:lnTo>
                  <a:pt x="1" y="2700"/>
                </a:lnTo>
                <a:lnTo>
                  <a:pt x="47" y="2886"/>
                </a:lnTo>
                <a:lnTo>
                  <a:pt x="140" y="3026"/>
                </a:lnTo>
                <a:lnTo>
                  <a:pt x="2607" y="5539"/>
                </a:lnTo>
                <a:lnTo>
                  <a:pt x="2793" y="5632"/>
                </a:lnTo>
                <a:lnTo>
                  <a:pt x="2979" y="5678"/>
                </a:lnTo>
                <a:lnTo>
                  <a:pt x="3165" y="5632"/>
                </a:lnTo>
                <a:lnTo>
                  <a:pt x="3305" y="5539"/>
                </a:lnTo>
                <a:lnTo>
                  <a:pt x="5818" y="3026"/>
                </a:lnTo>
                <a:lnTo>
                  <a:pt x="5911" y="2886"/>
                </a:lnTo>
                <a:lnTo>
                  <a:pt x="5958" y="2700"/>
                </a:lnTo>
                <a:lnTo>
                  <a:pt x="5911" y="2514"/>
                </a:lnTo>
                <a:lnTo>
                  <a:pt x="5818" y="2328"/>
                </a:lnTo>
                <a:lnTo>
                  <a:pt x="5539" y="2048"/>
                </a:lnTo>
                <a:lnTo>
                  <a:pt x="5353" y="1955"/>
                </a:lnTo>
                <a:lnTo>
                  <a:pt x="5167" y="1909"/>
                </a:lnTo>
                <a:lnTo>
                  <a:pt x="4980" y="1955"/>
                </a:lnTo>
                <a:lnTo>
                  <a:pt x="4841" y="2048"/>
                </a:lnTo>
                <a:lnTo>
                  <a:pt x="3724" y="3165"/>
                </a:lnTo>
                <a:lnTo>
                  <a:pt x="3724" y="513"/>
                </a:lnTo>
                <a:lnTo>
                  <a:pt x="3677" y="326"/>
                </a:lnTo>
                <a:lnTo>
                  <a:pt x="3538" y="140"/>
                </a:lnTo>
                <a:lnTo>
                  <a:pt x="3398" y="47"/>
                </a:lnTo>
                <a:lnTo>
                  <a:pt x="321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9" name="Google Shape;3699;p193">
            <a:extLst>
              <a:ext uri="{FF2B5EF4-FFF2-40B4-BE49-F238E27FC236}">
                <a16:creationId xmlns:a16="http://schemas.microsoft.com/office/drawing/2014/main" id="{E877FB26-8A1C-749C-22E8-D0C7F8CCD46B}"/>
              </a:ext>
            </a:extLst>
          </p:cNvPr>
          <p:cNvSpPr/>
          <p:nvPr/>
        </p:nvSpPr>
        <p:spPr>
          <a:xfrm>
            <a:off x="8290244" y="1625006"/>
            <a:ext cx="462631" cy="559196"/>
          </a:xfrm>
          <a:custGeom>
            <a:avLst/>
            <a:gdLst/>
            <a:ahLst/>
            <a:cxnLst/>
            <a:rect l="l" t="t" r="r" b="b"/>
            <a:pathLst>
              <a:path w="5958" h="5679" extrusionOk="0">
                <a:moveTo>
                  <a:pt x="2747" y="1"/>
                </a:moveTo>
                <a:lnTo>
                  <a:pt x="2560" y="47"/>
                </a:lnTo>
                <a:lnTo>
                  <a:pt x="2374" y="140"/>
                </a:lnTo>
                <a:lnTo>
                  <a:pt x="2281" y="326"/>
                </a:lnTo>
                <a:lnTo>
                  <a:pt x="2235" y="513"/>
                </a:lnTo>
                <a:lnTo>
                  <a:pt x="2235" y="3165"/>
                </a:lnTo>
                <a:lnTo>
                  <a:pt x="1118" y="2048"/>
                </a:lnTo>
                <a:lnTo>
                  <a:pt x="978" y="1955"/>
                </a:lnTo>
                <a:lnTo>
                  <a:pt x="745" y="1909"/>
                </a:lnTo>
                <a:lnTo>
                  <a:pt x="559" y="1955"/>
                </a:lnTo>
                <a:lnTo>
                  <a:pt x="420" y="2048"/>
                </a:lnTo>
                <a:lnTo>
                  <a:pt x="140" y="2328"/>
                </a:lnTo>
                <a:lnTo>
                  <a:pt x="47" y="2514"/>
                </a:lnTo>
                <a:lnTo>
                  <a:pt x="1" y="2700"/>
                </a:lnTo>
                <a:lnTo>
                  <a:pt x="47" y="2886"/>
                </a:lnTo>
                <a:lnTo>
                  <a:pt x="140" y="3026"/>
                </a:lnTo>
                <a:lnTo>
                  <a:pt x="2607" y="5539"/>
                </a:lnTo>
                <a:lnTo>
                  <a:pt x="2793" y="5632"/>
                </a:lnTo>
                <a:lnTo>
                  <a:pt x="2979" y="5678"/>
                </a:lnTo>
                <a:lnTo>
                  <a:pt x="3165" y="5632"/>
                </a:lnTo>
                <a:lnTo>
                  <a:pt x="3305" y="5539"/>
                </a:lnTo>
                <a:lnTo>
                  <a:pt x="5818" y="3026"/>
                </a:lnTo>
                <a:lnTo>
                  <a:pt x="5911" y="2886"/>
                </a:lnTo>
                <a:lnTo>
                  <a:pt x="5958" y="2700"/>
                </a:lnTo>
                <a:lnTo>
                  <a:pt x="5911" y="2514"/>
                </a:lnTo>
                <a:lnTo>
                  <a:pt x="5818" y="2328"/>
                </a:lnTo>
                <a:lnTo>
                  <a:pt x="5539" y="2048"/>
                </a:lnTo>
                <a:lnTo>
                  <a:pt x="5353" y="1955"/>
                </a:lnTo>
                <a:lnTo>
                  <a:pt x="5167" y="1909"/>
                </a:lnTo>
                <a:lnTo>
                  <a:pt x="4980" y="1955"/>
                </a:lnTo>
                <a:lnTo>
                  <a:pt x="4841" y="2048"/>
                </a:lnTo>
                <a:lnTo>
                  <a:pt x="3724" y="3165"/>
                </a:lnTo>
                <a:lnTo>
                  <a:pt x="3724" y="513"/>
                </a:lnTo>
                <a:lnTo>
                  <a:pt x="3677" y="326"/>
                </a:lnTo>
                <a:lnTo>
                  <a:pt x="3538" y="140"/>
                </a:lnTo>
                <a:lnTo>
                  <a:pt x="3398" y="47"/>
                </a:lnTo>
                <a:lnTo>
                  <a:pt x="3212"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10" name="Google Shape;3702;p193">
            <a:extLst>
              <a:ext uri="{FF2B5EF4-FFF2-40B4-BE49-F238E27FC236}">
                <a16:creationId xmlns:a16="http://schemas.microsoft.com/office/drawing/2014/main" id="{BFF9737A-0303-7935-8A18-684A499B5F01}"/>
              </a:ext>
            </a:extLst>
          </p:cNvPr>
          <p:cNvSpPr/>
          <p:nvPr/>
        </p:nvSpPr>
        <p:spPr>
          <a:xfrm>
            <a:off x="4297437" y="431800"/>
            <a:ext cx="396726" cy="521657"/>
          </a:xfrm>
          <a:custGeom>
            <a:avLst/>
            <a:gdLst/>
            <a:ahLst/>
            <a:cxnLst/>
            <a:rect l="l" t="t" r="r" b="b"/>
            <a:pathLst>
              <a:path w="5958" h="5632" extrusionOk="0">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11" name="Google Shape;3702;p193">
            <a:extLst>
              <a:ext uri="{FF2B5EF4-FFF2-40B4-BE49-F238E27FC236}">
                <a16:creationId xmlns:a16="http://schemas.microsoft.com/office/drawing/2014/main" id="{3761A92A-D25E-7CC1-8E75-A2C5AFC914A6}"/>
              </a:ext>
            </a:extLst>
          </p:cNvPr>
          <p:cNvSpPr/>
          <p:nvPr/>
        </p:nvSpPr>
        <p:spPr>
          <a:xfrm>
            <a:off x="4297437" y="1679837"/>
            <a:ext cx="396726" cy="521657"/>
          </a:xfrm>
          <a:custGeom>
            <a:avLst/>
            <a:gdLst/>
            <a:ahLst/>
            <a:cxnLst/>
            <a:rect l="l" t="t" r="r" b="b"/>
            <a:pathLst>
              <a:path w="5958" h="5632" extrusionOk="0">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12" name="Google Shape;3702;p193">
            <a:extLst>
              <a:ext uri="{FF2B5EF4-FFF2-40B4-BE49-F238E27FC236}">
                <a16:creationId xmlns:a16="http://schemas.microsoft.com/office/drawing/2014/main" id="{A0A44551-F244-339D-701B-99A30EB0EA52}"/>
              </a:ext>
            </a:extLst>
          </p:cNvPr>
          <p:cNvSpPr/>
          <p:nvPr/>
        </p:nvSpPr>
        <p:spPr>
          <a:xfrm>
            <a:off x="4297437" y="2512509"/>
            <a:ext cx="396726" cy="521657"/>
          </a:xfrm>
          <a:custGeom>
            <a:avLst/>
            <a:gdLst/>
            <a:ahLst/>
            <a:cxnLst/>
            <a:rect l="l" t="t" r="r" b="b"/>
            <a:pathLst>
              <a:path w="5958" h="5632" extrusionOk="0">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
        <p:nvSpPr>
          <p:cNvPr id="13" name="Google Shape;3702;p193">
            <a:extLst>
              <a:ext uri="{FF2B5EF4-FFF2-40B4-BE49-F238E27FC236}">
                <a16:creationId xmlns:a16="http://schemas.microsoft.com/office/drawing/2014/main" id="{D69EB43B-6C94-A503-C3D3-8C38997EB33D}"/>
              </a:ext>
            </a:extLst>
          </p:cNvPr>
          <p:cNvSpPr/>
          <p:nvPr/>
        </p:nvSpPr>
        <p:spPr>
          <a:xfrm>
            <a:off x="4297437" y="3345181"/>
            <a:ext cx="396726" cy="521657"/>
          </a:xfrm>
          <a:custGeom>
            <a:avLst/>
            <a:gdLst/>
            <a:ahLst/>
            <a:cxnLst/>
            <a:rect l="l" t="t" r="r" b="b"/>
            <a:pathLst>
              <a:path w="5958" h="5632" extrusionOk="0">
                <a:moveTo>
                  <a:pt x="2979" y="1"/>
                </a:moveTo>
                <a:lnTo>
                  <a:pt x="2793" y="47"/>
                </a:lnTo>
                <a:lnTo>
                  <a:pt x="2653" y="187"/>
                </a:lnTo>
                <a:lnTo>
                  <a:pt x="140" y="2653"/>
                </a:lnTo>
                <a:lnTo>
                  <a:pt x="47" y="2793"/>
                </a:lnTo>
                <a:lnTo>
                  <a:pt x="0" y="2979"/>
                </a:lnTo>
                <a:lnTo>
                  <a:pt x="47" y="3165"/>
                </a:lnTo>
                <a:lnTo>
                  <a:pt x="140" y="3351"/>
                </a:lnTo>
                <a:lnTo>
                  <a:pt x="419" y="3631"/>
                </a:lnTo>
                <a:lnTo>
                  <a:pt x="605" y="3724"/>
                </a:lnTo>
                <a:lnTo>
                  <a:pt x="791" y="3770"/>
                </a:lnTo>
                <a:lnTo>
                  <a:pt x="978" y="3724"/>
                </a:lnTo>
                <a:lnTo>
                  <a:pt x="1117" y="3631"/>
                </a:lnTo>
                <a:lnTo>
                  <a:pt x="2234" y="2514"/>
                </a:lnTo>
                <a:lnTo>
                  <a:pt x="2234" y="5213"/>
                </a:lnTo>
                <a:lnTo>
                  <a:pt x="2281" y="5399"/>
                </a:lnTo>
                <a:lnTo>
                  <a:pt x="2374" y="5539"/>
                </a:lnTo>
                <a:lnTo>
                  <a:pt x="2560" y="5632"/>
                </a:lnTo>
                <a:lnTo>
                  <a:pt x="3398" y="5632"/>
                </a:lnTo>
                <a:lnTo>
                  <a:pt x="3584" y="5539"/>
                </a:lnTo>
                <a:lnTo>
                  <a:pt x="3677" y="5399"/>
                </a:lnTo>
                <a:lnTo>
                  <a:pt x="3723" y="5213"/>
                </a:lnTo>
                <a:lnTo>
                  <a:pt x="3723" y="2514"/>
                </a:lnTo>
                <a:lnTo>
                  <a:pt x="4840" y="3631"/>
                </a:lnTo>
                <a:lnTo>
                  <a:pt x="4980" y="3724"/>
                </a:lnTo>
                <a:lnTo>
                  <a:pt x="5166" y="3770"/>
                </a:lnTo>
                <a:lnTo>
                  <a:pt x="5352" y="3724"/>
                </a:lnTo>
                <a:lnTo>
                  <a:pt x="5538" y="3631"/>
                </a:lnTo>
                <a:lnTo>
                  <a:pt x="5818" y="3351"/>
                </a:lnTo>
                <a:lnTo>
                  <a:pt x="5911" y="3165"/>
                </a:lnTo>
                <a:lnTo>
                  <a:pt x="5957" y="2979"/>
                </a:lnTo>
                <a:lnTo>
                  <a:pt x="5911" y="2793"/>
                </a:lnTo>
                <a:lnTo>
                  <a:pt x="5818" y="2653"/>
                </a:lnTo>
                <a:lnTo>
                  <a:pt x="3351" y="187"/>
                </a:lnTo>
                <a:lnTo>
                  <a:pt x="3165" y="47"/>
                </a:lnTo>
                <a:lnTo>
                  <a:pt x="2979" y="1"/>
                </a:lnTo>
                <a:close/>
              </a:path>
            </a:pathLst>
          </a:custGeom>
          <a:solidFill>
            <a:srgbClr val="000000"/>
          </a:solidFill>
          <a:ln>
            <a:noFill/>
          </a:ln>
        </p:spPr>
        <p:txBody>
          <a:bodyPr spcFirstLastPara="1" wrap="square" lIns="34275" tIns="34275" rIns="34275" bIns="34275" anchor="ctr" anchorCtr="0">
            <a:noAutofit/>
          </a:bodyPr>
          <a:lstStyle/>
          <a:p>
            <a:pPr marL="0" marR="0" lvl="0" indent="0" algn="l" rtl="0">
              <a:lnSpc>
                <a:spcPct val="100000"/>
              </a:lnSpc>
              <a:spcBef>
                <a:spcPts val="0"/>
              </a:spcBef>
              <a:spcAft>
                <a:spcPts val="0"/>
              </a:spcAft>
              <a:buClr>
                <a:srgbClr val="000000"/>
              </a:buClr>
              <a:buSzPts val="500"/>
              <a:buFont typeface="Arial"/>
              <a:buNone/>
            </a:pPr>
            <a:endParaRPr sz="5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189308574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hape&#10;&#10;Description automatically generated with low confidence">
            <a:extLst>
              <a:ext uri="{FF2B5EF4-FFF2-40B4-BE49-F238E27FC236}">
                <a16:creationId xmlns:a16="http://schemas.microsoft.com/office/drawing/2014/main" id="{539C1693-2AB5-4D01-0008-8C585D85EA4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892703" y="2060644"/>
            <a:ext cx="2871279" cy="2871279"/>
          </a:xfrm>
          <a:prstGeom prst="rect">
            <a:avLst/>
          </a:prstGeom>
        </p:spPr>
      </p:pic>
      <p:pic>
        <p:nvPicPr>
          <p:cNvPr id="5" name="Picture 4" descr="Shape&#10;&#10;Description automatically generated with low confidence">
            <a:extLst>
              <a:ext uri="{FF2B5EF4-FFF2-40B4-BE49-F238E27FC236}">
                <a16:creationId xmlns:a16="http://schemas.microsoft.com/office/drawing/2014/main" id="{98E912E6-EAA0-450C-06F2-863E3440E94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3452" y="1926076"/>
            <a:ext cx="3005847" cy="300584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86D34CBC-B769-1F67-2997-EFDC762765E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82539" y="1668294"/>
            <a:ext cx="3161489" cy="3161489"/>
          </a:xfrm>
          <a:prstGeom prst="rect">
            <a:avLst/>
          </a:prstGeom>
        </p:spPr>
      </p:pic>
    </p:spTree>
    <p:extLst>
      <p:ext uri="{BB962C8B-B14F-4D97-AF65-F5344CB8AC3E}">
        <p14:creationId xmlns:p14="http://schemas.microsoft.com/office/powerpoint/2010/main" val="41297247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61C3D4E-A6B0-24E5-693A-FFFFA891B8B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024283" y="3706907"/>
            <a:ext cx="3030070" cy="3030070"/>
          </a:xfrm>
          <a:prstGeom prst="rect">
            <a:avLst/>
          </a:prstGeom>
        </p:spPr>
      </p:pic>
      <p:pic>
        <p:nvPicPr>
          <p:cNvPr id="8" name="Picture 7">
            <a:extLst>
              <a:ext uri="{FF2B5EF4-FFF2-40B4-BE49-F238E27FC236}">
                <a16:creationId xmlns:a16="http://schemas.microsoft.com/office/drawing/2014/main" id="{7739F2ED-810B-C2BD-577A-B7A8A629132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180294" y="2868705"/>
            <a:ext cx="3030071" cy="3030071"/>
          </a:xfrm>
          <a:prstGeom prst="rect">
            <a:avLst/>
          </a:prstGeom>
        </p:spPr>
      </p:pic>
      <p:pic>
        <p:nvPicPr>
          <p:cNvPr id="10" name="Picture 9">
            <a:extLst>
              <a:ext uri="{FF2B5EF4-FFF2-40B4-BE49-F238E27FC236}">
                <a16:creationId xmlns:a16="http://schemas.microsoft.com/office/drawing/2014/main" id="{730FF47F-1549-A3E6-5D8D-2827007C17ED}"/>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473387" y="-555814"/>
            <a:ext cx="3706907" cy="3706907"/>
          </a:xfrm>
          <a:prstGeom prst="rect">
            <a:avLst/>
          </a:prstGeom>
        </p:spPr>
      </p:pic>
      <p:pic>
        <p:nvPicPr>
          <p:cNvPr id="12" name="Picture 11">
            <a:extLst>
              <a:ext uri="{FF2B5EF4-FFF2-40B4-BE49-F238E27FC236}">
                <a16:creationId xmlns:a16="http://schemas.microsoft.com/office/drawing/2014/main" id="{D6C929BC-6236-CE40-C45A-01DE4BCCD7F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70965" y="4011706"/>
            <a:ext cx="2420471" cy="2420471"/>
          </a:xfrm>
          <a:prstGeom prst="rect">
            <a:avLst/>
          </a:prstGeom>
        </p:spPr>
      </p:pic>
      <p:cxnSp>
        <p:nvCxnSpPr>
          <p:cNvPr id="15" name="Straight Arrow Connector 14">
            <a:extLst>
              <a:ext uri="{FF2B5EF4-FFF2-40B4-BE49-F238E27FC236}">
                <a16:creationId xmlns:a16="http://schemas.microsoft.com/office/drawing/2014/main" id="{BBA728A4-C9BA-F03C-E1B4-A978BB9549E9}"/>
              </a:ext>
            </a:extLst>
          </p:cNvPr>
          <p:cNvCxnSpPr>
            <a:cxnSpLocks/>
          </p:cNvCxnSpPr>
          <p:nvPr/>
        </p:nvCxnSpPr>
        <p:spPr>
          <a:xfrm flipV="1">
            <a:off x="7792570" y="3644154"/>
            <a:ext cx="1232648" cy="905436"/>
          </a:xfrm>
          <a:prstGeom prst="straightConnector1">
            <a:avLst/>
          </a:prstGeom>
          <a:ln w="50800">
            <a:prstDash val="sysDot"/>
            <a:tailEnd type="triangle"/>
          </a:ln>
        </p:spPr>
        <p:style>
          <a:lnRef idx="1">
            <a:schemeClr val="accent1"/>
          </a:lnRef>
          <a:fillRef idx="0">
            <a:schemeClr val="accent1"/>
          </a:fillRef>
          <a:effectRef idx="0">
            <a:schemeClr val="accent1"/>
          </a:effectRef>
          <a:fontRef idx="minor">
            <a:schemeClr val="tx1"/>
          </a:fontRef>
        </p:style>
      </p:cxnSp>
      <p:sp>
        <p:nvSpPr>
          <p:cNvPr id="16" name="Freeform 15">
            <a:extLst>
              <a:ext uri="{FF2B5EF4-FFF2-40B4-BE49-F238E27FC236}">
                <a16:creationId xmlns:a16="http://schemas.microsoft.com/office/drawing/2014/main" id="{5CE30872-D3A0-3933-C8A6-F9F0D493C7EE}"/>
              </a:ext>
            </a:extLst>
          </p:cNvPr>
          <p:cNvSpPr/>
          <p:nvPr/>
        </p:nvSpPr>
        <p:spPr>
          <a:xfrm>
            <a:off x="6427694" y="1210235"/>
            <a:ext cx="3751730" cy="2998694"/>
          </a:xfrm>
          <a:custGeom>
            <a:avLst/>
            <a:gdLst>
              <a:gd name="connsiteX0" fmla="*/ 3455894 w 3751730"/>
              <a:gd name="connsiteY0" fmla="*/ 2998694 h 2998694"/>
              <a:gd name="connsiteX1" fmla="*/ 3590365 w 3751730"/>
              <a:gd name="connsiteY1" fmla="*/ 2837330 h 2998694"/>
              <a:gd name="connsiteX2" fmla="*/ 3617259 w 3751730"/>
              <a:gd name="connsiteY2" fmla="*/ 2796989 h 2998694"/>
              <a:gd name="connsiteX3" fmla="*/ 3671047 w 3751730"/>
              <a:gd name="connsiteY3" fmla="*/ 2675965 h 2998694"/>
              <a:gd name="connsiteX4" fmla="*/ 3684494 w 3751730"/>
              <a:gd name="connsiteY4" fmla="*/ 2622177 h 2998694"/>
              <a:gd name="connsiteX5" fmla="*/ 3711388 w 3751730"/>
              <a:gd name="connsiteY5" fmla="*/ 2541494 h 2998694"/>
              <a:gd name="connsiteX6" fmla="*/ 3751730 w 3751730"/>
              <a:gd name="connsiteY6" fmla="*/ 2245659 h 2998694"/>
              <a:gd name="connsiteX7" fmla="*/ 3711388 w 3751730"/>
              <a:gd name="connsiteY7" fmla="*/ 1922930 h 2998694"/>
              <a:gd name="connsiteX8" fmla="*/ 3536577 w 3751730"/>
              <a:gd name="connsiteY8" fmla="*/ 1573306 h 2998694"/>
              <a:gd name="connsiteX9" fmla="*/ 3375212 w 3751730"/>
              <a:gd name="connsiteY9" fmla="*/ 1290918 h 2998694"/>
              <a:gd name="connsiteX10" fmla="*/ 3334871 w 3751730"/>
              <a:gd name="connsiteY10" fmla="*/ 1223683 h 2998694"/>
              <a:gd name="connsiteX11" fmla="*/ 3173506 w 3751730"/>
              <a:gd name="connsiteY11" fmla="*/ 1089212 h 2998694"/>
              <a:gd name="connsiteX12" fmla="*/ 2931459 w 3751730"/>
              <a:gd name="connsiteY12" fmla="*/ 954741 h 2998694"/>
              <a:gd name="connsiteX13" fmla="*/ 2796988 w 3751730"/>
              <a:gd name="connsiteY13" fmla="*/ 914400 h 2998694"/>
              <a:gd name="connsiteX14" fmla="*/ 2541494 w 3751730"/>
              <a:gd name="connsiteY14" fmla="*/ 847165 h 2998694"/>
              <a:gd name="connsiteX15" fmla="*/ 2393577 w 3751730"/>
              <a:gd name="connsiteY15" fmla="*/ 820271 h 2998694"/>
              <a:gd name="connsiteX16" fmla="*/ 2272553 w 3751730"/>
              <a:gd name="connsiteY16" fmla="*/ 806824 h 2998694"/>
              <a:gd name="connsiteX17" fmla="*/ 2003612 w 3751730"/>
              <a:gd name="connsiteY17" fmla="*/ 779930 h 2998694"/>
              <a:gd name="connsiteX18" fmla="*/ 766482 w 3751730"/>
              <a:gd name="connsiteY18" fmla="*/ 793377 h 2998694"/>
              <a:gd name="connsiteX19" fmla="*/ 403412 w 3751730"/>
              <a:gd name="connsiteY19" fmla="*/ 766483 h 2998694"/>
              <a:gd name="connsiteX20" fmla="*/ 336177 w 3751730"/>
              <a:gd name="connsiteY20" fmla="*/ 753036 h 2998694"/>
              <a:gd name="connsiteX21" fmla="*/ 282388 w 3751730"/>
              <a:gd name="connsiteY21" fmla="*/ 726141 h 2998694"/>
              <a:gd name="connsiteX22" fmla="*/ 228600 w 3751730"/>
              <a:gd name="connsiteY22" fmla="*/ 712694 h 2998694"/>
              <a:gd name="connsiteX23" fmla="*/ 121024 w 3751730"/>
              <a:gd name="connsiteY23" fmla="*/ 645459 h 2998694"/>
              <a:gd name="connsiteX24" fmla="*/ 26894 w 3751730"/>
              <a:gd name="connsiteY24" fmla="*/ 564777 h 2998694"/>
              <a:gd name="connsiteX25" fmla="*/ 0 w 3751730"/>
              <a:gd name="connsiteY25" fmla="*/ 470647 h 2998694"/>
              <a:gd name="connsiteX26" fmla="*/ 13447 w 3751730"/>
              <a:gd name="connsiteY26" fmla="*/ 349624 h 2998694"/>
              <a:gd name="connsiteX27" fmla="*/ 40341 w 3751730"/>
              <a:gd name="connsiteY27" fmla="*/ 255494 h 2998694"/>
              <a:gd name="connsiteX28" fmla="*/ 80682 w 3751730"/>
              <a:gd name="connsiteY28" fmla="*/ 215153 h 2998694"/>
              <a:gd name="connsiteX29" fmla="*/ 121024 w 3751730"/>
              <a:gd name="connsiteY29" fmla="*/ 94130 h 2998694"/>
              <a:gd name="connsiteX30" fmla="*/ 134471 w 3751730"/>
              <a:gd name="connsiteY30" fmla="*/ 53789 h 2998694"/>
              <a:gd name="connsiteX31" fmla="*/ 147918 w 3751730"/>
              <a:gd name="connsiteY31" fmla="*/ 0 h 299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51730" h="2998694">
                <a:moveTo>
                  <a:pt x="3455894" y="2998694"/>
                </a:moveTo>
                <a:cubicBezTo>
                  <a:pt x="3559433" y="2895157"/>
                  <a:pt x="3515479" y="2949658"/>
                  <a:pt x="3590365" y="2837330"/>
                </a:cubicBezTo>
                <a:cubicBezTo>
                  <a:pt x="3599330" y="2823883"/>
                  <a:pt x="3610032" y="2811444"/>
                  <a:pt x="3617259" y="2796989"/>
                </a:cubicBezTo>
                <a:cubicBezTo>
                  <a:pt x="3640689" y="2750129"/>
                  <a:pt x="3653878" y="2727471"/>
                  <a:pt x="3671047" y="2675965"/>
                </a:cubicBezTo>
                <a:cubicBezTo>
                  <a:pt x="3676891" y="2658432"/>
                  <a:pt x="3679184" y="2639879"/>
                  <a:pt x="3684494" y="2622177"/>
                </a:cubicBezTo>
                <a:cubicBezTo>
                  <a:pt x="3692640" y="2595023"/>
                  <a:pt x="3705238" y="2569168"/>
                  <a:pt x="3711388" y="2541494"/>
                </a:cubicBezTo>
                <a:cubicBezTo>
                  <a:pt x="3736332" y="2429245"/>
                  <a:pt x="3740584" y="2357108"/>
                  <a:pt x="3751730" y="2245659"/>
                </a:cubicBezTo>
                <a:cubicBezTo>
                  <a:pt x="3738283" y="2138083"/>
                  <a:pt x="3744430" y="2026186"/>
                  <a:pt x="3711388" y="1922930"/>
                </a:cubicBezTo>
                <a:cubicBezTo>
                  <a:pt x="3671677" y="1798832"/>
                  <a:pt x="3600457" y="1686870"/>
                  <a:pt x="3536577" y="1573306"/>
                </a:cubicBezTo>
                <a:cubicBezTo>
                  <a:pt x="3402739" y="1335373"/>
                  <a:pt x="3457888" y="1428712"/>
                  <a:pt x="3375212" y="1290918"/>
                </a:cubicBezTo>
                <a:cubicBezTo>
                  <a:pt x="3361765" y="1268506"/>
                  <a:pt x="3354949" y="1240415"/>
                  <a:pt x="3334871" y="1223683"/>
                </a:cubicBezTo>
                <a:cubicBezTo>
                  <a:pt x="3281083" y="1178859"/>
                  <a:pt x="3232880" y="1126321"/>
                  <a:pt x="3173506" y="1089212"/>
                </a:cubicBezTo>
                <a:cubicBezTo>
                  <a:pt x="3088049" y="1035801"/>
                  <a:pt x="3027174" y="993027"/>
                  <a:pt x="2931459" y="954741"/>
                </a:cubicBezTo>
                <a:cubicBezTo>
                  <a:pt x="2811001" y="906558"/>
                  <a:pt x="2918196" y="944702"/>
                  <a:pt x="2796988" y="914400"/>
                </a:cubicBezTo>
                <a:cubicBezTo>
                  <a:pt x="2711553" y="893041"/>
                  <a:pt x="2628138" y="862918"/>
                  <a:pt x="2541494" y="847165"/>
                </a:cubicBezTo>
                <a:cubicBezTo>
                  <a:pt x="2492188" y="838200"/>
                  <a:pt x="2443137" y="827705"/>
                  <a:pt x="2393577" y="820271"/>
                </a:cubicBezTo>
                <a:cubicBezTo>
                  <a:pt x="2353436" y="814250"/>
                  <a:pt x="2312829" y="811858"/>
                  <a:pt x="2272553" y="806824"/>
                </a:cubicBezTo>
                <a:cubicBezTo>
                  <a:pt x="2064115" y="780769"/>
                  <a:pt x="2314121" y="803815"/>
                  <a:pt x="2003612" y="779930"/>
                </a:cubicBezTo>
                <a:lnTo>
                  <a:pt x="766482" y="793377"/>
                </a:lnTo>
                <a:cubicBezTo>
                  <a:pt x="645131" y="792357"/>
                  <a:pt x="403412" y="766483"/>
                  <a:pt x="403412" y="766483"/>
                </a:cubicBezTo>
                <a:cubicBezTo>
                  <a:pt x="381000" y="762001"/>
                  <a:pt x="357860" y="760264"/>
                  <a:pt x="336177" y="753036"/>
                </a:cubicBezTo>
                <a:cubicBezTo>
                  <a:pt x="317160" y="746697"/>
                  <a:pt x="301158" y="733180"/>
                  <a:pt x="282388" y="726141"/>
                </a:cubicBezTo>
                <a:cubicBezTo>
                  <a:pt x="265084" y="719652"/>
                  <a:pt x="246529" y="717176"/>
                  <a:pt x="228600" y="712694"/>
                </a:cubicBezTo>
                <a:cubicBezTo>
                  <a:pt x="76235" y="598420"/>
                  <a:pt x="268684" y="737746"/>
                  <a:pt x="121024" y="645459"/>
                </a:cubicBezTo>
                <a:cubicBezTo>
                  <a:pt x="75020" y="616707"/>
                  <a:pt x="63568" y="601451"/>
                  <a:pt x="26894" y="564777"/>
                </a:cubicBezTo>
                <a:cubicBezTo>
                  <a:pt x="20552" y="545752"/>
                  <a:pt x="0" y="487533"/>
                  <a:pt x="0" y="470647"/>
                </a:cubicBezTo>
                <a:cubicBezTo>
                  <a:pt x="0" y="430058"/>
                  <a:pt x="7275" y="389741"/>
                  <a:pt x="13447" y="349624"/>
                </a:cubicBezTo>
                <a:cubicBezTo>
                  <a:pt x="14344" y="343797"/>
                  <a:pt x="33313" y="266037"/>
                  <a:pt x="40341" y="255494"/>
                </a:cubicBezTo>
                <a:cubicBezTo>
                  <a:pt x="50890" y="239671"/>
                  <a:pt x="67235" y="228600"/>
                  <a:pt x="80682" y="215153"/>
                </a:cubicBezTo>
                <a:lnTo>
                  <a:pt x="121024" y="94130"/>
                </a:lnTo>
                <a:cubicBezTo>
                  <a:pt x="125506" y="80683"/>
                  <a:pt x="131033" y="67540"/>
                  <a:pt x="134471" y="53789"/>
                </a:cubicBezTo>
                <a:lnTo>
                  <a:pt x="147918" y="0"/>
                </a:lnTo>
              </a:path>
            </a:pathLst>
          </a:custGeom>
          <a:noFill/>
          <a:ln>
            <a:prstDash val="sysDash"/>
            <a:extLst>
              <a:ext uri="{C807C97D-BFC1-408E-A445-0C87EB9F89A2}">
                <ask:lineSketchStyleProps xmlns:ask="http://schemas.microsoft.com/office/drawing/2018/sketchyshapes" xmlns="">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5-Point Star 16">
            <a:extLst>
              <a:ext uri="{FF2B5EF4-FFF2-40B4-BE49-F238E27FC236}">
                <a16:creationId xmlns:a16="http://schemas.microsoft.com/office/drawing/2014/main" id="{20606DA2-852D-7AC5-7E02-2CFCA0066F53}"/>
              </a:ext>
            </a:extLst>
          </p:cNvPr>
          <p:cNvSpPr/>
          <p:nvPr/>
        </p:nvSpPr>
        <p:spPr>
          <a:xfrm>
            <a:off x="7539318" y="4549590"/>
            <a:ext cx="282387" cy="215153"/>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5-Point Star 19">
            <a:extLst>
              <a:ext uri="{FF2B5EF4-FFF2-40B4-BE49-F238E27FC236}">
                <a16:creationId xmlns:a16="http://schemas.microsoft.com/office/drawing/2014/main" id="{5E208E17-39F0-F6EF-421A-B7BFF5271804}"/>
              </a:ext>
            </a:extLst>
          </p:cNvPr>
          <p:cNvSpPr/>
          <p:nvPr/>
        </p:nvSpPr>
        <p:spPr>
          <a:xfrm>
            <a:off x="8786533" y="3567954"/>
            <a:ext cx="282387" cy="215153"/>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5-Point Star 21">
            <a:extLst>
              <a:ext uri="{FF2B5EF4-FFF2-40B4-BE49-F238E27FC236}">
                <a16:creationId xmlns:a16="http://schemas.microsoft.com/office/drawing/2014/main" id="{9BAA861A-AB5E-C276-60F9-E8AA56F9AB56}"/>
              </a:ext>
            </a:extLst>
          </p:cNvPr>
          <p:cNvSpPr/>
          <p:nvPr/>
        </p:nvSpPr>
        <p:spPr>
          <a:xfrm>
            <a:off x="9722224" y="4161865"/>
            <a:ext cx="282387" cy="215153"/>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5-Point Star 22">
            <a:extLst>
              <a:ext uri="{FF2B5EF4-FFF2-40B4-BE49-F238E27FC236}">
                <a16:creationId xmlns:a16="http://schemas.microsoft.com/office/drawing/2014/main" id="{AC56E9AA-8D2D-8D38-E1A7-5E02E432B72A}"/>
              </a:ext>
            </a:extLst>
          </p:cNvPr>
          <p:cNvSpPr/>
          <p:nvPr/>
        </p:nvSpPr>
        <p:spPr>
          <a:xfrm>
            <a:off x="6427693" y="1102658"/>
            <a:ext cx="282387" cy="215153"/>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5-Point Star 23">
            <a:extLst>
              <a:ext uri="{FF2B5EF4-FFF2-40B4-BE49-F238E27FC236}">
                <a16:creationId xmlns:a16="http://schemas.microsoft.com/office/drawing/2014/main" id="{1F2F1354-0A39-4ABA-053A-8538D363B859}"/>
              </a:ext>
            </a:extLst>
          </p:cNvPr>
          <p:cNvSpPr/>
          <p:nvPr/>
        </p:nvSpPr>
        <p:spPr>
          <a:xfrm>
            <a:off x="1698813" y="5221941"/>
            <a:ext cx="282387" cy="215153"/>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a:extLst>
              <a:ext uri="{FF2B5EF4-FFF2-40B4-BE49-F238E27FC236}">
                <a16:creationId xmlns:a16="http://schemas.microsoft.com/office/drawing/2014/main" id="{3773831D-6644-E123-D334-75AD77FDF861}"/>
              </a:ext>
            </a:extLst>
          </p:cNvPr>
          <p:cNvSpPr/>
          <p:nvPr/>
        </p:nvSpPr>
        <p:spPr>
          <a:xfrm>
            <a:off x="389965" y="927847"/>
            <a:ext cx="6118411" cy="4344388"/>
          </a:xfrm>
          <a:custGeom>
            <a:avLst/>
            <a:gdLst>
              <a:gd name="connsiteX0" fmla="*/ 6118411 w 6118411"/>
              <a:gd name="connsiteY0" fmla="*/ 242047 h 4344388"/>
              <a:gd name="connsiteX1" fmla="*/ 5983941 w 6118411"/>
              <a:gd name="connsiteY1" fmla="*/ 215153 h 4344388"/>
              <a:gd name="connsiteX2" fmla="*/ 5943600 w 6118411"/>
              <a:gd name="connsiteY2" fmla="*/ 201706 h 4344388"/>
              <a:gd name="connsiteX3" fmla="*/ 5809129 w 6118411"/>
              <a:gd name="connsiteY3" fmla="*/ 174812 h 4344388"/>
              <a:gd name="connsiteX4" fmla="*/ 5755341 w 6118411"/>
              <a:gd name="connsiteY4" fmla="*/ 147918 h 4344388"/>
              <a:gd name="connsiteX5" fmla="*/ 5567082 w 6118411"/>
              <a:gd name="connsiteY5" fmla="*/ 121024 h 4344388"/>
              <a:gd name="connsiteX6" fmla="*/ 5459506 w 6118411"/>
              <a:gd name="connsiteY6" fmla="*/ 94129 h 4344388"/>
              <a:gd name="connsiteX7" fmla="*/ 5365376 w 6118411"/>
              <a:gd name="connsiteY7" fmla="*/ 67235 h 4344388"/>
              <a:gd name="connsiteX8" fmla="*/ 5029200 w 6118411"/>
              <a:gd name="connsiteY8" fmla="*/ 26894 h 4344388"/>
              <a:gd name="connsiteX9" fmla="*/ 4625788 w 6118411"/>
              <a:gd name="connsiteY9" fmla="*/ 0 h 4344388"/>
              <a:gd name="connsiteX10" fmla="*/ 4397188 w 6118411"/>
              <a:gd name="connsiteY10" fmla="*/ 13447 h 4344388"/>
              <a:gd name="connsiteX11" fmla="*/ 4316506 w 6118411"/>
              <a:gd name="connsiteY11" fmla="*/ 26894 h 4344388"/>
              <a:gd name="connsiteX12" fmla="*/ 4155141 w 6118411"/>
              <a:gd name="connsiteY12" fmla="*/ 121024 h 4344388"/>
              <a:gd name="connsiteX13" fmla="*/ 4101353 w 6118411"/>
              <a:gd name="connsiteY13" fmla="*/ 147918 h 4344388"/>
              <a:gd name="connsiteX14" fmla="*/ 3993776 w 6118411"/>
              <a:gd name="connsiteY14" fmla="*/ 228600 h 4344388"/>
              <a:gd name="connsiteX15" fmla="*/ 3939988 w 6118411"/>
              <a:gd name="connsiteY15" fmla="*/ 309282 h 4344388"/>
              <a:gd name="connsiteX16" fmla="*/ 3899647 w 6118411"/>
              <a:gd name="connsiteY16" fmla="*/ 416859 h 4344388"/>
              <a:gd name="connsiteX17" fmla="*/ 3872753 w 6118411"/>
              <a:gd name="connsiteY17" fmla="*/ 470647 h 4344388"/>
              <a:gd name="connsiteX18" fmla="*/ 3859306 w 6118411"/>
              <a:gd name="connsiteY18" fmla="*/ 510988 h 4344388"/>
              <a:gd name="connsiteX19" fmla="*/ 3845859 w 6118411"/>
              <a:gd name="connsiteY19" fmla="*/ 564777 h 4344388"/>
              <a:gd name="connsiteX20" fmla="*/ 3818964 w 6118411"/>
              <a:gd name="connsiteY20" fmla="*/ 605118 h 4344388"/>
              <a:gd name="connsiteX21" fmla="*/ 3805517 w 6118411"/>
              <a:gd name="connsiteY21" fmla="*/ 645459 h 4344388"/>
              <a:gd name="connsiteX22" fmla="*/ 3684494 w 6118411"/>
              <a:gd name="connsiteY22" fmla="*/ 820271 h 4344388"/>
              <a:gd name="connsiteX23" fmla="*/ 3590364 w 6118411"/>
              <a:gd name="connsiteY23" fmla="*/ 914400 h 4344388"/>
              <a:gd name="connsiteX24" fmla="*/ 3550023 w 6118411"/>
              <a:gd name="connsiteY24" fmla="*/ 941294 h 4344388"/>
              <a:gd name="connsiteX25" fmla="*/ 3496235 w 6118411"/>
              <a:gd name="connsiteY25" fmla="*/ 968188 h 4344388"/>
              <a:gd name="connsiteX26" fmla="*/ 3442447 w 6118411"/>
              <a:gd name="connsiteY26" fmla="*/ 1008529 h 4344388"/>
              <a:gd name="connsiteX27" fmla="*/ 3402106 w 6118411"/>
              <a:gd name="connsiteY27" fmla="*/ 1035424 h 4344388"/>
              <a:gd name="connsiteX28" fmla="*/ 3348317 w 6118411"/>
              <a:gd name="connsiteY28" fmla="*/ 1075765 h 4344388"/>
              <a:gd name="connsiteX29" fmla="*/ 3267635 w 6118411"/>
              <a:gd name="connsiteY29" fmla="*/ 1102659 h 4344388"/>
              <a:gd name="connsiteX30" fmla="*/ 3173506 w 6118411"/>
              <a:gd name="connsiteY30" fmla="*/ 1129553 h 4344388"/>
              <a:gd name="connsiteX31" fmla="*/ 3092823 w 6118411"/>
              <a:gd name="connsiteY31" fmla="*/ 1156447 h 4344388"/>
              <a:gd name="connsiteX32" fmla="*/ 3012141 w 6118411"/>
              <a:gd name="connsiteY32" fmla="*/ 1169894 h 4344388"/>
              <a:gd name="connsiteX33" fmla="*/ 2944906 w 6118411"/>
              <a:gd name="connsiteY33" fmla="*/ 1183341 h 4344388"/>
              <a:gd name="connsiteX34" fmla="*/ 2595282 w 6118411"/>
              <a:gd name="connsiteY34" fmla="*/ 1169894 h 4344388"/>
              <a:gd name="connsiteX35" fmla="*/ 2433917 w 6118411"/>
              <a:gd name="connsiteY35" fmla="*/ 1116106 h 4344388"/>
              <a:gd name="connsiteX36" fmla="*/ 2286000 w 6118411"/>
              <a:gd name="connsiteY36" fmla="*/ 1048871 h 4344388"/>
              <a:gd name="connsiteX37" fmla="*/ 2205317 w 6118411"/>
              <a:gd name="connsiteY37" fmla="*/ 954741 h 4344388"/>
              <a:gd name="connsiteX38" fmla="*/ 2191870 w 6118411"/>
              <a:gd name="connsiteY38" fmla="*/ 914400 h 4344388"/>
              <a:gd name="connsiteX39" fmla="*/ 2178423 w 6118411"/>
              <a:gd name="connsiteY39" fmla="*/ 726141 h 4344388"/>
              <a:gd name="connsiteX40" fmla="*/ 2205317 w 6118411"/>
              <a:gd name="connsiteY40" fmla="*/ 497541 h 4344388"/>
              <a:gd name="connsiteX41" fmla="*/ 2218764 w 6118411"/>
              <a:gd name="connsiteY41" fmla="*/ 443753 h 4344388"/>
              <a:gd name="connsiteX42" fmla="*/ 2272553 w 6118411"/>
              <a:gd name="connsiteY42" fmla="*/ 363071 h 4344388"/>
              <a:gd name="connsiteX43" fmla="*/ 2299447 w 6118411"/>
              <a:gd name="connsiteY43" fmla="*/ 322729 h 4344388"/>
              <a:gd name="connsiteX44" fmla="*/ 2353235 w 6118411"/>
              <a:gd name="connsiteY44" fmla="*/ 295835 h 4344388"/>
              <a:gd name="connsiteX45" fmla="*/ 2407023 w 6118411"/>
              <a:gd name="connsiteY45" fmla="*/ 255494 h 4344388"/>
              <a:gd name="connsiteX46" fmla="*/ 2474259 w 6118411"/>
              <a:gd name="connsiteY46" fmla="*/ 228600 h 4344388"/>
              <a:gd name="connsiteX47" fmla="*/ 2581835 w 6118411"/>
              <a:gd name="connsiteY47" fmla="*/ 188259 h 4344388"/>
              <a:gd name="connsiteX48" fmla="*/ 2864223 w 6118411"/>
              <a:gd name="connsiteY48" fmla="*/ 201706 h 4344388"/>
              <a:gd name="connsiteX49" fmla="*/ 2944906 w 6118411"/>
              <a:gd name="connsiteY49" fmla="*/ 215153 h 4344388"/>
              <a:gd name="connsiteX50" fmla="*/ 2998694 w 6118411"/>
              <a:gd name="connsiteY50" fmla="*/ 242047 h 4344388"/>
              <a:gd name="connsiteX51" fmla="*/ 3052482 w 6118411"/>
              <a:gd name="connsiteY51" fmla="*/ 255494 h 4344388"/>
              <a:gd name="connsiteX52" fmla="*/ 3160059 w 6118411"/>
              <a:gd name="connsiteY52" fmla="*/ 309282 h 4344388"/>
              <a:gd name="connsiteX53" fmla="*/ 3240741 w 6118411"/>
              <a:gd name="connsiteY53" fmla="*/ 363071 h 4344388"/>
              <a:gd name="connsiteX54" fmla="*/ 3294529 w 6118411"/>
              <a:gd name="connsiteY54" fmla="*/ 470647 h 4344388"/>
              <a:gd name="connsiteX55" fmla="*/ 3334870 w 6118411"/>
              <a:gd name="connsiteY55" fmla="*/ 551329 h 4344388"/>
              <a:gd name="connsiteX56" fmla="*/ 3375211 w 6118411"/>
              <a:gd name="connsiteY56" fmla="*/ 685800 h 4344388"/>
              <a:gd name="connsiteX57" fmla="*/ 3361764 w 6118411"/>
              <a:gd name="connsiteY57" fmla="*/ 793377 h 4344388"/>
              <a:gd name="connsiteX58" fmla="*/ 3348317 w 6118411"/>
              <a:gd name="connsiteY58" fmla="*/ 833718 h 4344388"/>
              <a:gd name="connsiteX59" fmla="*/ 3321423 w 6118411"/>
              <a:gd name="connsiteY59" fmla="*/ 941294 h 4344388"/>
              <a:gd name="connsiteX60" fmla="*/ 3307976 w 6118411"/>
              <a:gd name="connsiteY60" fmla="*/ 1008529 h 4344388"/>
              <a:gd name="connsiteX61" fmla="*/ 3254188 w 6118411"/>
              <a:gd name="connsiteY61" fmla="*/ 1116106 h 4344388"/>
              <a:gd name="connsiteX62" fmla="*/ 3213847 w 6118411"/>
              <a:gd name="connsiteY62" fmla="*/ 1210235 h 4344388"/>
              <a:gd name="connsiteX63" fmla="*/ 3173506 w 6118411"/>
              <a:gd name="connsiteY63" fmla="*/ 1250577 h 4344388"/>
              <a:gd name="connsiteX64" fmla="*/ 3160059 w 6118411"/>
              <a:gd name="connsiteY64" fmla="*/ 1290918 h 4344388"/>
              <a:gd name="connsiteX65" fmla="*/ 3133164 w 6118411"/>
              <a:gd name="connsiteY65" fmla="*/ 1317812 h 4344388"/>
              <a:gd name="connsiteX66" fmla="*/ 3025588 w 6118411"/>
              <a:gd name="connsiteY66" fmla="*/ 1385047 h 4344388"/>
              <a:gd name="connsiteX67" fmla="*/ 2958353 w 6118411"/>
              <a:gd name="connsiteY67" fmla="*/ 1398494 h 4344388"/>
              <a:gd name="connsiteX68" fmla="*/ 2823882 w 6118411"/>
              <a:gd name="connsiteY68" fmla="*/ 1425388 h 4344388"/>
              <a:gd name="connsiteX69" fmla="*/ 2608729 w 6118411"/>
              <a:gd name="connsiteY69" fmla="*/ 1438835 h 4344388"/>
              <a:gd name="connsiteX70" fmla="*/ 2460811 w 6118411"/>
              <a:gd name="connsiteY70" fmla="*/ 1452282 h 4344388"/>
              <a:gd name="connsiteX71" fmla="*/ 1815353 w 6118411"/>
              <a:gd name="connsiteY71" fmla="*/ 1425388 h 4344388"/>
              <a:gd name="connsiteX72" fmla="*/ 1452282 w 6118411"/>
              <a:gd name="connsiteY72" fmla="*/ 1411941 h 4344388"/>
              <a:gd name="connsiteX73" fmla="*/ 887506 w 6118411"/>
              <a:gd name="connsiteY73" fmla="*/ 1438835 h 4344388"/>
              <a:gd name="connsiteX74" fmla="*/ 766482 w 6118411"/>
              <a:gd name="connsiteY74" fmla="*/ 1452282 h 4344388"/>
              <a:gd name="connsiteX75" fmla="*/ 537882 w 6118411"/>
              <a:gd name="connsiteY75" fmla="*/ 1519518 h 4344388"/>
              <a:gd name="connsiteX76" fmla="*/ 389964 w 6118411"/>
              <a:gd name="connsiteY76" fmla="*/ 1559859 h 4344388"/>
              <a:gd name="connsiteX77" fmla="*/ 282388 w 6118411"/>
              <a:gd name="connsiteY77" fmla="*/ 1640541 h 4344388"/>
              <a:gd name="connsiteX78" fmla="*/ 242047 w 6118411"/>
              <a:gd name="connsiteY78" fmla="*/ 1667435 h 4344388"/>
              <a:gd name="connsiteX79" fmla="*/ 201706 w 6118411"/>
              <a:gd name="connsiteY79" fmla="*/ 1721224 h 4344388"/>
              <a:gd name="connsiteX80" fmla="*/ 147917 w 6118411"/>
              <a:gd name="connsiteY80" fmla="*/ 1788459 h 4344388"/>
              <a:gd name="connsiteX81" fmla="*/ 121023 w 6118411"/>
              <a:gd name="connsiteY81" fmla="*/ 1869141 h 4344388"/>
              <a:gd name="connsiteX82" fmla="*/ 26894 w 6118411"/>
              <a:gd name="connsiteY82" fmla="*/ 2151529 h 4344388"/>
              <a:gd name="connsiteX83" fmla="*/ 0 w 6118411"/>
              <a:gd name="connsiteY83" fmla="*/ 2286000 h 4344388"/>
              <a:gd name="connsiteX84" fmla="*/ 13447 w 6118411"/>
              <a:gd name="connsiteY84" fmla="*/ 2487706 h 4344388"/>
              <a:gd name="connsiteX85" fmla="*/ 40341 w 6118411"/>
              <a:gd name="connsiteY85" fmla="*/ 2568388 h 4344388"/>
              <a:gd name="connsiteX86" fmla="*/ 94129 w 6118411"/>
              <a:gd name="connsiteY86" fmla="*/ 2662518 h 4344388"/>
              <a:gd name="connsiteX87" fmla="*/ 107576 w 6118411"/>
              <a:gd name="connsiteY87" fmla="*/ 2716306 h 4344388"/>
              <a:gd name="connsiteX88" fmla="*/ 228600 w 6118411"/>
              <a:gd name="connsiteY88" fmla="*/ 2864224 h 4344388"/>
              <a:gd name="connsiteX89" fmla="*/ 268941 w 6118411"/>
              <a:gd name="connsiteY89" fmla="*/ 2904565 h 4344388"/>
              <a:gd name="connsiteX90" fmla="*/ 389964 w 6118411"/>
              <a:gd name="connsiteY90" fmla="*/ 2998694 h 4344388"/>
              <a:gd name="connsiteX91" fmla="*/ 430306 w 6118411"/>
              <a:gd name="connsiteY91" fmla="*/ 3025588 h 4344388"/>
              <a:gd name="connsiteX92" fmla="*/ 470647 w 6118411"/>
              <a:gd name="connsiteY92" fmla="*/ 3039035 h 4344388"/>
              <a:gd name="connsiteX93" fmla="*/ 564776 w 6118411"/>
              <a:gd name="connsiteY93" fmla="*/ 3065929 h 4344388"/>
              <a:gd name="connsiteX94" fmla="*/ 699247 w 6118411"/>
              <a:gd name="connsiteY94" fmla="*/ 3025588 h 4344388"/>
              <a:gd name="connsiteX95" fmla="*/ 726141 w 6118411"/>
              <a:gd name="connsiteY95" fmla="*/ 2985247 h 4344388"/>
              <a:gd name="connsiteX96" fmla="*/ 779929 w 6118411"/>
              <a:gd name="connsiteY96" fmla="*/ 2944906 h 4344388"/>
              <a:gd name="connsiteX97" fmla="*/ 847164 w 6118411"/>
              <a:gd name="connsiteY97" fmla="*/ 2877671 h 4344388"/>
              <a:gd name="connsiteX98" fmla="*/ 900953 w 6118411"/>
              <a:gd name="connsiteY98" fmla="*/ 2810435 h 4344388"/>
              <a:gd name="connsiteX99" fmla="*/ 1062317 w 6118411"/>
              <a:gd name="connsiteY99" fmla="*/ 2662518 h 4344388"/>
              <a:gd name="connsiteX100" fmla="*/ 1102659 w 6118411"/>
              <a:gd name="connsiteY100" fmla="*/ 2635624 h 4344388"/>
              <a:gd name="connsiteX101" fmla="*/ 1223682 w 6118411"/>
              <a:gd name="connsiteY101" fmla="*/ 2595282 h 4344388"/>
              <a:gd name="connsiteX102" fmla="*/ 1667435 w 6118411"/>
              <a:gd name="connsiteY102" fmla="*/ 2568388 h 4344388"/>
              <a:gd name="connsiteX103" fmla="*/ 1775011 w 6118411"/>
              <a:gd name="connsiteY103" fmla="*/ 2554941 h 4344388"/>
              <a:gd name="connsiteX104" fmla="*/ 2043953 w 6118411"/>
              <a:gd name="connsiteY104" fmla="*/ 2581835 h 4344388"/>
              <a:gd name="connsiteX105" fmla="*/ 2433917 w 6118411"/>
              <a:gd name="connsiteY105" fmla="*/ 2662518 h 4344388"/>
              <a:gd name="connsiteX106" fmla="*/ 2823882 w 6118411"/>
              <a:gd name="connsiteY106" fmla="*/ 2810435 h 4344388"/>
              <a:gd name="connsiteX107" fmla="*/ 2944906 w 6118411"/>
              <a:gd name="connsiteY107" fmla="*/ 2904565 h 4344388"/>
              <a:gd name="connsiteX108" fmla="*/ 3079376 w 6118411"/>
              <a:gd name="connsiteY108" fmla="*/ 3039035 h 4344388"/>
              <a:gd name="connsiteX109" fmla="*/ 3146611 w 6118411"/>
              <a:gd name="connsiteY109" fmla="*/ 3146612 h 4344388"/>
              <a:gd name="connsiteX110" fmla="*/ 3173506 w 6118411"/>
              <a:gd name="connsiteY110" fmla="*/ 3227294 h 4344388"/>
              <a:gd name="connsiteX111" fmla="*/ 3200400 w 6118411"/>
              <a:gd name="connsiteY111" fmla="*/ 3281082 h 4344388"/>
              <a:gd name="connsiteX112" fmla="*/ 3213847 w 6118411"/>
              <a:gd name="connsiteY112" fmla="*/ 3334871 h 4344388"/>
              <a:gd name="connsiteX113" fmla="*/ 3200400 w 6118411"/>
              <a:gd name="connsiteY113" fmla="*/ 3536577 h 4344388"/>
              <a:gd name="connsiteX114" fmla="*/ 3160059 w 6118411"/>
              <a:gd name="connsiteY114" fmla="*/ 3617259 h 4344388"/>
              <a:gd name="connsiteX115" fmla="*/ 3092823 w 6118411"/>
              <a:gd name="connsiteY115" fmla="*/ 3711388 h 4344388"/>
              <a:gd name="connsiteX116" fmla="*/ 3065929 w 6118411"/>
              <a:gd name="connsiteY116" fmla="*/ 3765177 h 4344388"/>
              <a:gd name="connsiteX117" fmla="*/ 2958353 w 6118411"/>
              <a:gd name="connsiteY117" fmla="*/ 3859306 h 4344388"/>
              <a:gd name="connsiteX118" fmla="*/ 2864223 w 6118411"/>
              <a:gd name="connsiteY118" fmla="*/ 3926541 h 4344388"/>
              <a:gd name="connsiteX119" fmla="*/ 2783541 w 6118411"/>
              <a:gd name="connsiteY119" fmla="*/ 3980329 h 4344388"/>
              <a:gd name="connsiteX120" fmla="*/ 2662517 w 6118411"/>
              <a:gd name="connsiteY120" fmla="*/ 4020671 h 4344388"/>
              <a:gd name="connsiteX121" fmla="*/ 2568388 w 6118411"/>
              <a:gd name="connsiteY121" fmla="*/ 4047565 h 4344388"/>
              <a:gd name="connsiteX122" fmla="*/ 2433917 w 6118411"/>
              <a:gd name="connsiteY122" fmla="*/ 4074459 h 4344388"/>
              <a:gd name="connsiteX123" fmla="*/ 2057400 w 6118411"/>
              <a:gd name="connsiteY123" fmla="*/ 4101353 h 4344388"/>
              <a:gd name="connsiteX124" fmla="*/ 1936376 w 6118411"/>
              <a:gd name="connsiteY124" fmla="*/ 4128247 h 4344388"/>
              <a:gd name="connsiteX125" fmla="*/ 1896035 w 6118411"/>
              <a:gd name="connsiteY125" fmla="*/ 4141694 h 4344388"/>
              <a:gd name="connsiteX126" fmla="*/ 1801906 w 6118411"/>
              <a:gd name="connsiteY126" fmla="*/ 4182035 h 4344388"/>
              <a:gd name="connsiteX127" fmla="*/ 1748117 w 6118411"/>
              <a:gd name="connsiteY127" fmla="*/ 4235824 h 4344388"/>
              <a:gd name="connsiteX128" fmla="*/ 1694329 w 6118411"/>
              <a:gd name="connsiteY128" fmla="*/ 4316506 h 4344388"/>
              <a:gd name="connsiteX129" fmla="*/ 1613647 w 6118411"/>
              <a:gd name="connsiteY129" fmla="*/ 4329953 h 4344388"/>
              <a:gd name="connsiteX130" fmla="*/ 1559859 w 6118411"/>
              <a:gd name="connsiteY130" fmla="*/ 4343400 h 4344388"/>
              <a:gd name="connsiteX131" fmla="*/ 1506070 w 6118411"/>
              <a:gd name="connsiteY131" fmla="*/ 4343400 h 434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118411" h="4344388">
                <a:moveTo>
                  <a:pt x="6118411" y="242047"/>
                </a:moveTo>
                <a:cubicBezTo>
                  <a:pt x="6073588" y="233082"/>
                  <a:pt x="6027306" y="229608"/>
                  <a:pt x="5983941" y="215153"/>
                </a:cubicBezTo>
                <a:cubicBezTo>
                  <a:pt x="5970494" y="210671"/>
                  <a:pt x="5957437" y="204781"/>
                  <a:pt x="5943600" y="201706"/>
                </a:cubicBezTo>
                <a:cubicBezTo>
                  <a:pt x="5905572" y="193255"/>
                  <a:pt x="5848099" y="189426"/>
                  <a:pt x="5809129" y="174812"/>
                </a:cubicBezTo>
                <a:cubicBezTo>
                  <a:pt x="5790360" y="167774"/>
                  <a:pt x="5774541" y="153678"/>
                  <a:pt x="5755341" y="147918"/>
                </a:cubicBezTo>
                <a:cubicBezTo>
                  <a:pt x="5727643" y="139609"/>
                  <a:pt x="5584239" y="123169"/>
                  <a:pt x="5567082" y="121024"/>
                </a:cubicBezTo>
                <a:cubicBezTo>
                  <a:pt x="5531223" y="112059"/>
                  <a:pt x="5494572" y="105817"/>
                  <a:pt x="5459506" y="94129"/>
                </a:cubicBezTo>
                <a:cubicBezTo>
                  <a:pt x="5429888" y="84257"/>
                  <a:pt x="5396074" y="71840"/>
                  <a:pt x="5365376" y="67235"/>
                </a:cubicBezTo>
                <a:cubicBezTo>
                  <a:pt x="5357994" y="66128"/>
                  <a:pt x="5082756" y="31014"/>
                  <a:pt x="5029200" y="26894"/>
                </a:cubicBezTo>
                <a:cubicBezTo>
                  <a:pt x="4894828" y="16558"/>
                  <a:pt x="4625788" y="0"/>
                  <a:pt x="4625788" y="0"/>
                </a:cubicBezTo>
                <a:cubicBezTo>
                  <a:pt x="4549588" y="4482"/>
                  <a:pt x="4473233" y="6834"/>
                  <a:pt x="4397188" y="13447"/>
                </a:cubicBezTo>
                <a:cubicBezTo>
                  <a:pt x="4370026" y="15809"/>
                  <a:pt x="4342183" y="17724"/>
                  <a:pt x="4316506" y="26894"/>
                </a:cubicBezTo>
                <a:cubicBezTo>
                  <a:pt x="4185266" y="73765"/>
                  <a:pt x="4243024" y="66096"/>
                  <a:pt x="4155141" y="121024"/>
                </a:cubicBezTo>
                <a:cubicBezTo>
                  <a:pt x="4138142" y="131648"/>
                  <a:pt x="4118032" y="136799"/>
                  <a:pt x="4101353" y="147918"/>
                </a:cubicBezTo>
                <a:cubicBezTo>
                  <a:pt x="4064057" y="172782"/>
                  <a:pt x="4018640" y="191305"/>
                  <a:pt x="3993776" y="228600"/>
                </a:cubicBezTo>
                <a:lnTo>
                  <a:pt x="3939988" y="309282"/>
                </a:lnTo>
                <a:cubicBezTo>
                  <a:pt x="3925202" y="353640"/>
                  <a:pt x="3921087" y="368619"/>
                  <a:pt x="3899647" y="416859"/>
                </a:cubicBezTo>
                <a:cubicBezTo>
                  <a:pt x="3891506" y="435177"/>
                  <a:pt x="3880649" y="452222"/>
                  <a:pt x="3872753" y="470647"/>
                </a:cubicBezTo>
                <a:cubicBezTo>
                  <a:pt x="3867169" y="483675"/>
                  <a:pt x="3863200" y="497359"/>
                  <a:pt x="3859306" y="510988"/>
                </a:cubicBezTo>
                <a:cubicBezTo>
                  <a:pt x="3854229" y="528758"/>
                  <a:pt x="3853139" y="547790"/>
                  <a:pt x="3845859" y="564777"/>
                </a:cubicBezTo>
                <a:cubicBezTo>
                  <a:pt x="3839493" y="579632"/>
                  <a:pt x="3827929" y="591671"/>
                  <a:pt x="3818964" y="605118"/>
                </a:cubicBezTo>
                <a:cubicBezTo>
                  <a:pt x="3814482" y="618565"/>
                  <a:pt x="3812659" y="633215"/>
                  <a:pt x="3805517" y="645459"/>
                </a:cubicBezTo>
                <a:cubicBezTo>
                  <a:pt x="3801944" y="651585"/>
                  <a:pt x="3712534" y="789427"/>
                  <a:pt x="3684494" y="820271"/>
                </a:cubicBezTo>
                <a:cubicBezTo>
                  <a:pt x="3654645" y="853104"/>
                  <a:pt x="3627285" y="889786"/>
                  <a:pt x="3590364" y="914400"/>
                </a:cubicBezTo>
                <a:cubicBezTo>
                  <a:pt x="3576917" y="923365"/>
                  <a:pt x="3564055" y="933276"/>
                  <a:pt x="3550023" y="941294"/>
                </a:cubicBezTo>
                <a:cubicBezTo>
                  <a:pt x="3532619" y="951239"/>
                  <a:pt x="3513234" y="957564"/>
                  <a:pt x="3496235" y="968188"/>
                </a:cubicBezTo>
                <a:cubicBezTo>
                  <a:pt x="3477230" y="980066"/>
                  <a:pt x="3460684" y="995502"/>
                  <a:pt x="3442447" y="1008529"/>
                </a:cubicBezTo>
                <a:cubicBezTo>
                  <a:pt x="3429296" y="1017923"/>
                  <a:pt x="3415257" y="1026030"/>
                  <a:pt x="3402106" y="1035424"/>
                </a:cubicBezTo>
                <a:cubicBezTo>
                  <a:pt x="3383869" y="1048451"/>
                  <a:pt x="3368363" y="1065742"/>
                  <a:pt x="3348317" y="1075765"/>
                </a:cubicBezTo>
                <a:cubicBezTo>
                  <a:pt x="3322961" y="1088443"/>
                  <a:pt x="3294529" y="1093694"/>
                  <a:pt x="3267635" y="1102659"/>
                </a:cubicBezTo>
                <a:cubicBezTo>
                  <a:pt x="3132070" y="1147847"/>
                  <a:pt x="3342343" y="1078902"/>
                  <a:pt x="3173506" y="1129553"/>
                </a:cubicBezTo>
                <a:cubicBezTo>
                  <a:pt x="3146352" y="1137699"/>
                  <a:pt x="3120326" y="1149571"/>
                  <a:pt x="3092823" y="1156447"/>
                </a:cubicBezTo>
                <a:cubicBezTo>
                  <a:pt x="3066372" y="1163060"/>
                  <a:pt x="3038966" y="1165017"/>
                  <a:pt x="3012141" y="1169894"/>
                </a:cubicBezTo>
                <a:cubicBezTo>
                  <a:pt x="2989654" y="1173983"/>
                  <a:pt x="2967318" y="1178859"/>
                  <a:pt x="2944906" y="1183341"/>
                </a:cubicBezTo>
                <a:cubicBezTo>
                  <a:pt x="2828365" y="1178859"/>
                  <a:pt x="2711668" y="1177403"/>
                  <a:pt x="2595282" y="1169894"/>
                </a:cubicBezTo>
                <a:cubicBezTo>
                  <a:pt x="2535342" y="1166027"/>
                  <a:pt x="2488163" y="1141142"/>
                  <a:pt x="2433917" y="1116106"/>
                </a:cubicBezTo>
                <a:cubicBezTo>
                  <a:pt x="2267718" y="1039399"/>
                  <a:pt x="2432472" y="1107460"/>
                  <a:pt x="2286000" y="1048871"/>
                </a:cubicBezTo>
                <a:cubicBezTo>
                  <a:pt x="2254210" y="1017080"/>
                  <a:pt x="2228316" y="994988"/>
                  <a:pt x="2205317" y="954741"/>
                </a:cubicBezTo>
                <a:cubicBezTo>
                  <a:pt x="2198284" y="942434"/>
                  <a:pt x="2196352" y="927847"/>
                  <a:pt x="2191870" y="914400"/>
                </a:cubicBezTo>
                <a:cubicBezTo>
                  <a:pt x="2187388" y="851647"/>
                  <a:pt x="2178423" y="789054"/>
                  <a:pt x="2178423" y="726141"/>
                </a:cubicBezTo>
                <a:cubicBezTo>
                  <a:pt x="2178423" y="639432"/>
                  <a:pt x="2187783" y="576445"/>
                  <a:pt x="2205317" y="497541"/>
                </a:cubicBezTo>
                <a:cubicBezTo>
                  <a:pt x="2209326" y="479500"/>
                  <a:pt x="2210499" y="460283"/>
                  <a:pt x="2218764" y="443753"/>
                </a:cubicBezTo>
                <a:cubicBezTo>
                  <a:pt x="2233219" y="414843"/>
                  <a:pt x="2254624" y="389965"/>
                  <a:pt x="2272553" y="363071"/>
                </a:cubicBezTo>
                <a:cubicBezTo>
                  <a:pt x="2281518" y="349624"/>
                  <a:pt x="2284992" y="329957"/>
                  <a:pt x="2299447" y="322729"/>
                </a:cubicBezTo>
                <a:cubicBezTo>
                  <a:pt x="2317376" y="313764"/>
                  <a:pt x="2336236" y="306459"/>
                  <a:pt x="2353235" y="295835"/>
                </a:cubicBezTo>
                <a:cubicBezTo>
                  <a:pt x="2372240" y="283957"/>
                  <a:pt x="2387432" y="266378"/>
                  <a:pt x="2407023" y="255494"/>
                </a:cubicBezTo>
                <a:cubicBezTo>
                  <a:pt x="2428124" y="243771"/>
                  <a:pt x="2452669" y="239395"/>
                  <a:pt x="2474259" y="228600"/>
                </a:cubicBezTo>
                <a:cubicBezTo>
                  <a:pt x="2566595" y="182432"/>
                  <a:pt x="2452115" y="214203"/>
                  <a:pt x="2581835" y="188259"/>
                </a:cubicBezTo>
                <a:cubicBezTo>
                  <a:pt x="2675964" y="192741"/>
                  <a:pt x="2770244" y="194745"/>
                  <a:pt x="2864223" y="201706"/>
                </a:cubicBezTo>
                <a:cubicBezTo>
                  <a:pt x="2891414" y="203720"/>
                  <a:pt x="2918791" y="207318"/>
                  <a:pt x="2944906" y="215153"/>
                </a:cubicBezTo>
                <a:cubicBezTo>
                  <a:pt x="2964106" y="220913"/>
                  <a:pt x="2979925" y="235009"/>
                  <a:pt x="2998694" y="242047"/>
                </a:cubicBezTo>
                <a:cubicBezTo>
                  <a:pt x="3015998" y="248536"/>
                  <a:pt x="3035422" y="248386"/>
                  <a:pt x="3052482" y="255494"/>
                </a:cubicBezTo>
                <a:cubicBezTo>
                  <a:pt x="3089490" y="270914"/>
                  <a:pt x="3126701" y="287043"/>
                  <a:pt x="3160059" y="309282"/>
                </a:cubicBezTo>
                <a:lnTo>
                  <a:pt x="3240741" y="363071"/>
                </a:lnTo>
                <a:cubicBezTo>
                  <a:pt x="3339848" y="528250"/>
                  <a:pt x="3244902" y="358985"/>
                  <a:pt x="3294529" y="470647"/>
                </a:cubicBezTo>
                <a:cubicBezTo>
                  <a:pt x="3306741" y="498124"/>
                  <a:pt x="3323305" y="523574"/>
                  <a:pt x="3334870" y="551329"/>
                </a:cubicBezTo>
                <a:cubicBezTo>
                  <a:pt x="3355331" y="600435"/>
                  <a:pt x="3362892" y="636525"/>
                  <a:pt x="3375211" y="685800"/>
                </a:cubicBezTo>
                <a:cubicBezTo>
                  <a:pt x="3370729" y="721659"/>
                  <a:pt x="3368229" y="757822"/>
                  <a:pt x="3361764" y="793377"/>
                </a:cubicBezTo>
                <a:cubicBezTo>
                  <a:pt x="3359228" y="807323"/>
                  <a:pt x="3352047" y="820043"/>
                  <a:pt x="3348317" y="833718"/>
                </a:cubicBezTo>
                <a:cubicBezTo>
                  <a:pt x="3338592" y="869378"/>
                  <a:pt x="3328672" y="905050"/>
                  <a:pt x="3321423" y="941294"/>
                </a:cubicBezTo>
                <a:cubicBezTo>
                  <a:pt x="3316941" y="963706"/>
                  <a:pt x="3316181" y="987197"/>
                  <a:pt x="3307976" y="1008529"/>
                </a:cubicBezTo>
                <a:cubicBezTo>
                  <a:pt x="3293584" y="1045948"/>
                  <a:pt x="3266866" y="1078072"/>
                  <a:pt x="3254188" y="1116106"/>
                </a:cubicBezTo>
                <a:cubicBezTo>
                  <a:pt x="3243214" y="1149028"/>
                  <a:pt x="3234618" y="1181156"/>
                  <a:pt x="3213847" y="1210235"/>
                </a:cubicBezTo>
                <a:cubicBezTo>
                  <a:pt x="3202794" y="1225710"/>
                  <a:pt x="3186953" y="1237130"/>
                  <a:pt x="3173506" y="1250577"/>
                </a:cubicBezTo>
                <a:cubicBezTo>
                  <a:pt x="3169024" y="1264024"/>
                  <a:pt x="3167352" y="1278764"/>
                  <a:pt x="3160059" y="1290918"/>
                </a:cubicBezTo>
                <a:cubicBezTo>
                  <a:pt x="3153536" y="1301789"/>
                  <a:pt x="3142904" y="1309696"/>
                  <a:pt x="3133164" y="1317812"/>
                </a:cubicBezTo>
                <a:cubicBezTo>
                  <a:pt x="3102492" y="1343371"/>
                  <a:pt x="3064402" y="1372109"/>
                  <a:pt x="3025588" y="1385047"/>
                </a:cubicBezTo>
                <a:cubicBezTo>
                  <a:pt x="3003905" y="1392275"/>
                  <a:pt x="2980526" y="1392951"/>
                  <a:pt x="2958353" y="1398494"/>
                </a:cubicBezTo>
                <a:cubicBezTo>
                  <a:pt x="2868542" y="1420947"/>
                  <a:pt x="2975423" y="1412211"/>
                  <a:pt x="2823882" y="1425388"/>
                </a:cubicBezTo>
                <a:cubicBezTo>
                  <a:pt x="2752295" y="1431613"/>
                  <a:pt x="2680390" y="1433527"/>
                  <a:pt x="2608729" y="1438835"/>
                </a:cubicBezTo>
                <a:cubicBezTo>
                  <a:pt x="2559355" y="1442492"/>
                  <a:pt x="2510117" y="1447800"/>
                  <a:pt x="2460811" y="1452282"/>
                </a:cubicBezTo>
                <a:lnTo>
                  <a:pt x="1815353" y="1425388"/>
                </a:lnTo>
                <a:lnTo>
                  <a:pt x="1452282" y="1411941"/>
                </a:lnTo>
                <a:cubicBezTo>
                  <a:pt x="1200592" y="1453889"/>
                  <a:pt x="1468583" y="1413009"/>
                  <a:pt x="887506" y="1438835"/>
                </a:cubicBezTo>
                <a:cubicBezTo>
                  <a:pt x="846956" y="1440637"/>
                  <a:pt x="806823" y="1447800"/>
                  <a:pt x="766482" y="1452282"/>
                </a:cubicBezTo>
                <a:cubicBezTo>
                  <a:pt x="690282" y="1474694"/>
                  <a:pt x="613234" y="1494401"/>
                  <a:pt x="537882" y="1519518"/>
                </a:cubicBezTo>
                <a:cubicBezTo>
                  <a:pt x="435517" y="1553640"/>
                  <a:pt x="484998" y="1540852"/>
                  <a:pt x="389964" y="1559859"/>
                </a:cubicBezTo>
                <a:cubicBezTo>
                  <a:pt x="298763" y="1620660"/>
                  <a:pt x="410156" y="1544715"/>
                  <a:pt x="282388" y="1640541"/>
                </a:cubicBezTo>
                <a:cubicBezTo>
                  <a:pt x="269459" y="1650238"/>
                  <a:pt x="255494" y="1658470"/>
                  <a:pt x="242047" y="1667435"/>
                </a:cubicBezTo>
                <a:cubicBezTo>
                  <a:pt x="228600" y="1685365"/>
                  <a:pt x="216054" y="1704007"/>
                  <a:pt x="201706" y="1721224"/>
                </a:cubicBezTo>
                <a:cubicBezTo>
                  <a:pt x="175093" y="1753160"/>
                  <a:pt x="166917" y="1745709"/>
                  <a:pt x="147917" y="1788459"/>
                </a:cubicBezTo>
                <a:cubicBezTo>
                  <a:pt x="136403" y="1814364"/>
                  <a:pt x="131200" y="1842682"/>
                  <a:pt x="121023" y="1869141"/>
                </a:cubicBezTo>
                <a:cubicBezTo>
                  <a:pt x="68285" y="2006260"/>
                  <a:pt x="64611" y="1962944"/>
                  <a:pt x="26894" y="2151529"/>
                </a:cubicBezTo>
                <a:lnTo>
                  <a:pt x="0" y="2286000"/>
                </a:lnTo>
                <a:cubicBezTo>
                  <a:pt x="4482" y="2353235"/>
                  <a:pt x="3917" y="2420999"/>
                  <a:pt x="13447" y="2487706"/>
                </a:cubicBezTo>
                <a:cubicBezTo>
                  <a:pt x="17456" y="2515770"/>
                  <a:pt x="24616" y="2544800"/>
                  <a:pt x="40341" y="2568388"/>
                </a:cubicBezTo>
                <a:cubicBezTo>
                  <a:pt x="62636" y="2601830"/>
                  <a:pt x="79505" y="2623520"/>
                  <a:pt x="94129" y="2662518"/>
                </a:cubicBezTo>
                <a:cubicBezTo>
                  <a:pt x="100618" y="2679822"/>
                  <a:pt x="99311" y="2699776"/>
                  <a:pt x="107576" y="2716306"/>
                </a:cubicBezTo>
                <a:cubicBezTo>
                  <a:pt x="143261" y="2787675"/>
                  <a:pt x="173501" y="2809125"/>
                  <a:pt x="228600" y="2864224"/>
                </a:cubicBezTo>
                <a:lnTo>
                  <a:pt x="268941" y="2904565"/>
                </a:lnTo>
                <a:cubicBezTo>
                  <a:pt x="332137" y="2967761"/>
                  <a:pt x="293461" y="2934359"/>
                  <a:pt x="389964" y="2998694"/>
                </a:cubicBezTo>
                <a:cubicBezTo>
                  <a:pt x="403411" y="3007659"/>
                  <a:pt x="414974" y="3020477"/>
                  <a:pt x="430306" y="3025588"/>
                </a:cubicBezTo>
                <a:cubicBezTo>
                  <a:pt x="443753" y="3030070"/>
                  <a:pt x="457018" y="3035141"/>
                  <a:pt x="470647" y="3039035"/>
                </a:cubicBezTo>
                <a:cubicBezTo>
                  <a:pt x="588841" y="3072805"/>
                  <a:pt x="468052" y="3033688"/>
                  <a:pt x="564776" y="3065929"/>
                </a:cubicBezTo>
                <a:cubicBezTo>
                  <a:pt x="612067" y="3058047"/>
                  <a:pt x="660159" y="3058161"/>
                  <a:pt x="699247" y="3025588"/>
                </a:cubicBezTo>
                <a:cubicBezTo>
                  <a:pt x="711662" y="3015242"/>
                  <a:pt x="714713" y="2996675"/>
                  <a:pt x="726141" y="2985247"/>
                </a:cubicBezTo>
                <a:cubicBezTo>
                  <a:pt x="741988" y="2969400"/>
                  <a:pt x="763178" y="2959796"/>
                  <a:pt x="779929" y="2944906"/>
                </a:cubicBezTo>
                <a:cubicBezTo>
                  <a:pt x="803618" y="2923849"/>
                  <a:pt x="825961" y="2901230"/>
                  <a:pt x="847164" y="2877671"/>
                </a:cubicBezTo>
                <a:cubicBezTo>
                  <a:pt x="866364" y="2856337"/>
                  <a:pt x="881485" y="2831525"/>
                  <a:pt x="900953" y="2810435"/>
                </a:cubicBezTo>
                <a:cubicBezTo>
                  <a:pt x="975841" y="2729306"/>
                  <a:pt x="989409" y="2714594"/>
                  <a:pt x="1062317" y="2662518"/>
                </a:cubicBezTo>
                <a:cubicBezTo>
                  <a:pt x="1075468" y="2653124"/>
                  <a:pt x="1088204" y="2642852"/>
                  <a:pt x="1102659" y="2635624"/>
                </a:cubicBezTo>
                <a:cubicBezTo>
                  <a:pt x="1126250" y="2623829"/>
                  <a:pt x="1193030" y="2597767"/>
                  <a:pt x="1223682" y="2595282"/>
                </a:cubicBezTo>
                <a:cubicBezTo>
                  <a:pt x="1371386" y="2583306"/>
                  <a:pt x="1667435" y="2568388"/>
                  <a:pt x="1667435" y="2568388"/>
                </a:cubicBezTo>
                <a:cubicBezTo>
                  <a:pt x="1703294" y="2563906"/>
                  <a:pt x="1738873" y="2554941"/>
                  <a:pt x="1775011" y="2554941"/>
                </a:cubicBezTo>
                <a:cubicBezTo>
                  <a:pt x="1827168" y="2554941"/>
                  <a:pt x="1980049" y="2572706"/>
                  <a:pt x="2043953" y="2581835"/>
                </a:cubicBezTo>
                <a:cubicBezTo>
                  <a:pt x="2205390" y="2604897"/>
                  <a:pt x="2269955" y="2613329"/>
                  <a:pt x="2433917" y="2662518"/>
                </a:cubicBezTo>
                <a:cubicBezTo>
                  <a:pt x="2556631" y="2699332"/>
                  <a:pt x="2711227" y="2729967"/>
                  <a:pt x="2823882" y="2810435"/>
                </a:cubicBezTo>
                <a:cubicBezTo>
                  <a:pt x="2865469" y="2840140"/>
                  <a:pt x="2908768" y="2868427"/>
                  <a:pt x="2944906" y="2904565"/>
                </a:cubicBezTo>
                <a:cubicBezTo>
                  <a:pt x="2989729" y="2949388"/>
                  <a:pt x="3044214" y="2986291"/>
                  <a:pt x="3079376" y="3039035"/>
                </a:cubicBezTo>
                <a:cubicBezTo>
                  <a:pt x="3097843" y="3066737"/>
                  <a:pt x="3135028" y="3121129"/>
                  <a:pt x="3146611" y="3146612"/>
                </a:cubicBezTo>
                <a:cubicBezTo>
                  <a:pt x="3158342" y="3172420"/>
                  <a:pt x="3162977" y="3200973"/>
                  <a:pt x="3173506" y="3227294"/>
                </a:cubicBezTo>
                <a:cubicBezTo>
                  <a:pt x="3180951" y="3245906"/>
                  <a:pt x="3191435" y="3263153"/>
                  <a:pt x="3200400" y="3281082"/>
                </a:cubicBezTo>
                <a:cubicBezTo>
                  <a:pt x="3204882" y="3299012"/>
                  <a:pt x="3213847" y="3316390"/>
                  <a:pt x="3213847" y="3334871"/>
                </a:cubicBezTo>
                <a:cubicBezTo>
                  <a:pt x="3213847" y="3402256"/>
                  <a:pt x="3213008" y="3470383"/>
                  <a:pt x="3200400" y="3536577"/>
                </a:cubicBezTo>
                <a:cubicBezTo>
                  <a:pt x="3194774" y="3566114"/>
                  <a:pt x="3174662" y="3590975"/>
                  <a:pt x="3160059" y="3617259"/>
                </a:cubicBezTo>
                <a:cubicBezTo>
                  <a:pt x="3131617" y="3668454"/>
                  <a:pt x="3127766" y="3655478"/>
                  <a:pt x="3092823" y="3711388"/>
                </a:cubicBezTo>
                <a:cubicBezTo>
                  <a:pt x="3082199" y="3728387"/>
                  <a:pt x="3077956" y="3749140"/>
                  <a:pt x="3065929" y="3765177"/>
                </a:cubicBezTo>
                <a:cubicBezTo>
                  <a:pt x="3026185" y="3818170"/>
                  <a:pt x="3006006" y="3818461"/>
                  <a:pt x="2958353" y="3859306"/>
                </a:cubicBezTo>
                <a:cubicBezTo>
                  <a:pt x="2847431" y="3954381"/>
                  <a:pt x="2994476" y="3848389"/>
                  <a:pt x="2864223" y="3926541"/>
                </a:cubicBezTo>
                <a:cubicBezTo>
                  <a:pt x="2836507" y="3943171"/>
                  <a:pt x="2814205" y="3970107"/>
                  <a:pt x="2783541" y="3980329"/>
                </a:cubicBezTo>
                <a:lnTo>
                  <a:pt x="2662517" y="4020671"/>
                </a:lnTo>
                <a:cubicBezTo>
                  <a:pt x="2620182" y="4034782"/>
                  <a:pt x="2615667" y="4037434"/>
                  <a:pt x="2568388" y="4047565"/>
                </a:cubicBezTo>
                <a:cubicBezTo>
                  <a:pt x="2523691" y="4057143"/>
                  <a:pt x="2479549" y="4071775"/>
                  <a:pt x="2433917" y="4074459"/>
                </a:cubicBezTo>
                <a:cubicBezTo>
                  <a:pt x="2155893" y="4090813"/>
                  <a:pt x="2281335" y="4080995"/>
                  <a:pt x="2057400" y="4101353"/>
                </a:cubicBezTo>
                <a:cubicBezTo>
                  <a:pt x="2011183" y="4110596"/>
                  <a:pt x="1980688" y="4115586"/>
                  <a:pt x="1936376" y="4128247"/>
                </a:cubicBezTo>
                <a:cubicBezTo>
                  <a:pt x="1922747" y="4132141"/>
                  <a:pt x="1908713" y="4135355"/>
                  <a:pt x="1896035" y="4141694"/>
                </a:cubicBezTo>
                <a:cubicBezTo>
                  <a:pt x="1803171" y="4188126"/>
                  <a:pt x="1913850" y="4154049"/>
                  <a:pt x="1801906" y="4182035"/>
                </a:cubicBezTo>
                <a:cubicBezTo>
                  <a:pt x="1783976" y="4199965"/>
                  <a:pt x="1762182" y="4214726"/>
                  <a:pt x="1748117" y="4235824"/>
                </a:cubicBezTo>
                <a:cubicBezTo>
                  <a:pt x="1730188" y="4262718"/>
                  <a:pt x="1726212" y="4311192"/>
                  <a:pt x="1694329" y="4316506"/>
                </a:cubicBezTo>
                <a:cubicBezTo>
                  <a:pt x="1667435" y="4320988"/>
                  <a:pt x="1640383" y="4324606"/>
                  <a:pt x="1613647" y="4329953"/>
                </a:cubicBezTo>
                <a:cubicBezTo>
                  <a:pt x="1595525" y="4333577"/>
                  <a:pt x="1578197" y="4341108"/>
                  <a:pt x="1559859" y="4343400"/>
                </a:cubicBezTo>
                <a:cubicBezTo>
                  <a:pt x="1542068" y="4345624"/>
                  <a:pt x="1524000" y="4343400"/>
                  <a:pt x="1506070" y="4343400"/>
                </a:cubicBezTo>
              </a:path>
            </a:pathLst>
          </a:custGeom>
          <a:noFill/>
          <a:ln>
            <a:prstDash val="sysDash"/>
            <a:extLst>
              <a:ext uri="{C807C97D-BFC1-408E-A445-0C87EB9F89A2}">
                <ask:lineSketchStyleProps xmlns:ask="http://schemas.microsoft.com/office/drawing/2018/sketchyshapes" xmlns="">
                  <ask:type>
                    <ask:lineSketchNon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80665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P spid="22" grpId="0" animBg="1"/>
      <p:bldP spid="23" grpId="0" animBg="1"/>
      <p:bldP spid="24" grpId="0" animBg="1"/>
      <p:bldP spid="2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EF74970-673F-4A4D-A3C4-7EB6D645F6CD}"/>
              </a:ext>
            </a:extLst>
          </p:cNvPr>
          <p:cNvSpPr>
            <a:spLocks noGrp="1"/>
          </p:cNvSpPr>
          <p:nvPr>
            <p:ph type="title"/>
          </p:nvPr>
        </p:nvSpPr>
        <p:spPr/>
        <p:txBody>
          <a:bodyPr/>
          <a:lstStyle/>
          <a:p>
            <a:r>
              <a:rPr lang="en-US" dirty="0"/>
              <a:t>Domains of Health</a:t>
            </a:r>
          </a:p>
        </p:txBody>
      </p:sp>
      <p:pic>
        <p:nvPicPr>
          <p:cNvPr id="7" name="Picture 6">
            <a:extLst>
              <a:ext uri="{FF2B5EF4-FFF2-40B4-BE49-F238E27FC236}">
                <a16:creationId xmlns:a16="http://schemas.microsoft.com/office/drawing/2014/main" id="{B9075846-7DFA-FE40-AB49-6DE1A0AC3B34}"/>
              </a:ext>
            </a:extLst>
          </p:cNvPr>
          <p:cNvPicPr>
            <a:picLocks noChangeAspect="1"/>
          </p:cNvPicPr>
          <p:nvPr/>
        </p:nvPicPr>
        <p:blipFill>
          <a:blip r:embed="rId3"/>
          <a:stretch>
            <a:fillRect/>
          </a:stretch>
        </p:blipFill>
        <p:spPr>
          <a:xfrm>
            <a:off x="958850" y="950400"/>
            <a:ext cx="10274300" cy="5486400"/>
          </a:xfrm>
          <a:prstGeom prst="rect">
            <a:avLst/>
          </a:prstGeom>
        </p:spPr>
      </p:pic>
    </p:spTree>
    <p:extLst>
      <p:ext uri="{BB962C8B-B14F-4D97-AF65-F5344CB8AC3E}">
        <p14:creationId xmlns:p14="http://schemas.microsoft.com/office/powerpoint/2010/main" val="79403069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56027-F104-9B43-B171-3E535245CAE6}"/>
              </a:ext>
            </a:extLst>
          </p:cNvPr>
          <p:cNvSpPr>
            <a:spLocks noGrp="1"/>
          </p:cNvSpPr>
          <p:nvPr>
            <p:ph type="title"/>
          </p:nvPr>
        </p:nvSpPr>
        <p:spPr/>
        <p:txBody>
          <a:bodyPr/>
          <a:lstStyle/>
          <a:p>
            <a:r>
              <a:rPr lang="en-US" dirty="0"/>
              <a:t>The World Health Organization </a:t>
            </a:r>
          </a:p>
        </p:txBody>
      </p:sp>
      <p:sp>
        <p:nvSpPr>
          <p:cNvPr id="3" name="Text Placeholder 2">
            <a:extLst>
              <a:ext uri="{FF2B5EF4-FFF2-40B4-BE49-F238E27FC236}">
                <a16:creationId xmlns:a16="http://schemas.microsoft.com/office/drawing/2014/main" id="{F72BC04C-24E9-A445-B7DA-6712F9D644D5}"/>
              </a:ext>
            </a:extLst>
          </p:cNvPr>
          <p:cNvSpPr>
            <a:spLocks noGrp="1"/>
          </p:cNvSpPr>
          <p:nvPr>
            <p:ph type="body" idx="1"/>
          </p:nvPr>
        </p:nvSpPr>
        <p:spPr>
          <a:xfrm>
            <a:off x="565467" y="1902940"/>
            <a:ext cx="11058800" cy="3052120"/>
          </a:xfrm>
        </p:spPr>
        <p:txBody>
          <a:bodyPr/>
          <a:lstStyle/>
          <a:p>
            <a:endParaRPr lang="en-US" sz="3200" b="1" dirty="0"/>
          </a:p>
          <a:p>
            <a:endParaRPr lang="en-US" sz="3200" b="1" dirty="0"/>
          </a:p>
          <a:p>
            <a:r>
              <a:rPr lang="en-US" sz="3200" dirty="0"/>
              <a:t>The social determinants of health are the conditions in which people are born, grow, work, live, </a:t>
            </a:r>
            <a:r>
              <a:rPr lang="en-US" sz="3200" b="1" i="1" dirty="0"/>
              <a:t>and age</a:t>
            </a:r>
            <a:r>
              <a:rPr lang="en-US" sz="3200" dirty="0"/>
              <a:t>, and the wider set of forces and systems shaping the conditions of daily life.</a:t>
            </a:r>
          </a:p>
        </p:txBody>
      </p:sp>
    </p:spTree>
    <p:extLst>
      <p:ext uri="{BB962C8B-B14F-4D97-AF65-F5344CB8AC3E}">
        <p14:creationId xmlns:p14="http://schemas.microsoft.com/office/powerpoint/2010/main" val="235101893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a:extLst>
              <a:ext uri="{FF2B5EF4-FFF2-40B4-BE49-F238E27FC236}">
                <a16:creationId xmlns:a16="http://schemas.microsoft.com/office/drawing/2014/main" id="{C04AD30D-7246-C444-9235-F6ADF35DE37C}"/>
              </a:ext>
            </a:extLst>
          </p:cNvPr>
          <p:cNvPicPr>
            <a:picLocks noGrp="1" noChangeAspect="1"/>
          </p:cNvPicPr>
          <p:nvPr>
            <p:ph type="pic" idx="2"/>
          </p:nvPr>
        </p:nvPicPr>
        <p:blipFill>
          <a:blip r:embed="rId3" cstate="screen">
            <a:extLst>
              <a:ext uri="{28A0092B-C50C-407E-A947-70E740481C1C}">
                <a14:useLocalDpi xmlns:a14="http://schemas.microsoft.com/office/drawing/2010/main"/>
              </a:ext>
            </a:extLst>
          </a:blip>
          <a:srcRect/>
          <a:stretch>
            <a:fillRect/>
          </a:stretch>
        </p:blipFill>
        <p:spPr/>
      </p:pic>
      <p:pic>
        <p:nvPicPr>
          <p:cNvPr id="19" name="Picture Placeholder 18">
            <a:extLst>
              <a:ext uri="{FF2B5EF4-FFF2-40B4-BE49-F238E27FC236}">
                <a16:creationId xmlns:a16="http://schemas.microsoft.com/office/drawing/2014/main" id="{726D9A1A-4054-1048-BF92-AA3EAD71EA58}"/>
              </a:ext>
            </a:extLst>
          </p:cNvPr>
          <p:cNvPicPr>
            <a:picLocks noGrp="1" noChangeAspect="1"/>
          </p:cNvPicPr>
          <p:nvPr>
            <p:ph type="pic" idx="3"/>
          </p:nvPr>
        </p:nvPicPr>
        <p:blipFill>
          <a:blip r:embed="rId4" cstate="screen">
            <a:extLst>
              <a:ext uri="{28A0092B-C50C-407E-A947-70E740481C1C}">
                <a14:useLocalDpi xmlns:a14="http://schemas.microsoft.com/office/drawing/2010/main"/>
              </a:ext>
            </a:extLst>
          </a:blip>
          <a:srcRect/>
          <a:stretch>
            <a:fillRect/>
          </a:stretch>
        </p:blipFill>
        <p:spPr/>
      </p:pic>
      <p:pic>
        <p:nvPicPr>
          <p:cNvPr id="15" name="Picture Placeholder 14">
            <a:extLst>
              <a:ext uri="{FF2B5EF4-FFF2-40B4-BE49-F238E27FC236}">
                <a16:creationId xmlns:a16="http://schemas.microsoft.com/office/drawing/2014/main" id="{F02C828B-1A22-844A-90EC-DFA03A171263}"/>
              </a:ext>
            </a:extLst>
          </p:cNvPr>
          <p:cNvPicPr>
            <a:picLocks noGrp="1" noChangeAspect="1"/>
          </p:cNvPicPr>
          <p:nvPr>
            <p:ph type="pic" idx="4"/>
          </p:nvPr>
        </p:nvPicPr>
        <p:blipFill>
          <a:blip r:embed="rId5" cstate="screen">
            <a:extLst>
              <a:ext uri="{28A0092B-C50C-407E-A947-70E740481C1C}">
                <a14:useLocalDpi xmlns:a14="http://schemas.microsoft.com/office/drawing/2010/main"/>
              </a:ext>
            </a:extLst>
          </a:blip>
          <a:srcRect/>
          <a:stretch>
            <a:fillRect/>
          </a:stretch>
        </p:blipFill>
        <p:spPr/>
      </p:pic>
      <p:pic>
        <p:nvPicPr>
          <p:cNvPr id="23" name="Picture Placeholder 22">
            <a:extLst>
              <a:ext uri="{FF2B5EF4-FFF2-40B4-BE49-F238E27FC236}">
                <a16:creationId xmlns:a16="http://schemas.microsoft.com/office/drawing/2014/main" id="{74299248-9709-984E-92F6-BC1071C2EF2C}"/>
              </a:ext>
            </a:extLst>
          </p:cNvPr>
          <p:cNvPicPr>
            <a:picLocks noGrp="1" noChangeAspect="1"/>
          </p:cNvPicPr>
          <p:nvPr>
            <p:ph type="pic" idx="5"/>
          </p:nvPr>
        </p:nvPicPr>
        <p:blipFill>
          <a:blip r:embed="rId6" cstate="screen">
            <a:extLst>
              <a:ext uri="{28A0092B-C50C-407E-A947-70E740481C1C}">
                <a14:useLocalDpi xmlns:a14="http://schemas.microsoft.com/office/drawing/2010/main"/>
              </a:ext>
            </a:extLst>
          </a:blip>
          <a:srcRect/>
          <a:stretch>
            <a:fillRect/>
          </a:stretch>
        </p:blipFill>
        <p:spPr/>
      </p:pic>
      <p:pic>
        <p:nvPicPr>
          <p:cNvPr id="29" name="Picture Placeholder 28">
            <a:extLst>
              <a:ext uri="{FF2B5EF4-FFF2-40B4-BE49-F238E27FC236}">
                <a16:creationId xmlns:a16="http://schemas.microsoft.com/office/drawing/2014/main" id="{422EBD2C-D3FA-9D4F-BE00-2894CA3D06B6}"/>
              </a:ext>
            </a:extLst>
          </p:cNvPr>
          <p:cNvPicPr>
            <a:picLocks noGrp="1" noChangeAspect="1"/>
          </p:cNvPicPr>
          <p:nvPr>
            <p:ph type="pic" idx="6"/>
          </p:nvPr>
        </p:nvPicPr>
        <p:blipFill>
          <a:blip r:embed="rId7" cstate="screen">
            <a:extLst>
              <a:ext uri="{28A0092B-C50C-407E-A947-70E740481C1C}">
                <a14:useLocalDpi xmlns:a14="http://schemas.microsoft.com/office/drawing/2010/main"/>
              </a:ext>
            </a:extLst>
          </a:blip>
          <a:srcRect/>
          <a:stretch>
            <a:fillRect/>
          </a:stretch>
        </p:blipFill>
        <p:spPr/>
      </p:pic>
      <p:pic>
        <p:nvPicPr>
          <p:cNvPr id="31" name="Picture Placeholder 30">
            <a:extLst>
              <a:ext uri="{FF2B5EF4-FFF2-40B4-BE49-F238E27FC236}">
                <a16:creationId xmlns:a16="http://schemas.microsoft.com/office/drawing/2014/main" id="{A86B22F8-C3E6-9F40-B280-CFDF8A1CD50E}"/>
              </a:ext>
            </a:extLst>
          </p:cNvPr>
          <p:cNvPicPr>
            <a:picLocks noGrp="1" noChangeAspect="1"/>
          </p:cNvPicPr>
          <p:nvPr>
            <p:ph type="pic" idx="7"/>
          </p:nvPr>
        </p:nvPicPr>
        <p:blipFill>
          <a:blip r:embed="rId8" cstate="screen">
            <a:extLst>
              <a:ext uri="{28A0092B-C50C-407E-A947-70E740481C1C}">
                <a14:useLocalDpi xmlns:a14="http://schemas.microsoft.com/office/drawing/2010/main"/>
              </a:ext>
            </a:extLst>
          </a:blip>
          <a:srcRect/>
          <a:stretch>
            <a:fillRect/>
          </a:stretch>
        </p:blipFill>
        <p:spPr/>
      </p:pic>
      <p:pic>
        <p:nvPicPr>
          <p:cNvPr id="27" name="Picture Placeholder 26">
            <a:extLst>
              <a:ext uri="{FF2B5EF4-FFF2-40B4-BE49-F238E27FC236}">
                <a16:creationId xmlns:a16="http://schemas.microsoft.com/office/drawing/2014/main" id="{9E1A856B-4EA0-1448-B88D-9455C2F6DF28}"/>
              </a:ext>
            </a:extLst>
          </p:cNvPr>
          <p:cNvPicPr>
            <a:picLocks noGrp="1" noChangeAspect="1"/>
          </p:cNvPicPr>
          <p:nvPr>
            <p:ph type="pic" idx="8"/>
          </p:nvPr>
        </p:nvPicPr>
        <p:blipFill>
          <a:blip r:embed="rId9" cstate="screen">
            <a:extLst>
              <a:ext uri="{28A0092B-C50C-407E-A947-70E740481C1C}">
                <a14:useLocalDpi xmlns:a14="http://schemas.microsoft.com/office/drawing/2010/main"/>
              </a:ext>
            </a:extLst>
          </a:blip>
          <a:srcRect/>
          <a:stretch>
            <a:fillRect/>
          </a:stretch>
        </p:blipFill>
        <p:spPr/>
      </p:pic>
      <p:pic>
        <p:nvPicPr>
          <p:cNvPr id="21" name="Picture Placeholder 20">
            <a:extLst>
              <a:ext uri="{FF2B5EF4-FFF2-40B4-BE49-F238E27FC236}">
                <a16:creationId xmlns:a16="http://schemas.microsoft.com/office/drawing/2014/main" id="{2C54F702-26AE-9B44-B401-2FAB989E3FD7}"/>
              </a:ext>
            </a:extLst>
          </p:cNvPr>
          <p:cNvPicPr>
            <a:picLocks noGrp="1" noChangeAspect="1"/>
          </p:cNvPicPr>
          <p:nvPr>
            <p:ph type="pic" idx="9"/>
          </p:nvPr>
        </p:nvPicPr>
        <p:blipFill>
          <a:blip r:embed="rId10" cstate="screen">
            <a:extLst>
              <a:ext uri="{28A0092B-C50C-407E-A947-70E740481C1C}">
                <a14:useLocalDpi xmlns:a14="http://schemas.microsoft.com/office/drawing/2010/main"/>
              </a:ext>
            </a:extLst>
          </a:blip>
          <a:srcRect/>
          <a:stretch>
            <a:fillRect/>
          </a:stretch>
        </p:blipFill>
        <p:spPr/>
      </p:pic>
      <p:sp>
        <p:nvSpPr>
          <p:cNvPr id="13" name="TextBox 12">
            <a:extLst>
              <a:ext uri="{FF2B5EF4-FFF2-40B4-BE49-F238E27FC236}">
                <a16:creationId xmlns:a16="http://schemas.microsoft.com/office/drawing/2014/main" id="{F6C02030-0F24-AB4B-80BC-6BD3E4BA64FC}"/>
              </a:ext>
            </a:extLst>
          </p:cNvPr>
          <p:cNvSpPr txBox="1"/>
          <p:nvPr/>
        </p:nvSpPr>
        <p:spPr>
          <a:xfrm>
            <a:off x="10354869" y="6546720"/>
            <a:ext cx="6199908" cy="307777"/>
          </a:xfrm>
          <a:prstGeom prst="rect">
            <a:avLst/>
          </a:prstGeom>
          <a:noFill/>
        </p:spPr>
        <p:txBody>
          <a:bodyPr wrap="square">
            <a:spAutoFit/>
          </a:bodyPr>
          <a:lstStyle/>
          <a:p>
            <a:r>
              <a:rPr lang="en-US" dirty="0"/>
              <a:t>Photo from </a:t>
            </a:r>
            <a:r>
              <a:rPr lang="en-US" dirty="0">
                <a:hlinkClick r:id="rId11"/>
              </a:rPr>
              <a:t>Unsplash</a:t>
            </a:r>
            <a:r>
              <a:rPr lang="en-US" dirty="0"/>
              <a:t> </a:t>
            </a:r>
          </a:p>
        </p:txBody>
      </p:sp>
    </p:spTree>
    <p:extLst>
      <p:ext uri="{BB962C8B-B14F-4D97-AF65-F5344CB8AC3E}">
        <p14:creationId xmlns:p14="http://schemas.microsoft.com/office/powerpoint/2010/main" val="5997217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00895B-15ED-D34B-8EC1-E042EB5CB1F2}"/>
              </a:ext>
            </a:extLst>
          </p:cNvPr>
          <p:cNvSpPr>
            <a:spLocks noGrp="1"/>
          </p:cNvSpPr>
          <p:nvPr>
            <p:ph type="title"/>
          </p:nvPr>
        </p:nvSpPr>
        <p:spPr/>
        <p:txBody>
          <a:bodyPr/>
          <a:lstStyle/>
          <a:p>
            <a:r>
              <a:rPr lang="en-US" dirty="0"/>
              <a:t>Social Determinants of Health Thinking</a:t>
            </a:r>
          </a:p>
        </p:txBody>
      </p:sp>
    </p:spTree>
    <p:extLst>
      <p:ext uri="{BB962C8B-B14F-4D97-AF65-F5344CB8AC3E}">
        <p14:creationId xmlns:p14="http://schemas.microsoft.com/office/powerpoint/2010/main" val="281509636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940B142-0AD6-DF47-BFD0-99C37F054B2B}"/>
              </a:ext>
            </a:extLst>
          </p:cNvPr>
          <p:cNvGrpSpPr/>
          <p:nvPr/>
        </p:nvGrpSpPr>
        <p:grpSpPr>
          <a:xfrm>
            <a:off x="527221" y="302741"/>
            <a:ext cx="11137557" cy="6252518"/>
            <a:chOff x="709948" y="572657"/>
            <a:chExt cx="9274709" cy="4490908"/>
          </a:xfrm>
        </p:grpSpPr>
        <p:sp>
          <p:nvSpPr>
            <p:cNvPr id="591" name="Round Same Side Corner Rectangle 590">
              <a:extLst>
                <a:ext uri="{FF2B5EF4-FFF2-40B4-BE49-F238E27FC236}">
                  <a16:creationId xmlns:a16="http://schemas.microsoft.com/office/drawing/2014/main" id="{A45E1990-C439-7D48-A530-348662E15A7D}"/>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1CC1532E-BA69-774E-9440-F743A8258813}"/>
                </a:ext>
              </a:extLst>
            </p:cNvPr>
            <p:cNvGrpSpPr/>
            <p:nvPr/>
          </p:nvGrpSpPr>
          <p:grpSpPr>
            <a:xfrm>
              <a:off x="6079324" y="3294833"/>
              <a:ext cx="2620375" cy="1768732"/>
              <a:chOff x="6389040" y="3294833"/>
              <a:chExt cx="2620375" cy="1768732"/>
            </a:xfrm>
          </p:grpSpPr>
          <p:grpSp>
            <p:nvGrpSpPr>
              <p:cNvPr id="593" name="Group 592">
                <a:extLst>
                  <a:ext uri="{FF2B5EF4-FFF2-40B4-BE49-F238E27FC236}">
                    <a16:creationId xmlns:a16="http://schemas.microsoft.com/office/drawing/2014/main" id="{B64BAC43-1D3F-8B44-A9C7-37862FBBBD63}"/>
                  </a:ext>
                </a:extLst>
              </p:cNvPr>
              <p:cNvGrpSpPr/>
              <p:nvPr/>
            </p:nvGrpSpPr>
            <p:grpSpPr>
              <a:xfrm>
                <a:off x="6389040" y="3294833"/>
                <a:ext cx="2382838" cy="1633537"/>
                <a:chOff x="2850770" y="873827"/>
                <a:chExt cx="2382838" cy="1633537"/>
              </a:xfrm>
            </p:grpSpPr>
            <p:sp>
              <p:nvSpPr>
                <p:cNvPr id="655" name="Freeform 654">
                  <a:extLst>
                    <a:ext uri="{FF2B5EF4-FFF2-40B4-BE49-F238E27FC236}">
                      <a16:creationId xmlns:a16="http://schemas.microsoft.com/office/drawing/2014/main" id="{38FC632A-5D38-3947-9E27-38162BE3A53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655">
                  <a:extLst>
                    <a:ext uri="{FF2B5EF4-FFF2-40B4-BE49-F238E27FC236}">
                      <a16:creationId xmlns:a16="http://schemas.microsoft.com/office/drawing/2014/main" id="{585B1769-949A-2844-B0C5-9E6B57178717}"/>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656">
                  <a:extLst>
                    <a:ext uri="{FF2B5EF4-FFF2-40B4-BE49-F238E27FC236}">
                      <a16:creationId xmlns:a16="http://schemas.microsoft.com/office/drawing/2014/main" id="{97EC0AD2-4279-BD46-A6AD-1976C6F3082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657">
                  <a:extLst>
                    <a:ext uri="{FF2B5EF4-FFF2-40B4-BE49-F238E27FC236}">
                      <a16:creationId xmlns:a16="http://schemas.microsoft.com/office/drawing/2014/main" id="{EFDF511F-9232-2847-8E35-1EB667ADEA7A}"/>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658">
                  <a:extLst>
                    <a:ext uri="{FF2B5EF4-FFF2-40B4-BE49-F238E27FC236}">
                      <a16:creationId xmlns:a16="http://schemas.microsoft.com/office/drawing/2014/main" id="{0AF07CC5-CDE3-9548-8912-78EC575976BA}"/>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659">
                  <a:extLst>
                    <a:ext uri="{FF2B5EF4-FFF2-40B4-BE49-F238E27FC236}">
                      <a16:creationId xmlns:a16="http://schemas.microsoft.com/office/drawing/2014/main" id="{B96EA792-E3E2-654E-AB63-2F5E54ED03F8}"/>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660">
                  <a:extLst>
                    <a:ext uri="{FF2B5EF4-FFF2-40B4-BE49-F238E27FC236}">
                      <a16:creationId xmlns:a16="http://schemas.microsoft.com/office/drawing/2014/main" id="{24D2DCD4-ADAC-0A48-875B-EE6E165B39A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661">
                  <a:extLst>
                    <a:ext uri="{FF2B5EF4-FFF2-40B4-BE49-F238E27FC236}">
                      <a16:creationId xmlns:a16="http://schemas.microsoft.com/office/drawing/2014/main" id="{C03C7C08-998C-A64C-95C2-4C2E5CEBAD53}"/>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662">
                  <a:extLst>
                    <a:ext uri="{FF2B5EF4-FFF2-40B4-BE49-F238E27FC236}">
                      <a16:creationId xmlns:a16="http://schemas.microsoft.com/office/drawing/2014/main" id="{CF004CF0-99ED-6347-BD0D-DDEEBB3217DB}"/>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4" name="Group 593">
                <a:extLst>
                  <a:ext uri="{FF2B5EF4-FFF2-40B4-BE49-F238E27FC236}">
                    <a16:creationId xmlns:a16="http://schemas.microsoft.com/office/drawing/2014/main" id="{F690E4B9-4360-F440-AD84-5B8092D97A8A}"/>
                  </a:ext>
                </a:extLst>
              </p:cNvPr>
              <p:cNvGrpSpPr/>
              <p:nvPr/>
            </p:nvGrpSpPr>
            <p:grpSpPr>
              <a:xfrm>
                <a:off x="7540978" y="4330140"/>
                <a:ext cx="1468437" cy="733425"/>
                <a:chOff x="7910513" y="4429126"/>
                <a:chExt cx="1468437" cy="733425"/>
              </a:xfrm>
              <a:solidFill>
                <a:srgbClr val="B5DBFF"/>
              </a:solidFill>
            </p:grpSpPr>
            <p:sp>
              <p:nvSpPr>
                <p:cNvPr id="595" name="Freeform 594">
                  <a:extLst>
                    <a:ext uri="{FF2B5EF4-FFF2-40B4-BE49-F238E27FC236}">
                      <a16:creationId xmlns:a16="http://schemas.microsoft.com/office/drawing/2014/main" id="{EAE8E321-8778-9549-B98E-F2CC6B2443B0}"/>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95">
                  <a:extLst>
                    <a:ext uri="{FF2B5EF4-FFF2-40B4-BE49-F238E27FC236}">
                      <a16:creationId xmlns:a16="http://schemas.microsoft.com/office/drawing/2014/main" id="{498FE3D1-3E87-444F-B6AB-F0336F9D3145}"/>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96">
                  <a:extLst>
                    <a:ext uri="{FF2B5EF4-FFF2-40B4-BE49-F238E27FC236}">
                      <a16:creationId xmlns:a16="http://schemas.microsoft.com/office/drawing/2014/main" id="{E6A1E817-9712-4A42-AB39-1F790A88B14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97">
                  <a:extLst>
                    <a:ext uri="{FF2B5EF4-FFF2-40B4-BE49-F238E27FC236}">
                      <a16:creationId xmlns:a16="http://schemas.microsoft.com/office/drawing/2014/main" id="{0F57B0E3-A5A7-914C-B908-4714E1640925}"/>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Oval 598">
                  <a:extLst>
                    <a:ext uri="{FF2B5EF4-FFF2-40B4-BE49-F238E27FC236}">
                      <a16:creationId xmlns:a16="http://schemas.microsoft.com/office/drawing/2014/main" id="{7C313CCE-AB33-1147-A289-5A102C72E440}"/>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99">
                  <a:extLst>
                    <a:ext uri="{FF2B5EF4-FFF2-40B4-BE49-F238E27FC236}">
                      <a16:creationId xmlns:a16="http://schemas.microsoft.com/office/drawing/2014/main" id="{003891C1-6ABC-B245-A1FB-0D75D01E92EB}"/>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600">
                  <a:extLst>
                    <a:ext uri="{FF2B5EF4-FFF2-40B4-BE49-F238E27FC236}">
                      <a16:creationId xmlns:a16="http://schemas.microsoft.com/office/drawing/2014/main" id="{75DDD749-2E69-7C4B-8DA7-5C7912FC801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601">
                  <a:extLst>
                    <a:ext uri="{FF2B5EF4-FFF2-40B4-BE49-F238E27FC236}">
                      <a16:creationId xmlns:a16="http://schemas.microsoft.com/office/drawing/2014/main" id="{0558B8A8-C952-1647-89D5-84CC97518A7B}"/>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602">
                  <a:extLst>
                    <a:ext uri="{FF2B5EF4-FFF2-40B4-BE49-F238E27FC236}">
                      <a16:creationId xmlns:a16="http://schemas.microsoft.com/office/drawing/2014/main" id="{5D9B0998-A893-0041-82E8-38C8459DC12D}"/>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603">
                  <a:extLst>
                    <a:ext uri="{FF2B5EF4-FFF2-40B4-BE49-F238E27FC236}">
                      <a16:creationId xmlns:a16="http://schemas.microsoft.com/office/drawing/2014/main" id="{7D963453-4F9C-DB4A-B9CC-3C1F614AEC0B}"/>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604">
                  <a:extLst>
                    <a:ext uri="{FF2B5EF4-FFF2-40B4-BE49-F238E27FC236}">
                      <a16:creationId xmlns:a16="http://schemas.microsoft.com/office/drawing/2014/main" id="{288681D1-A2FD-5945-B20F-8199CE6F5499}"/>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605">
                  <a:extLst>
                    <a:ext uri="{FF2B5EF4-FFF2-40B4-BE49-F238E27FC236}">
                      <a16:creationId xmlns:a16="http://schemas.microsoft.com/office/drawing/2014/main" id="{ACDD4EFE-8533-0743-B614-E2B76DC251AF}"/>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606">
                  <a:extLst>
                    <a:ext uri="{FF2B5EF4-FFF2-40B4-BE49-F238E27FC236}">
                      <a16:creationId xmlns:a16="http://schemas.microsoft.com/office/drawing/2014/main" id="{DC2DB010-6533-564D-BB4B-B207D6AEF442}"/>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607">
                  <a:extLst>
                    <a:ext uri="{FF2B5EF4-FFF2-40B4-BE49-F238E27FC236}">
                      <a16:creationId xmlns:a16="http://schemas.microsoft.com/office/drawing/2014/main" id="{FB4984C2-E127-234C-ACD4-F6DDB88FF816}"/>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608">
                  <a:extLst>
                    <a:ext uri="{FF2B5EF4-FFF2-40B4-BE49-F238E27FC236}">
                      <a16:creationId xmlns:a16="http://schemas.microsoft.com/office/drawing/2014/main" id="{372FE123-70F6-DC40-BD92-6847E02E20F2}"/>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Oval 609">
                  <a:extLst>
                    <a:ext uri="{FF2B5EF4-FFF2-40B4-BE49-F238E27FC236}">
                      <a16:creationId xmlns:a16="http://schemas.microsoft.com/office/drawing/2014/main" id="{76F046A3-4636-2643-A065-E88B004549AB}"/>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610">
                  <a:extLst>
                    <a:ext uri="{FF2B5EF4-FFF2-40B4-BE49-F238E27FC236}">
                      <a16:creationId xmlns:a16="http://schemas.microsoft.com/office/drawing/2014/main" id="{CD9FA86A-0AF5-E345-93B0-02463FF1F5EC}"/>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611">
                  <a:extLst>
                    <a:ext uri="{FF2B5EF4-FFF2-40B4-BE49-F238E27FC236}">
                      <a16:creationId xmlns:a16="http://schemas.microsoft.com/office/drawing/2014/main" id="{D3071274-5390-D94B-9A94-30642559EF2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612">
                  <a:extLst>
                    <a:ext uri="{FF2B5EF4-FFF2-40B4-BE49-F238E27FC236}">
                      <a16:creationId xmlns:a16="http://schemas.microsoft.com/office/drawing/2014/main" id="{5D519423-C342-2342-AF4D-CE2838AB9313}"/>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613">
                  <a:extLst>
                    <a:ext uri="{FF2B5EF4-FFF2-40B4-BE49-F238E27FC236}">
                      <a16:creationId xmlns:a16="http://schemas.microsoft.com/office/drawing/2014/main" id="{1C5EFF80-9F12-E04A-8DD9-22D2849E0FAE}"/>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614">
                  <a:extLst>
                    <a:ext uri="{FF2B5EF4-FFF2-40B4-BE49-F238E27FC236}">
                      <a16:creationId xmlns:a16="http://schemas.microsoft.com/office/drawing/2014/main" id="{CB4485A5-806A-2441-B48F-B2303362D310}"/>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615">
                  <a:extLst>
                    <a:ext uri="{FF2B5EF4-FFF2-40B4-BE49-F238E27FC236}">
                      <a16:creationId xmlns:a16="http://schemas.microsoft.com/office/drawing/2014/main" id="{AC6A2C43-045D-C34D-AF1B-85EE17E8E7E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Oval 616">
                  <a:extLst>
                    <a:ext uri="{FF2B5EF4-FFF2-40B4-BE49-F238E27FC236}">
                      <a16:creationId xmlns:a16="http://schemas.microsoft.com/office/drawing/2014/main" id="{57B706CE-4574-E947-B6F4-BE70D5E78E0B}"/>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Oval 617">
                  <a:extLst>
                    <a:ext uri="{FF2B5EF4-FFF2-40B4-BE49-F238E27FC236}">
                      <a16:creationId xmlns:a16="http://schemas.microsoft.com/office/drawing/2014/main" id="{230A921A-DAFF-8743-9A6A-7DEB23D7D4C4}"/>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618">
                  <a:extLst>
                    <a:ext uri="{FF2B5EF4-FFF2-40B4-BE49-F238E27FC236}">
                      <a16:creationId xmlns:a16="http://schemas.microsoft.com/office/drawing/2014/main" id="{4AA90E21-51AD-C243-A979-3137244C7570}"/>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619">
                  <a:extLst>
                    <a:ext uri="{FF2B5EF4-FFF2-40B4-BE49-F238E27FC236}">
                      <a16:creationId xmlns:a16="http://schemas.microsoft.com/office/drawing/2014/main" id="{C88AA0E4-A3DB-3948-9F97-E4160A83B596}"/>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620">
                  <a:extLst>
                    <a:ext uri="{FF2B5EF4-FFF2-40B4-BE49-F238E27FC236}">
                      <a16:creationId xmlns:a16="http://schemas.microsoft.com/office/drawing/2014/main" id="{73830A6E-81AA-9049-B060-19A567F243B3}"/>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621">
                  <a:extLst>
                    <a:ext uri="{FF2B5EF4-FFF2-40B4-BE49-F238E27FC236}">
                      <a16:creationId xmlns:a16="http://schemas.microsoft.com/office/drawing/2014/main" id="{C31E979F-35C5-3044-8539-AEAFBDCB94DA}"/>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622">
                  <a:extLst>
                    <a:ext uri="{FF2B5EF4-FFF2-40B4-BE49-F238E27FC236}">
                      <a16:creationId xmlns:a16="http://schemas.microsoft.com/office/drawing/2014/main" id="{FE585E69-BACD-5B40-8468-ABFCEB7B8E49}"/>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623">
                  <a:extLst>
                    <a:ext uri="{FF2B5EF4-FFF2-40B4-BE49-F238E27FC236}">
                      <a16:creationId xmlns:a16="http://schemas.microsoft.com/office/drawing/2014/main" id="{FB0B0235-23A7-BB41-9D1F-3BFF286148C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624">
                  <a:extLst>
                    <a:ext uri="{FF2B5EF4-FFF2-40B4-BE49-F238E27FC236}">
                      <a16:creationId xmlns:a16="http://schemas.microsoft.com/office/drawing/2014/main" id="{B365DE09-7D1A-1D4E-800A-D0C63D78C413}"/>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625">
                  <a:extLst>
                    <a:ext uri="{FF2B5EF4-FFF2-40B4-BE49-F238E27FC236}">
                      <a16:creationId xmlns:a16="http://schemas.microsoft.com/office/drawing/2014/main" id="{96DCAB71-E985-D741-B5AD-27BCDACD242A}"/>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626">
                  <a:extLst>
                    <a:ext uri="{FF2B5EF4-FFF2-40B4-BE49-F238E27FC236}">
                      <a16:creationId xmlns:a16="http://schemas.microsoft.com/office/drawing/2014/main" id="{1CDA36B3-623C-B148-AE57-0C44DF590A18}"/>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627">
                  <a:extLst>
                    <a:ext uri="{FF2B5EF4-FFF2-40B4-BE49-F238E27FC236}">
                      <a16:creationId xmlns:a16="http://schemas.microsoft.com/office/drawing/2014/main" id="{51A2A817-5F92-E045-BD90-700EBF717FF3}"/>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628">
                  <a:extLst>
                    <a:ext uri="{FF2B5EF4-FFF2-40B4-BE49-F238E27FC236}">
                      <a16:creationId xmlns:a16="http://schemas.microsoft.com/office/drawing/2014/main" id="{0C785135-E263-5A4D-B102-726FC305A703}"/>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629">
                  <a:extLst>
                    <a:ext uri="{FF2B5EF4-FFF2-40B4-BE49-F238E27FC236}">
                      <a16:creationId xmlns:a16="http://schemas.microsoft.com/office/drawing/2014/main" id="{D06CDF61-C876-8342-80A8-9D0D740E0CD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630">
                  <a:extLst>
                    <a:ext uri="{FF2B5EF4-FFF2-40B4-BE49-F238E27FC236}">
                      <a16:creationId xmlns:a16="http://schemas.microsoft.com/office/drawing/2014/main" id="{B607677F-5A38-654F-89A3-08DD73A2E594}"/>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631">
                  <a:extLst>
                    <a:ext uri="{FF2B5EF4-FFF2-40B4-BE49-F238E27FC236}">
                      <a16:creationId xmlns:a16="http://schemas.microsoft.com/office/drawing/2014/main" id="{35495093-2129-8645-8F8B-358D31B100B3}"/>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632">
                  <a:extLst>
                    <a:ext uri="{FF2B5EF4-FFF2-40B4-BE49-F238E27FC236}">
                      <a16:creationId xmlns:a16="http://schemas.microsoft.com/office/drawing/2014/main" id="{FC4DF673-BD3F-8844-8DF5-5E07D81BDCF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633">
                  <a:extLst>
                    <a:ext uri="{FF2B5EF4-FFF2-40B4-BE49-F238E27FC236}">
                      <a16:creationId xmlns:a16="http://schemas.microsoft.com/office/drawing/2014/main" id="{3B5BA4BE-A6A5-1849-B7BC-A9FDF0D9C9AC}"/>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634">
                  <a:extLst>
                    <a:ext uri="{FF2B5EF4-FFF2-40B4-BE49-F238E27FC236}">
                      <a16:creationId xmlns:a16="http://schemas.microsoft.com/office/drawing/2014/main" id="{3A56A71C-B990-B646-8AC1-C30D27C01144}"/>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635">
                  <a:extLst>
                    <a:ext uri="{FF2B5EF4-FFF2-40B4-BE49-F238E27FC236}">
                      <a16:creationId xmlns:a16="http://schemas.microsoft.com/office/drawing/2014/main" id="{00A3E4F7-1438-1D46-9F21-779CB4D5F289}"/>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636">
                  <a:extLst>
                    <a:ext uri="{FF2B5EF4-FFF2-40B4-BE49-F238E27FC236}">
                      <a16:creationId xmlns:a16="http://schemas.microsoft.com/office/drawing/2014/main" id="{31D1DC5F-410B-F744-8061-F04B1871DA81}"/>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637">
                  <a:extLst>
                    <a:ext uri="{FF2B5EF4-FFF2-40B4-BE49-F238E27FC236}">
                      <a16:creationId xmlns:a16="http://schemas.microsoft.com/office/drawing/2014/main" id="{0B28BCB1-89D8-3D48-B6BE-BA89C7823AEB}"/>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638">
                  <a:extLst>
                    <a:ext uri="{FF2B5EF4-FFF2-40B4-BE49-F238E27FC236}">
                      <a16:creationId xmlns:a16="http://schemas.microsoft.com/office/drawing/2014/main" id="{41CDA9BA-5D76-F441-A52D-44AB1FA43728}"/>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639">
                  <a:extLst>
                    <a:ext uri="{FF2B5EF4-FFF2-40B4-BE49-F238E27FC236}">
                      <a16:creationId xmlns:a16="http://schemas.microsoft.com/office/drawing/2014/main" id="{645741AC-5A00-5C4B-97FD-808731256ED9}"/>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640">
                  <a:extLst>
                    <a:ext uri="{FF2B5EF4-FFF2-40B4-BE49-F238E27FC236}">
                      <a16:creationId xmlns:a16="http://schemas.microsoft.com/office/drawing/2014/main" id="{D2ED716C-C555-BB4E-B646-353C5E55F3E2}"/>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641">
                  <a:extLst>
                    <a:ext uri="{FF2B5EF4-FFF2-40B4-BE49-F238E27FC236}">
                      <a16:creationId xmlns:a16="http://schemas.microsoft.com/office/drawing/2014/main" id="{763CA935-DEF2-5549-BC9B-A4E78B83ADEC}"/>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642">
                  <a:extLst>
                    <a:ext uri="{FF2B5EF4-FFF2-40B4-BE49-F238E27FC236}">
                      <a16:creationId xmlns:a16="http://schemas.microsoft.com/office/drawing/2014/main" id="{A6D715EF-40EB-1042-90D2-35AA4E8FBFC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643">
                  <a:extLst>
                    <a:ext uri="{FF2B5EF4-FFF2-40B4-BE49-F238E27FC236}">
                      <a16:creationId xmlns:a16="http://schemas.microsoft.com/office/drawing/2014/main" id="{65E826D1-C30C-8A4F-8C97-B3C819702697}"/>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644">
                  <a:extLst>
                    <a:ext uri="{FF2B5EF4-FFF2-40B4-BE49-F238E27FC236}">
                      <a16:creationId xmlns:a16="http://schemas.microsoft.com/office/drawing/2014/main" id="{94582011-20A9-7044-AF9D-27BD1034EAB2}"/>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645">
                  <a:extLst>
                    <a:ext uri="{FF2B5EF4-FFF2-40B4-BE49-F238E27FC236}">
                      <a16:creationId xmlns:a16="http://schemas.microsoft.com/office/drawing/2014/main" id="{901F727C-45A4-FF49-85D0-DD08F778CDDF}"/>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646">
                  <a:extLst>
                    <a:ext uri="{FF2B5EF4-FFF2-40B4-BE49-F238E27FC236}">
                      <a16:creationId xmlns:a16="http://schemas.microsoft.com/office/drawing/2014/main" id="{37FE739A-1641-9045-A320-F5F45B6C9F4C}"/>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647">
                  <a:extLst>
                    <a:ext uri="{FF2B5EF4-FFF2-40B4-BE49-F238E27FC236}">
                      <a16:creationId xmlns:a16="http://schemas.microsoft.com/office/drawing/2014/main" id="{BD98A721-246A-F449-9F76-414881132DC6}"/>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648">
                  <a:extLst>
                    <a:ext uri="{FF2B5EF4-FFF2-40B4-BE49-F238E27FC236}">
                      <a16:creationId xmlns:a16="http://schemas.microsoft.com/office/drawing/2014/main" id="{369C48E8-AC1A-154E-A7E4-18713AC363B6}"/>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649">
                  <a:extLst>
                    <a:ext uri="{FF2B5EF4-FFF2-40B4-BE49-F238E27FC236}">
                      <a16:creationId xmlns:a16="http://schemas.microsoft.com/office/drawing/2014/main" id="{65820399-162C-F94C-8DA9-3B802DFE7CD9}"/>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650">
                  <a:extLst>
                    <a:ext uri="{FF2B5EF4-FFF2-40B4-BE49-F238E27FC236}">
                      <a16:creationId xmlns:a16="http://schemas.microsoft.com/office/drawing/2014/main" id="{5D070E80-6E26-764C-A9C0-C2DED8C0B0BC}"/>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651">
                  <a:extLst>
                    <a:ext uri="{FF2B5EF4-FFF2-40B4-BE49-F238E27FC236}">
                      <a16:creationId xmlns:a16="http://schemas.microsoft.com/office/drawing/2014/main" id="{50E0EBC2-EA4B-0242-8316-A6EC46A3E65B}"/>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652">
                  <a:extLst>
                    <a:ext uri="{FF2B5EF4-FFF2-40B4-BE49-F238E27FC236}">
                      <a16:creationId xmlns:a16="http://schemas.microsoft.com/office/drawing/2014/main" id="{2F3D6E8A-BFFD-134F-A840-57347DCF4D7F}"/>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653">
                  <a:extLst>
                    <a:ext uri="{FF2B5EF4-FFF2-40B4-BE49-F238E27FC236}">
                      <a16:creationId xmlns:a16="http://schemas.microsoft.com/office/drawing/2014/main" id="{CCE6B477-49B5-D44A-B38D-F95D01463B50}"/>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64" name="Round Same Side Corner Rectangle 663">
              <a:extLst>
                <a:ext uri="{FF2B5EF4-FFF2-40B4-BE49-F238E27FC236}">
                  <a16:creationId xmlns:a16="http://schemas.microsoft.com/office/drawing/2014/main" id="{04ECD5D4-55F1-B547-8943-972093213398}"/>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1" name="Group 10">
              <a:extLst>
                <a:ext uri="{FF2B5EF4-FFF2-40B4-BE49-F238E27FC236}">
                  <a16:creationId xmlns:a16="http://schemas.microsoft.com/office/drawing/2014/main" id="{708C6A8E-0D00-5046-A46B-5107E915089B}"/>
                </a:ext>
              </a:extLst>
            </p:cNvPr>
            <p:cNvGrpSpPr/>
            <p:nvPr/>
          </p:nvGrpSpPr>
          <p:grpSpPr>
            <a:xfrm>
              <a:off x="4294265" y="1933745"/>
              <a:ext cx="2620375" cy="1768732"/>
              <a:chOff x="4603981" y="1933745"/>
              <a:chExt cx="2620375" cy="1768732"/>
            </a:xfrm>
          </p:grpSpPr>
          <p:grpSp>
            <p:nvGrpSpPr>
              <p:cNvPr id="666" name="Group 665">
                <a:extLst>
                  <a:ext uri="{FF2B5EF4-FFF2-40B4-BE49-F238E27FC236}">
                    <a16:creationId xmlns:a16="http://schemas.microsoft.com/office/drawing/2014/main" id="{5F66579D-D21B-B04F-B91E-5EA14FF497BD}"/>
                  </a:ext>
                </a:extLst>
              </p:cNvPr>
              <p:cNvGrpSpPr/>
              <p:nvPr/>
            </p:nvGrpSpPr>
            <p:grpSpPr>
              <a:xfrm>
                <a:off x="4603981" y="1933745"/>
                <a:ext cx="2382838" cy="1633537"/>
                <a:chOff x="2850770" y="873827"/>
                <a:chExt cx="2382838" cy="1633537"/>
              </a:xfrm>
            </p:grpSpPr>
            <p:sp>
              <p:nvSpPr>
                <p:cNvPr id="728" name="Freeform 727">
                  <a:extLst>
                    <a:ext uri="{FF2B5EF4-FFF2-40B4-BE49-F238E27FC236}">
                      <a16:creationId xmlns:a16="http://schemas.microsoft.com/office/drawing/2014/main" id="{68D1B7E1-5B45-6448-8E42-5C647D4E0DB1}"/>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729" name="Freeform 728">
                  <a:extLst>
                    <a:ext uri="{FF2B5EF4-FFF2-40B4-BE49-F238E27FC236}">
                      <a16:creationId xmlns:a16="http://schemas.microsoft.com/office/drawing/2014/main" id="{512C6E7F-C990-EB4C-98F1-14DBC8416CC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30" name="Freeform 729">
                  <a:extLst>
                    <a:ext uri="{FF2B5EF4-FFF2-40B4-BE49-F238E27FC236}">
                      <a16:creationId xmlns:a16="http://schemas.microsoft.com/office/drawing/2014/main" id="{5499EDD7-DF65-D142-9E6A-6C3D817B34D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1" name="Freeform 730">
                  <a:extLst>
                    <a:ext uri="{FF2B5EF4-FFF2-40B4-BE49-F238E27FC236}">
                      <a16:creationId xmlns:a16="http://schemas.microsoft.com/office/drawing/2014/main" id="{36A4DDF1-207A-4841-AC15-0971EE86A5FC}"/>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731">
                  <a:extLst>
                    <a:ext uri="{FF2B5EF4-FFF2-40B4-BE49-F238E27FC236}">
                      <a16:creationId xmlns:a16="http://schemas.microsoft.com/office/drawing/2014/main" id="{99346303-BCC3-AE4F-915E-5726E5492895}"/>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3" name="Freeform 732">
                  <a:extLst>
                    <a:ext uri="{FF2B5EF4-FFF2-40B4-BE49-F238E27FC236}">
                      <a16:creationId xmlns:a16="http://schemas.microsoft.com/office/drawing/2014/main" id="{17CA1351-52C4-BC4A-A508-6CBE8ADB91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734" name="Freeform 733">
                  <a:extLst>
                    <a:ext uri="{FF2B5EF4-FFF2-40B4-BE49-F238E27FC236}">
                      <a16:creationId xmlns:a16="http://schemas.microsoft.com/office/drawing/2014/main" id="{C249480D-9377-9944-B2AE-CCCA5D85E18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5" name="Freeform 734">
                  <a:extLst>
                    <a:ext uri="{FF2B5EF4-FFF2-40B4-BE49-F238E27FC236}">
                      <a16:creationId xmlns:a16="http://schemas.microsoft.com/office/drawing/2014/main" id="{745B8D85-B6B9-C540-884C-B203C526233D}"/>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6" name="Freeform 735">
                  <a:extLst>
                    <a:ext uri="{FF2B5EF4-FFF2-40B4-BE49-F238E27FC236}">
                      <a16:creationId xmlns:a16="http://schemas.microsoft.com/office/drawing/2014/main" id="{FDD2C545-BB3F-8845-A2DD-970260D02218}"/>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67" name="Group 666">
                <a:extLst>
                  <a:ext uri="{FF2B5EF4-FFF2-40B4-BE49-F238E27FC236}">
                    <a16:creationId xmlns:a16="http://schemas.microsoft.com/office/drawing/2014/main" id="{92BE8CE7-03B6-C541-871A-A9ECB8E1F1D7}"/>
                  </a:ext>
                </a:extLst>
              </p:cNvPr>
              <p:cNvGrpSpPr/>
              <p:nvPr/>
            </p:nvGrpSpPr>
            <p:grpSpPr>
              <a:xfrm>
                <a:off x="5755919" y="2969052"/>
                <a:ext cx="1468437" cy="733425"/>
                <a:chOff x="7910513" y="4429126"/>
                <a:chExt cx="1468437" cy="733425"/>
              </a:xfrm>
              <a:solidFill>
                <a:srgbClr val="B5DBFF"/>
              </a:solidFill>
            </p:grpSpPr>
            <p:sp>
              <p:nvSpPr>
                <p:cNvPr id="668" name="Freeform 667">
                  <a:extLst>
                    <a:ext uri="{FF2B5EF4-FFF2-40B4-BE49-F238E27FC236}">
                      <a16:creationId xmlns:a16="http://schemas.microsoft.com/office/drawing/2014/main" id="{86FD64B4-E90F-6043-BB33-9DD3E99E1BB2}"/>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668">
                  <a:extLst>
                    <a:ext uri="{FF2B5EF4-FFF2-40B4-BE49-F238E27FC236}">
                      <a16:creationId xmlns:a16="http://schemas.microsoft.com/office/drawing/2014/main" id="{ED7A6299-2E79-064A-9B64-54FDB82614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669">
                  <a:extLst>
                    <a:ext uri="{FF2B5EF4-FFF2-40B4-BE49-F238E27FC236}">
                      <a16:creationId xmlns:a16="http://schemas.microsoft.com/office/drawing/2014/main" id="{F220E994-9FA0-E443-8EEA-8888140FB05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670">
                  <a:extLst>
                    <a:ext uri="{FF2B5EF4-FFF2-40B4-BE49-F238E27FC236}">
                      <a16:creationId xmlns:a16="http://schemas.microsoft.com/office/drawing/2014/main" id="{9FA017EA-6287-3348-BDE4-9ABB1D6C5252}"/>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Oval 671">
                  <a:extLst>
                    <a:ext uri="{FF2B5EF4-FFF2-40B4-BE49-F238E27FC236}">
                      <a16:creationId xmlns:a16="http://schemas.microsoft.com/office/drawing/2014/main" id="{C886DB8C-1CD0-384F-BF5F-032D785E9938}"/>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72">
                  <a:extLst>
                    <a:ext uri="{FF2B5EF4-FFF2-40B4-BE49-F238E27FC236}">
                      <a16:creationId xmlns:a16="http://schemas.microsoft.com/office/drawing/2014/main" id="{36A50E4D-091A-DE4D-B968-2F92400F6020}"/>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673">
                  <a:extLst>
                    <a:ext uri="{FF2B5EF4-FFF2-40B4-BE49-F238E27FC236}">
                      <a16:creationId xmlns:a16="http://schemas.microsoft.com/office/drawing/2014/main" id="{E90FC52E-3364-2445-A0B9-2426263D6D8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674">
                  <a:extLst>
                    <a:ext uri="{FF2B5EF4-FFF2-40B4-BE49-F238E27FC236}">
                      <a16:creationId xmlns:a16="http://schemas.microsoft.com/office/drawing/2014/main" id="{EEBA919F-FACD-0D4E-B347-C52307CFA06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675">
                  <a:extLst>
                    <a:ext uri="{FF2B5EF4-FFF2-40B4-BE49-F238E27FC236}">
                      <a16:creationId xmlns:a16="http://schemas.microsoft.com/office/drawing/2014/main" id="{00682501-FE60-4A48-A78A-6F46235D3FCE}"/>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676">
                  <a:extLst>
                    <a:ext uri="{FF2B5EF4-FFF2-40B4-BE49-F238E27FC236}">
                      <a16:creationId xmlns:a16="http://schemas.microsoft.com/office/drawing/2014/main" id="{727846B8-CD06-9D46-8416-5997702095C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677">
                  <a:extLst>
                    <a:ext uri="{FF2B5EF4-FFF2-40B4-BE49-F238E27FC236}">
                      <a16:creationId xmlns:a16="http://schemas.microsoft.com/office/drawing/2014/main" id="{316E3F2D-9CCD-514A-A67C-F84DAC64AE3F}"/>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678">
                  <a:extLst>
                    <a:ext uri="{FF2B5EF4-FFF2-40B4-BE49-F238E27FC236}">
                      <a16:creationId xmlns:a16="http://schemas.microsoft.com/office/drawing/2014/main" id="{7A2B2FA5-FF70-494C-AD7E-18D1C4CA937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79">
                  <a:extLst>
                    <a:ext uri="{FF2B5EF4-FFF2-40B4-BE49-F238E27FC236}">
                      <a16:creationId xmlns:a16="http://schemas.microsoft.com/office/drawing/2014/main" id="{891AC3B8-8D5E-1A44-8DDD-D5FE79C1F883}"/>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80">
                  <a:extLst>
                    <a:ext uri="{FF2B5EF4-FFF2-40B4-BE49-F238E27FC236}">
                      <a16:creationId xmlns:a16="http://schemas.microsoft.com/office/drawing/2014/main" id="{7DE104F1-8795-E640-A192-538CCDDF836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81">
                  <a:extLst>
                    <a:ext uri="{FF2B5EF4-FFF2-40B4-BE49-F238E27FC236}">
                      <a16:creationId xmlns:a16="http://schemas.microsoft.com/office/drawing/2014/main" id="{0687AF27-3F2D-D942-926C-089A9D784CB8}"/>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Oval 682">
                  <a:extLst>
                    <a:ext uri="{FF2B5EF4-FFF2-40B4-BE49-F238E27FC236}">
                      <a16:creationId xmlns:a16="http://schemas.microsoft.com/office/drawing/2014/main" id="{A915E0FC-7583-A84F-BB57-78E5ABA843E9}"/>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83">
                  <a:extLst>
                    <a:ext uri="{FF2B5EF4-FFF2-40B4-BE49-F238E27FC236}">
                      <a16:creationId xmlns:a16="http://schemas.microsoft.com/office/drawing/2014/main" id="{F3706DE7-3D83-0E42-8BB0-9313EC62E9B3}"/>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84">
                  <a:extLst>
                    <a:ext uri="{FF2B5EF4-FFF2-40B4-BE49-F238E27FC236}">
                      <a16:creationId xmlns:a16="http://schemas.microsoft.com/office/drawing/2014/main" id="{62872A23-E644-124D-900C-B738D9CE6C67}"/>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85">
                  <a:extLst>
                    <a:ext uri="{FF2B5EF4-FFF2-40B4-BE49-F238E27FC236}">
                      <a16:creationId xmlns:a16="http://schemas.microsoft.com/office/drawing/2014/main" id="{B4164BBD-66CD-FF47-B57A-AC1C46EAC747}"/>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86">
                  <a:extLst>
                    <a:ext uri="{FF2B5EF4-FFF2-40B4-BE49-F238E27FC236}">
                      <a16:creationId xmlns:a16="http://schemas.microsoft.com/office/drawing/2014/main" id="{9E055410-99EA-E640-8836-C8C2C770FB4D}"/>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87">
                  <a:extLst>
                    <a:ext uri="{FF2B5EF4-FFF2-40B4-BE49-F238E27FC236}">
                      <a16:creationId xmlns:a16="http://schemas.microsoft.com/office/drawing/2014/main" id="{C3F4745B-B2F7-5B4D-AC23-08E338864398}"/>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88">
                  <a:extLst>
                    <a:ext uri="{FF2B5EF4-FFF2-40B4-BE49-F238E27FC236}">
                      <a16:creationId xmlns:a16="http://schemas.microsoft.com/office/drawing/2014/main" id="{7689E7D4-2A11-1E46-AE83-D8D267480F82}"/>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Oval 689">
                  <a:extLst>
                    <a:ext uri="{FF2B5EF4-FFF2-40B4-BE49-F238E27FC236}">
                      <a16:creationId xmlns:a16="http://schemas.microsoft.com/office/drawing/2014/main" id="{C07398DE-C760-0D42-B970-2C19C4A1798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Oval 690">
                  <a:extLst>
                    <a:ext uri="{FF2B5EF4-FFF2-40B4-BE49-F238E27FC236}">
                      <a16:creationId xmlns:a16="http://schemas.microsoft.com/office/drawing/2014/main" id="{C449C811-570B-7247-8D02-39FDE2423D89}"/>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91">
                  <a:extLst>
                    <a:ext uri="{FF2B5EF4-FFF2-40B4-BE49-F238E27FC236}">
                      <a16:creationId xmlns:a16="http://schemas.microsoft.com/office/drawing/2014/main" id="{B6D1801F-B4A9-074D-93A6-7843A07AC424}"/>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92">
                  <a:extLst>
                    <a:ext uri="{FF2B5EF4-FFF2-40B4-BE49-F238E27FC236}">
                      <a16:creationId xmlns:a16="http://schemas.microsoft.com/office/drawing/2014/main" id="{113EFC30-0929-274B-8E91-6391D7A82B5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93">
                  <a:extLst>
                    <a:ext uri="{FF2B5EF4-FFF2-40B4-BE49-F238E27FC236}">
                      <a16:creationId xmlns:a16="http://schemas.microsoft.com/office/drawing/2014/main" id="{CBB59536-7168-A242-9104-943FC6883B08}"/>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694">
                  <a:extLst>
                    <a:ext uri="{FF2B5EF4-FFF2-40B4-BE49-F238E27FC236}">
                      <a16:creationId xmlns:a16="http://schemas.microsoft.com/office/drawing/2014/main" id="{D9E83350-787F-A24E-86E3-240CBB57259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695">
                  <a:extLst>
                    <a:ext uri="{FF2B5EF4-FFF2-40B4-BE49-F238E27FC236}">
                      <a16:creationId xmlns:a16="http://schemas.microsoft.com/office/drawing/2014/main" id="{AABAE77F-816B-714F-8611-C02D39AF53FD}"/>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696">
                  <a:extLst>
                    <a:ext uri="{FF2B5EF4-FFF2-40B4-BE49-F238E27FC236}">
                      <a16:creationId xmlns:a16="http://schemas.microsoft.com/office/drawing/2014/main" id="{35362EA9-B3E2-B749-AB92-106B20489B13}"/>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697">
                  <a:extLst>
                    <a:ext uri="{FF2B5EF4-FFF2-40B4-BE49-F238E27FC236}">
                      <a16:creationId xmlns:a16="http://schemas.microsoft.com/office/drawing/2014/main" id="{785B46AB-D5CE-6642-A9EA-DBF45ADA163A}"/>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698">
                  <a:extLst>
                    <a:ext uri="{FF2B5EF4-FFF2-40B4-BE49-F238E27FC236}">
                      <a16:creationId xmlns:a16="http://schemas.microsoft.com/office/drawing/2014/main" id="{90651C2C-E8C6-F940-9DC1-5189E5312C98}"/>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699">
                  <a:extLst>
                    <a:ext uri="{FF2B5EF4-FFF2-40B4-BE49-F238E27FC236}">
                      <a16:creationId xmlns:a16="http://schemas.microsoft.com/office/drawing/2014/main" id="{42D0C7B8-C465-6644-994E-9889C1CEB7AA}"/>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700">
                  <a:extLst>
                    <a:ext uri="{FF2B5EF4-FFF2-40B4-BE49-F238E27FC236}">
                      <a16:creationId xmlns:a16="http://schemas.microsoft.com/office/drawing/2014/main" id="{2FCC1BB8-1FB9-0A4D-B112-96BA6293405E}"/>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701">
                  <a:extLst>
                    <a:ext uri="{FF2B5EF4-FFF2-40B4-BE49-F238E27FC236}">
                      <a16:creationId xmlns:a16="http://schemas.microsoft.com/office/drawing/2014/main" id="{00DBFEFE-AB6F-4644-8B69-694DC3CA8CE4}"/>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702">
                  <a:extLst>
                    <a:ext uri="{FF2B5EF4-FFF2-40B4-BE49-F238E27FC236}">
                      <a16:creationId xmlns:a16="http://schemas.microsoft.com/office/drawing/2014/main" id="{0FA47FE7-8C7D-5E47-A171-2A723A2F7393}"/>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703">
                  <a:extLst>
                    <a:ext uri="{FF2B5EF4-FFF2-40B4-BE49-F238E27FC236}">
                      <a16:creationId xmlns:a16="http://schemas.microsoft.com/office/drawing/2014/main" id="{D3D8C6A8-1905-AD46-A14D-1072F6CCCE6F}"/>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704">
                  <a:extLst>
                    <a:ext uri="{FF2B5EF4-FFF2-40B4-BE49-F238E27FC236}">
                      <a16:creationId xmlns:a16="http://schemas.microsoft.com/office/drawing/2014/main" id="{8CEEF7B0-850F-E947-8001-06D67A37CB4C}"/>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705">
                  <a:extLst>
                    <a:ext uri="{FF2B5EF4-FFF2-40B4-BE49-F238E27FC236}">
                      <a16:creationId xmlns:a16="http://schemas.microsoft.com/office/drawing/2014/main" id="{B250125E-B916-D34E-B3E7-FE027ECE5FDA}"/>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706">
                  <a:extLst>
                    <a:ext uri="{FF2B5EF4-FFF2-40B4-BE49-F238E27FC236}">
                      <a16:creationId xmlns:a16="http://schemas.microsoft.com/office/drawing/2014/main" id="{D3C05CB0-CBE5-D24D-8F3B-661939DC972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707">
                  <a:extLst>
                    <a:ext uri="{FF2B5EF4-FFF2-40B4-BE49-F238E27FC236}">
                      <a16:creationId xmlns:a16="http://schemas.microsoft.com/office/drawing/2014/main" id="{FE2CCDB6-2B3F-0A4B-AA7F-7694CD992F1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708">
                  <a:extLst>
                    <a:ext uri="{FF2B5EF4-FFF2-40B4-BE49-F238E27FC236}">
                      <a16:creationId xmlns:a16="http://schemas.microsoft.com/office/drawing/2014/main" id="{F45B5C0C-6EF3-9848-8427-D6C7A0A56CD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709">
                  <a:extLst>
                    <a:ext uri="{FF2B5EF4-FFF2-40B4-BE49-F238E27FC236}">
                      <a16:creationId xmlns:a16="http://schemas.microsoft.com/office/drawing/2014/main" id="{44BDB411-AA8E-A341-B8B1-B872B7D4ED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710">
                  <a:extLst>
                    <a:ext uri="{FF2B5EF4-FFF2-40B4-BE49-F238E27FC236}">
                      <a16:creationId xmlns:a16="http://schemas.microsoft.com/office/drawing/2014/main" id="{860719A0-9752-6D42-9E0C-270F6D1D6F1D}"/>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711">
                  <a:extLst>
                    <a:ext uri="{FF2B5EF4-FFF2-40B4-BE49-F238E27FC236}">
                      <a16:creationId xmlns:a16="http://schemas.microsoft.com/office/drawing/2014/main" id="{173693BE-339C-B145-A691-3C37B6298F0C}"/>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712">
                  <a:extLst>
                    <a:ext uri="{FF2B5EF4-FFF2-40B4-BE49-F238E27FC236}">
                      <a16:creationId xmlns:a16="http://schemas.microsoft.com/office/drawing/2014/main" id="{DA212889-4FFA-5B44-8C00-E16EA38417F5}"/>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713">
                  <a:extLst>
                    <a:ext uri="{FF2B5EF4-FFF2-40B4-BE49-F238E27FC236}">
                      <a16:creationId xmlns:a16="http://schemas.microsoft.com/office/drawing/2014/main" id="{EE667E28-BAF4-414A-A9FD-9C96E9798CAE}"/>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714">
                  <a:extLst>
                    <a:ext uri="{FF2B5EF4-FFF2-40B4-BE49-F238E27FC236}">
                      <a16:creationId xmlns:a16="http://schemas.microsoft.com/office/drawing/2014/main" id="{7AFCCC94-55A9-B447-913F-7775E4A6D77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715">
                  <a:extLst>
                    <a:ext uri="{FF2B5EF4-FFF2-40B4-BE49-F238E27FC236}">
                      <a16:creationId xmlns:a16="http://schemas.microsoft.com/office/drawing/2014/main" id="{A21916AE-B5E5-C741-A89C-D101318BD3A6}"/>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716">
                  <a:extLst>
                    <a:ext uri="{FF2B5EF4-FFF2-40B4-BE49-F238E27FC236}">
                      <a16:creationId xmlns:a16="http://schemas.microsoft.com/office/drawing/2014/main" id="{7654D762-5B65-7F43-9C59-5FB46ACADF75}"/>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17">
                  <a:extLst>
                    <a:ext uri="{FF2B5EF4-FFF2-40B4-BE49-F238E27FC236}">
                      <a16:creationId xmlns:a16="http://schemas.microsoft.com/office/drawing/2014/main" id="{C1C57F13-83E7-4647-BEF6-73F611E0E410}"/>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718">
                  <a:extLst>
                    <a:ext uri="{FF2B5EF4-FFF2-40B4-BE49-F238E27FC236}">
                      <a16:creationId xmlns:a16="http://schemas.microsoft.com/office/drawing/2014/main" id="{593475C8-E84E-9047-847C-157BB32958A4}"/>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719">
                  <a:extLst>
                    <a:ext uri="{FF2B5EF4-FFF2-40B4-BE49-F238E27FC236}">
                      <a16:creationId xmlns:a16="http://schemas.microsoft.com/office/drawing/2014/main" id="{266E4720-6B2F-BA4E-9ED1-904E9E01B37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720">
                  <a:extLst>
                    <a:ext uri="{FF2B5EF4-FFF2-40B4-BE49-F238E27FC236}">
                      <a16:creationId xmlns:a16="http://schemas.microsoft.com/office/drawing/2014/main" id="{9C8D26B3-E8FB-F04F-9688-E2FB98F12103}"/>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721">
                  <a:extLst>
                    <a:ext uri="{FF2B5EF4-FFF2-40B4-BE49-F238E27FC236}">
                      <a16:creationId xmlns:a16="http://schemas.microsoft.com/office/drawing/2014/main" id="{4FC0E16A-CB78-DA4D-A3E4-7D69751BA78F}"/>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722">
                  <a:extLst>
                    <a:ext uri="{FF2B5EF4-FFF2-40B4-BE49-F238E27FC236}">
                      <a16:creationId xmlns:a16="http://schemas.microsoft.com/office/drawing/2014/main" id="{87C0C75E-8CC1-B948-BEEF-431D43AD1235}"/>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723">
                  <a:extLst>
                    <a:ext uri="{FF2B5EF4-FFF2-40B4-BE49-F238E27FC236}">
                      <a16:creationId xmlns:a16="http://schemas.microsoft.com/office/drawing/2014/main" id="{9B5558B8-8BEC-A540-BC7E-B52244C30F05}"/>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724">
                  <a:extLst>
                    <a:ext uri="{FF2B5EF4-FFF2-40B4-BE49-F238E27FC236}">
                      <a16:creationId xmlns:a16="http://schemas.microsoft.com/office/drawing/2014/main" id="{1B31051E-CD45-B24D-8D26-F9AF5B51E66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725">
                  <a:extLst>
                    <a:ext uri="{FF2B5EF4-FFF2-40B4-BE49-F238E27FC236}">
                      <a16:creationId xmlns:a16="http://schemas.microsoft.com/office/drawing/2014/main" id="{DEF16115-613F-6349-80BA-3D739A8385C5}"/>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726">
                  <a:extLst>
                    <a:ext uri="{FF2B5EF4-FFF2-40B4-BE49-F238E27FC236}">
                      <a16:creationId xmlns:a16="http://schemas.microsoft.com/office/drawing/2014/main" id="{978DBA2B-609D-614E-9C32-C98760D4A1FD}"/>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7" name="Round Same Side Corner Rectangle 736">
              <a:extLst>
                <a:ext uri="{FF2B5EF4-FFF2-40B4-BE49-F238E27FC236}">
                  <a16:creationId xmlns:a16="http://schemas.microsoft.com/office/drawing/2014/main" id="{0BD74C40-4B4E-9741-850B-D0D267EC41A3}"/>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DDEEB8E9-746E-744A-8E59-F2B8F3AB3221}"/>
                </a:ext>
              </a:extLst>
            </p:cNvPr>
            <p:cNvGrpSpPr/>
            <p:nvPr/>
          </p:nvGrpSpPr>
          <p:grpSpPr>
            <a:xfrm>
              <a:off x="2436474" y="572657"/>
              <a:ext cx="2620375" cy="1768732"/>
              <a:chOff x="2746190" y="572657"/>
              <a:chExt cx="2620375" cy="1768732"/>
            </a:xfrm>
          </p:grpSpPr>
          <p:grpSp>
            <p:nvGrpSpPr>
              <p:cNvPr id="739" name="Group 738">
                <a:extLst>
                  <a:ext uri="{FF2B5EF4-FFF2-40B4-BE49-F238E27FC236}">
                    <a16:creationId xmlns:a16="http://schemas.microsoft.com/office/drawing/2014/main" id="{46091E87-D30A-9F41-8E43-DD2A35BB649C}"/>
                  </a:ext>
                </a:extLst>
              </p:cNvPr>
              <p:cNvGrpSpPr/>
              <p:nvPr/>
            </p:nvGrpSpPr>
            <p:grpSpPr>
              <a:xfrm>
                <a:off x="2746190" y="572657"/>
                <a:ext cx="2382838" cy="1633537"/>
                <a:chOff x="2850770" y="873827"/>
                <a:chExt cx="2382838" cy="1633537"/>
              </a:xfrm>
            </p:grpSpPr>
            <p:sp>
              <p:nvSpPr>
                <p:cNvPr id="801" name="Freeform 800">
                  <a:extLst>
                    <a:ext uri="{FF2B5EF4-FFF2-40B4-BE49-F238E27FC236}">
                      <a16:creationId xmlns:a16="http://schemas.microsoft.com/office/drawing/2014/main" id="{02BEA497-75A8-BF48-8E83-C6E14ADD4D86}"/>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2" name="Freeform 801">
                  <a:extLst>
                    <a:ext uri="{FF2B5EF4-FFF2-40B4-BE49-F238E27FC236}">
                      <a16:creationId xmlns:a16="http://schemas.microsoft.com/office/drawing/2014/main" id="{2EEE5BD6-1548-DF42-8780-4D654A81AE4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802">
                  <a:extLst>
                    <a:ext uri="{FF2B5EF4-FFF2-40B4-BE49-F238E27FC236}">
                      <a16:creationId xmlns:a16="http://schemas.microsoft.com/office/drawing/2014/main" id="{8D0FC507-C694-D040-B5A7-F60D3F8EFB1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803">
                  <a:extLst>
                    <a:ext uri="{FF2B5EF4-FFF2-40B4-BE49-F238E27FC236}">
                      <a16:creationId xmlns:a16="http://schemas.microsoft.com/office/drawing/2014/main" id="{FEFFED3C-A174-9946-9DAE-1334CDF7BFC2}"/>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804">
                  <a:extLst>
                    <a:ext uri="{FF2B5EF4-FFF2-40B4-BE49-F238E27FC236}">
                      <a16:creationId xmlns:a16="http://schemas.microsoft.com/office/drawing/2014/main" id="{D78B4636-540B-7740-ADD3-3F6F5D220FA9}"/>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805">
                  <a:extLst>
                    <a:ext uri="{FF2B5EF4-FFF2-40B4-BE49-F238E27FC236}">
                      <a16:creationId xmlns:a16="http://schemas.microsoft.com/office/drawing/2014/main" id="{6D80113E-9122-D542-99DC-D676E57E32F0}"/>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806">
                  <a:extLst>
                    <a:ext uri="{FF2B5EF4-FFF2-40B4-BE49-F238E27FC236}">
                      <a16:creationId xmlns:a16="http://schemas.microsoft.com/office/drawing/2014/main" id="{39048602-AAC0-D94C-8EF5-FAF07186754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8" name="Freeform 807">
                  <a:extLst>
                    <a:ext uri="{FF2B5EF4-FFF2-40B4-BE49-F238E27FC236}">
                      <a16:creationId xmlns:a16="http://schemas.microsoft.com/office/drawing/2014/main" id="{D6328678-95AC-7E44-BAC4-9BD4B3DFE6D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9" name="Freeform 808">
                  <a:extLst>
                    <a:ext uri="{FF2B5EF4-FFF2-40B4-BE49-F238E27FC236}">
                      <a16:creationId xmlns:a16="http://schemas.microsoft.com/office/drawing/2014/main" id="{88EB2F72-03D8-6C4D-8D0D-F775474FCF31}"/>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40" name="Group 739">
                <a:extLst>
                  <a:ext uri="{FF2B5EF4-FFF2-40B4-BE49-F238E27FC236}">
                    <a16:creationId xmlns:a16="http://schemas.microsoft.com/office/drawing/2014/main" id="{922A7EDE-8D2E-5346-80AD-385D6EE4D962}"/>
                  </a:ext>
                </a:extLst>
              </p:cNvPr>
              <p:cNvGrpSpPr/>
              <p:nvPr/>
            </p:nvGrpSpPr>
            <p:grpSpPr>
              <a:xfrm>
                <a:off x="3898128" y="1607964"/>
                <a:ext cx="1468437" cy="733425"/>
                <a:chOff x="7910513" y="4429126"/>
                <a:chExt cx="1468437" cy="733425"/>
              </a:xfrm>
              <a:solidFill>
                <a:srgbClr val="B5DBFF"/>
              </a:solidFill>
            </p:grpSpPr>
            <p:sp>
              <p:nvSpPr>
                <p:cNvPr id="741" name="Freeform 740">
                  <a:extLst>
                    <a:ext uri="{FF2B5EF4-FFF2-40B4-BE49-F238E27FC236}">
                      <a16:creationId xmlns:a16="http://schemas.microsoft.com/office/drawing/2014/main" id="{485CB738-133F-8A49-A794-C73CB8A7C01C}"/>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741">
                  <a:extLst>
                    <a:ext uri="{FF2B5EF4-FFF2-40B4-BE49-F238E27FC236}">
                      <a16:creationId xmlns:a16="http://schemas.microsoft.com/office/drawing/2014/main" id="{7DC19FF0-EFB9-B249-8E17-B1E3331CDA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742">
                  <a:extLst>
                    <a:ext uri="{FF2B5EF4-FFF2-40B4-BE49-F238E27FC236}">
                      <a16:creationId xmlns:a16="http://schemas.microsoft.com/office/drawing/2014/main" id="{4EC2EBB7-F060-B84D-B3A8-206F9F87A4BB}"/>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43">
                  <a:extLst>
                    <a:ext uri="{FF2B5EF4-FFF2-40B4-BE49-F238E27FC236}">
                      <a16:creationId xmlns:a16="http://schemas.microsoft.com/office/drawing/2014/main" id="{B2DE79D3-3AE0-FF4F-8AB1-CB7521B7464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Oval 744">
                  <a:extLst>
                    <a:ext uri="{FF2B5EF4-FFF2-40B4-BE49-F238E27FC236}">
                      <a16:creationId xmlns:a16="http://schemas.microsoft.com/office/drawing/2014/main" id="{DBB4906F-CE21-1D4A-A980-51E7137866A5}"/>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45">
                  <a:extLst>
                    <a:ext uri="{FF2B5EF4-FFF2-40B4-BE49-F238E27FC236}">
                      <a16:creationId xmlns:a16="http://schemas.microsoft.com/office/drawing/2014/main" id="{2ACE6B70-2647-3D46-BF4B-BA80199DF41D}"/>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746">
                  <a:extLst>
                    <a:ext uri="{FF2B5EF4-FFF2-40B4-BE49-F238E27FC236}">
                      <a16:creationId xmlns:a16="http://schemas.microsoft.com/office/drawing/2014/main" id="{18B2DB04-8294-D846-AA0F-0A396E50BB8A}"/>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747">
                  <a:extLst>
                    <a:ext uri="{FF2B5EF4-FFF2-40B4-BE49-F238E27FC236}">
                      <a16:creationId xmlns:a16="http://schemas.microsoft.com/office/drawing/2014/main" id="{DD28BD2D-3F9D-3A4F-A159-7AF08336384A}"/>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48">
                  <a:extLst>
                    <a:ext uri="{FF2B5EF4-FFF2-40B4-BE49-F238E27FC236}">
                      <a16:creationId xmlns:a16="http://schemas.microsoft.com/office/drawing/2014/main" id="{85E2F3FE-CF69-4A46-8554-D7CBC91C1156}"/>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749">
                  <a:extLst>
                    <a:ext uri="{FF2B5EF4-FFF2-40B4-BE49-F238E27FC236}">
                      <a16:creationId xmlns:a16="http://schemas.microsoft.com/office/drawing/2014/main" id="{F3ACDED3-6611-5D4A-B137-235BA5A2A3B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50">
                  <a:extLst>
                    <a:ext uri="{FF2B5EF4-FFF2-40B4-BE49-F238E27FC236}">
                      <a16:creationId xmlns:a16="http://schemas.microsoft.com/office/drawing/2014/main" id="{E0F8F6B6-C258-4645-A9A7-AA0E8178CDA4}"/>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51">
                  <a:extLst>
                    <a:ext uri="{FF2B5EF4-FFF2-40B4-BE49-F238E27FC236}">
                      <a16:creationId xmlns:a16="http://schemas.microsoft.com/office/drawing/2014/main" id="{39A59D20-4862-5D46-8862-0FAB6CF10CA0}"/>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752">
                  <a:extLst>
                    <a:ext uri="{FF2B5EF4-FFF2-40B4-BE49-F238E27FC236}">
                      <a16:creationId xmlns:a16="http://schemas.microsoft.com/office/drawing/2014/main" id="{E7795F26-E6F4-E743-929E-EC0EAB079C3F}"/>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753">
                  <a:extLst>
                    <a:ext uri="{FF2B5EF4-FFF2-40B4-BE49-F238E27FC236}">
                      <a16:creationId xmlns:a16="http://schemas.microsoft.com/office/drawing/2014/main" id="{D17FCA28-07ED-C643-81C8-8BB95B30834A}"/>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54">
                  <a:extLst>
                    <a:ext uri="{FF2B5EF4-FFF2-40B4-BE49-F238E27FC236}">
                      <a16:creationId xmlns:a16="http://schemas.microsoft.com/office/drawing/2014/main" id="{172E38D8-DD68-9F47-93C9-38E90B1B9D2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Oval 755">
                  <a:extLst>
                    <a:ext uri="{FF2B5EF4-FFF2-40B4-BE49-F238E27FC236}">
                      <a16:creationId xmlns:a16="http://schemas.microsoft.com/office/drawing/2014/main" id="{41983DBF-0F0D-B548-A5AA-C1A7706CEB7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756">
                  <a:extLst>
                    <a:ext uri="{FF2B5EF4-FFF2-40B4-BE49-F238E27FC236}">
                      <a16:creationId xmlns:a16="http://schemas.microsoft.com/office/drawing/2014/main" id="{B8ECF74F-A3D9-994F-B7C9-A5260F79B9C7}"/>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757">
                  <a:extLst>
                    <a:ext uri="{FF2B5EF4-FFF2-40B4-BE49-F238E27FC236}">
                      <a16:creationId xmlns:a16="http://schemas.microsoft.com/office/drawing/2014/main" id="{3F24CA72-E5CF-F040-80DE-9DB06A414B10}"/>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758">
                  <a:extLst>
                    <a:ext uri="{FF2B5EF4-FFF2-40B4-BE49-F238E27FC236}">
                      <a16:creationId xmlns:a16="http://schemas.microsoft.com/office/drawing/2014/main" id="{B1A84DB2-2A09-9A4A-9995-64638D970A40}"/>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759">
                  <a:extLst>
                    <a:ext uri="{FF2B5EF4-FFF2-40B4-BE49-F238E27FC236}">
                      <a16:creationId xmlns:a16="http://schemas.microsoft.com/office/drawing/2014/main" id="{99308AD2-EA40-F44B-A6E2-DA750126D69A}"/>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760">
                  <a:extLst>
                    <a:ext uri="{FF2B5EF4-FFF2-40B4-BE49-F238E27FC236}">
                      <a16:creationId xmlns:a16="http://schemas.microsoft.com/office/drawing/2014/main" id="{D0304615-2D2F-6349-9A8E-ED6C46062E53}"/>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761">
                  <a:extLst>
                    <a:ext uri="{FF2B5EF4-FFF2-40B4-BE49-F238E27FC236}">
                      <a16:creationId xmlns:a16="http://schemas.microsoft.com/office/drawing/2014/main" id="{14EA1573-0C92-554E-BFBC-12A4DB0CD69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Oval 762">
                  <a:extLst>
                    <a:ext uri="{FF2B5EF4-FFF2-40B4-BE49-F238E27FC236}">
                      <a16:creationId xmlns:a16="http://schemas.microsoft.com/office/drawing/2014/main" id="{94E966E3-C99F-3C4B-9B01-FE00B81FFE5D}"/>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Oval 763">
                  <a:extLst>
                    <a:ext uri="{FF2B5EF4-FFF2-40B4-BE49-F238E27FC236}">
                      <a16:creationId xmlns:a16="http://schemas.microsoft.com/office/drawing/2014/main" id="{154988F2-F029-AC48-88DB-7E1D64BDD167}"/>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764">
                  <a:extLst>
                    <a:ext uri="{FF2B5EF4-FFF2-40B4-BE49-F238E27FC236}">
                      <a16:creationId xmlns:a16="http://schemas.microsoft.com/office/drawing/2014/main" id="{BEA8C9A6-D022-4F47-AE8E-4B1D04E395DA}"/>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765">
                  <a:extLst>
                    <a:ext uri="{FF2B5EF4-FFF2-40B4-BE49-F238E27FC236}">
                      <a16:creationId xmlns:a16="http://schemas.microsoft.com/office/drawing/2014/main" id="{64E15DF0-AE83-984A-85DF-F632FC51EAA5}"/>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766">
                  <a:extLst>
                    <a:ext uri="{FF2B5EF4-FFF2-40B4-BE49-F238E27FC236}">
                      <a16:creationId xmlns:a16="http://schemas.microsoft.com/office/drawing/2014/main" id="{E5519840-3802-7B46-8A3C-D0117BD3604C}"/>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767">
                  <a:extLst>
                    <a:ext uri="{FF2B5EF4-FFF2-40B4-BE49-F238E27FC236}">
                      <a16:creationId xmlns:a16="http://schemas.microsoft.com/office/drawing/2014/main" id="{BB3E874F-5CCC-B649-8CB6-7AC0AF0136F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768">
                  <a:extLst>
                    <a:ext uri="{FF2B5EF4-FFF2-40B4-BE49-F238E27FC236}">
                      <a16:creationId xmlns:a16="http://schemas.microsoft.com/office/drawing/2014/main" id="{CBE63D22-62D4-AC41-97A9-351BBCEEC6DC}"/>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769">
                  <a:extLst>
                    <a:ext uri="{FF2B5EF4-FFF2-40B4-BE49-F238E27FC236}">
                      <a16:creationId xmlns:a16="http://schemas.microsoft.com/office/drawing/2014/main" id="{46CF05FF-18AE-3240-8048-906F0981E386}"/>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770">
                  <a:extLst>
                    <a:ext uri="{FF2B5EF4-FFF2-40B4-BE49-F238E27FC236}">
                      <a16:creationId xmlns:a16="http://schemas.microsoft.com/office/drawing/2014/main" id="{88B83130-6242-2C4C-8897-AAABDF25FE8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71">
                  <a:extLst>
                    <a:ext uri="{FF2B5EF4-FFF2-40B4-BE49-F238E27FC236}">
                      <a16:creationId xmlns:a16="http://schemas.microsoft.com/office/drawing/2014/main" id="{26057B74-788C-6C42-B929-A44BD5C0A46C}"/>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72">
                  <a:extLst>
                    <a:ext uri="{FF2B5EF4-FFF2-40B4-BE49-F238E27FC236}">
                      <a16:creationId xmlns:a16="http://schemas.microsoft.com/office/drawing/2014/main" id="{87AC70E3-BD32-EA4E-AEE9-30288459813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73">
                  <a:extLst>
                    <a:ext uri="{FF2B5EF4-FFF2-40B4-BE49-F238E27FC236}">
                      <a16:creationId xmlns:a16="http://schemas.microsoft.com/office/drawing/2014/main" id="{BADA4DFB-8B2B-CA42-9C25-C7F081D4B8FC}"/>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74">
                  <a:extLst>
                    <a:ext uri="{FF2B5EF4-FFF2-40B4-BE49-F238E27FC236}">
                      <a16:creationId xmlns:a16="http://schemas.microsoft.com/office/drawing/2014/main" id="{61EA393F-3B48-5743-BB44-897A7DF6B9BB}"/>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75">
                  <a:extLst>
                    <a:ext uri="{FF2B5EF4-FFF2-40B4-BE49-F238E27FC236}">
                      <a16:creationId xmlns:a16="http://schemas.microsoft.com/office/drawing/2014/main" id="{4BFF541F-333C-E446-840E-8303280DEB2B}"/>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76">
                  <a:extLst>
                    <a:ext uri="{FF2B5EF4-FFF2-40B4-BE49-F238E27FC236}">
                      <a16:creationId xmlns:a16="http://schemas.microsoft.com/office/drawing/2014/main" id="{FDE1531D-D482-7041-B1F4-372F6E571E08}"/>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77">
                  <a:extLst>
                    <a:ext uri="{FF2B5EF4-FFF2-40B4-BE49-F238E27FC236}">
                      <a16:creationId xmlns:a16="http://schemas.microsoft.com/office/drawing/2014/main" id="{B9C7F403-5449-E543-B4B3-67EBEB86A998}"/>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778">
                  <a:extLst>
                    <a:ext uri="{FF2B5EF4-FFF2-40B4-BE49-F238E27FC236}">
                      <a16:creationId xmlns:a16="http://schemas.microsoft.com/office/drawing/2014/main" id="{9329D0E3-3B19-BF4E-96A0-A59785BF4B05}"/>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779">
                  <a:extLst>
                    <a:ext uri="{FF2B5EF4-FFF2-40B4-BE49-F238E27FC236}">
                      <a16:creationId xmlns:a16="http://schemas.microsoft.com/office/drawing/2014/main" id="{5BC1F022-9A0E-B74C-A4DE-0E92F99725C5}"/>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80">
                  <a:extLst>
                    <a:ext uri="{FF2B5EF4-FFF2-40B4-BE49-F238E27FC236}">
                      <a16:creationId xmlns:a16="http://schemas.microsoft.com/office/drawing/2014/main" id="{F1E68D53-2213-E442-9867-4A592735D90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81">
                  <a:extLst>
                    <a:ext uri="{FF2B5EF4-FFF2-40B4-BE49-F238E27FC236}">
                      <a16:creationId xmlns:a16="http://schemas.microsoft.com/office/drawing/2014/main" id="{F3D7A27C-37FF-AE44-A0B5-FE750AAA3D53}"/>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82">
                  <a:extLst>
                    <a:ext uri="{FF2B5EF4-FFF2-40B4-BE49-F238E27FC236}">
                      <a16:creationId xmlns:a16="http://schemas.microsoft.com/office/drawing/2014/main" id="{4EC10EB0-A24E-DC4D-BBBD-06514C3A2179}"/>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783">
                  <a:extLst>
                    <a:ext uri="{FF2B5EF4-FFF2-40B4-BE49-F238E27FC236}">
                      <a16:creationId xmlns:a16="http://schemas.microsoft.com/office/drawing/2014/main" id="{C324D836-7264-2548-8212-90AB44943C02}"/>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784">
                  <a:extLst>
                    <a:ext uri="{FF2B5EF4-FFF2-40B4-BE49-F238E27FC236}">
                      <a16:creationId xmlns:a16="http://schemas.microsoft.com/office/drawing/2014/main" id="{BAE578E0-9E8F-2A46-B243-E49669069FFF}"/>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85">
                  <a:extLst>
                    <a:ext uri="{FF2B5EF4-FFF2-40B4-BE49-F238E27FC236}">
                      <a16:creationId xmlns:a16="http://schemas.microsoft.com/office/drawing/2014/main" id="{4C35B28E-16FA-DE4D-8558-37FEA1476E4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86">
                  <a:extLst>
                    <a:ext uri="{FF2B5EF4-FFF2-40B4-BE49-F238E27FC236}">
                      <a16:creationId xmlns:a16="http://schemas.microsoft.com/office/drawing/2014/main" id="{F2C4297C-F186-964B-9CA9-6ECAC2C9A41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87">
                  <a:extLst>
                    <a:ext uri="{FF2B5EF4-FFF2-40B4-BE49-F238E27FC236}">
                      <a16:creationId xmlns:a16="http://schemas.microsoft.com/office/drawing/2014/main" id="{CB573E6A-C8C1-B240-B6EC-5FD5D02215E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88">
                  <a:extLst>
                    <a:ext uri="{FF2B5EF4-FFF2-40B4-BE49-F238E27FC236}">
                      <a16:creationId xmlns:a16="http://schemas.microsoft.com/office/drawing/2014/main" id="{5B68194E-91D1-D147-AB2F-4B7BEA4137D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89">
                  <a:extLst>
                    <a:ext uri="{FF2B5EF4-FFF2-40B4-BE49-F238E27FC236}">
                      <a16:creationId xmlns:a16="http://schemas.microsoft.com/office/drawing/2014/main" id="{0A2B8B2E-6988-A54F-B0D5-5B5C5170CB7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90">
                  <a:extLst>
                    <a:ext uri="{FF2B5EF4-FFF2-40B4-BE49-F238E27FC236}">
                      <a16:creationId xmlns:a16="http://schemas.microsoft.com/office/drawing/2014/main" id="{07D7ED98-F510-9C4E-B10B-B0E63BD503C3}"/>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91">
                  <a:extLst>
                    <a:ext uri="{FF2B5EF4-FFF2-40B4-BE49-F238E27FC236}">
                      <a16:creationId xmlns:a16="http://schemas.microsoft.com/office/drawing/2014/main" id="{58F7E4EE-EE1B-D247-B11C-DBB17F2AB292}"/>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92">
                  <a:extLst>
                    <a:ext uri="{FF2B5EF4-FFF2-40B4-BE49-F238E27FC236}">
                      <a16:creationId xmlns:a16="http://schemas.microsoft.com/office/drawing/2014/main" id="{784C4473-B101-8445-8BBF-0E3FADCA035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93">
                  <a:extLst>
                    <a:ext uri="{FF2B5EF4-FFF2-40B4-BE49-F238E27FC236}">
                      <a16:creationId xmlns:a16="http://schemas.microsoft.com/office/drawing/2014/main" id="{4B75AB44-BE3B-BB45-B9EA-B9B60E66F347}"/>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794">
                  <a:extLst>
                    <a:ext uri="{FF2B5EF4-FFF2-40B4-BE49-F238E27FC236}">
                      <a16:creationId xmlns:a16="http://schemas.microsoft.com/office/drawing/2014/main" id="{5FD2CB82-C8D4-3242-9616-C53EC73B5E18}"/>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795">
                  <a:extLst>
                    <a:ext uri="{FF2B5EF4-FFF2-40B4-BE49-F238E27FC236}">
                      <a16:creationId xmlns:a16="http://schemas.microsoft.com/office/drawing/2014/main" id="{8112B801-CBC8-1049-8C44-66789963A78E}"/>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796">
                  <a:extLst>
                    <a:ext uri="{FF2B5EF4-FFF2-40B4-BE49-F238E27FC236}">
                      <a16:creationId xmlns:a16="http://schemas.microsoft.com/office/drawing/2014/main" id="{984C86D0-0AF1-8249-B75A-D4B6BEC0C74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797">
                  <a:extLst>
                    <a:ext uri="{FF2B5EF4-FFF2-40B4-BE49-F238E27FC236}">
                      <a16:creationId xmlns:a16="http://schemas.microsoft.com/office/drawing/2014/main" id="{7170A098-1138-5445-92A3-BE50ADCF3FB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798">
                  <a:extLst>
                    <a:ext uri="{FF2B5EF4-FFF2-40B4-BE49-F238E27FC236}">
                      <a16:creationId xmlns:a16="http://schemas.microsoft.com/office/drawing/2014/main" id="{2DE44916-DEA5-534F-B6AA-9F3AFE001BC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799">
                  <a:extLst>
                    <a:ext uri="{FF2B5EF4-FFF2-40B4-BE49-F238E27FC236}">
                      <a16:creationId xmlns:a16="http://schemas.microsoft.com/office/drawing/2014/main" id="{0A289665-89FA-A848-B490-1E582825886A}"/>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0" name="TextBox 809">
              <a:extLst>
                <a:ext uri="{FF2B5EF4-FFF2-40B4-BE49-F238E27FC236}">
                  <a16:creationId xmlns:a16="http://schemas.microsoft.com/office/drawing/2014/main" id="{594B708B-8917-AE44-BD57-7C5CC2A005D3}"/>
                </a:ext>
              </a:extLst>
            </p:cNvPr>
            <p:cNvSpPr txBox="1"/>
            <p:nvPr/>
          </p:nvSpPr>
          <p:spPr>
            <a:xfrm>
              <a:off x="4526737" y="1134089"/>
              <a:ext cx="2078342" cy="291802"/>
            </a:xfrm>
            <a:prstGeom prst="rect">
              <a:avLst/>
            </a:prstGeom>
            <a:noFill/>
          </p:spPr>
          <p:txBody>
            <a:bodyPr wrap="square" rtlCol="0">
              <a:spAutoFit/>
            </a:bodyPr>
            <a:lstStyle/>
            <a:p>
              <a:pPr>
                <a:lnSpc>
                  <a:spcPct val="85000"/>
                </a:lnSpc>
              </a:pPr>
              <a:r>
                <a:rPr lang="en-US" sz="2400" b="1" i="1" dirty="0">
                  <a:solidFill>
                    <a:schemeClr val="accent2"/>
                  </a:solidFill>
                  <a:latin typeface="Arial" panose="020B0604020202020204" pitchFamily="34" charset="0"/>
                  <a:cs typeface="Arial" panose="020B0604020202020204" pitchFamily="34" charset="0"/>
                </a:rPr>
                <a:t>Macro Factors</a:t>
              </a:r>
            </a:p>
          </p:txBody>
        </p:sp>
        <p:sp>
          <p:nvSpPr>
            <p:cNvPr id="811" name="TextBox 810">
              <a:extLst>
                <a:ext uri="{FF2B5EF4-FFF2-40B4-BE49-F238E27FC236}">
                  <a16:creationId xmlns:a16="http://schemas.microsoft.com/office/drawing/2014/main" id="{5ED8E85E-3961-CB4F-B7CD-069F047B2CBF}"/>
                </a:ext>
              </a:extLst>
            </p:cNvPr>
            <p:cNvSpPr txBox="1"/>
            <p:nvPr/>
          </p:nvSpPr>
          <p:spPr>
            <a:xfrm>
              <a:off x="6355537" y="2461444"/>
              <a:ext cx="1844565" cy="517286"/>
            </a:xfrm>
            <a:prstGeom prst="rect">
              <a:avLst/>
            </a:prstGeom>
            <a:noFill/>
          </p:spPr>
          <p:txBody>
            <a:bodyPr wrap="square" rtlCol="0">
              <a:spAutoFit/>
            </a:bodyPr>
            <a:lstStyle/>
            <a:p>
              <a:pPr>
                <a:lnSpc>
                  <a:spcPct val="85000"/>
                </a:lnSpc>
              </a:pPr>
              <a:r>
                <a:rPr lang="en-US" sz="2400" b="1" i="1" dirty="0">
                  <a:solidFill>
                    <a:schemeClr val="accent2"/>
                  </a:solidFill>
                  <a:latin typeface="Arial" panose="020B0604020202020204" pitchFamily="34" charset="0"/>
                  <a:cs typeface="Arial" panose="020B0604020202020204" pitchFamily="34" charset="0"/>
                </a:rPr>
                <a:t>Screenings &amp;</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Behaviors</a:t>
              </a:r>
            </a:p>
          </p:txBody>
        </p:sp>
        <p:sp>
          <p:nvSpPr>
            <p:cNvPr id="812" name="TextBox 811">
              <a:extLst>
                <a:ext uri="{FF2B5EF4-FFF2-40B4-BE49-F238E27FC236}">
                  <a16:creationId xmlns:a16="http://schemas.microsoft.com/office/drawing/2014/main" id="{653DB77B-9F3A-CD42-8339-7BED1D2EFA27}"/>
                </a:ext>
              </a:extLst>
            </p:cNvPr>
            <p:cNvSpPr txBox="1"/>
            <p:nvPr/>
          </p:nvSpPr>
          <p:spPr>
            <a:xfrm>
              <a:off x="8140092" y="3803547"/>
              <a:ext cx="1844565" cy="517286"/>
            </a:xfrm>
            <a:prstGeom prst="rect">
              <a:avLst/>
            </a:prstGeom>
            <a:noFill/>
          </p:spPr>
          <p:txBody>
            <a:bodyPr wrap="square" rtlCol="0">
              <a:spAutoFit/>
            </a:bodyPr>
            <a:lstStyle/>
            <a:p>
              <a:pPr>
                <a:lnSpc>
                  <a:spcPct val="85000"/>
                </a:lnSpc>
              </a:pPr>
              <a:r>
                <a:rPr lang="en-US" sz="2400" b="1" i="1" dirty="0">
                  <a:solidFill>
                    <a:schemeClr val="accent2"/>
                  </a:solidFill>
                  <a:latin typeface="Arial" panose="020B0604020202020204" pitchFamily="34" charset="0"/>
                  <a:cs typeface="Arial" panose="020B0604020202020204" pitchFamily="34" charset="0"/>
                </a:rPr>
                <a:t>Health Outcomes</a:t>
              </a:r>
            </a:p>
          </p:txBody>
        </p:sp>
      </p:grpSp>
      <p:sp>
        <p:nvSpPr>
          <p:cNvPr id="6" name="Right Arrow 5">
            <a:extLst>
              <a:ext uri="{FF2B5EF4-FFF2-40B4-BE49-F238E27FC236}">
                <a16:creationId xmlns:a16="http://schemas.microsoft.com/office/drawing/2014/main" id="{F15912BE-48B6-580F-CF47-4785B117087C}"/>
              </a:ext>
            </a:extLst>
          </p:cNvPr>
          <p:cNvSpPr/>
          <p:nvPr/>
        </p:nvSpPr>
        <p:spPr>
          <a:xfrm rot="2188582">
            <a:off x="-306017" y="3422093"/>
            <a:ext cx="6596256" cy="1130705"/>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2400" dirty="0"/>
              <a:t>LIFE SPAN</a:t>
            </a:r>
          </a:p>
        </p:txBody>
      </p:sp>
    </p:spTree>
    <p:extLst>
      <p:ext uri="{BB962C8B-B14F-4D97-AF65-F5344CB8AC3E}">
        <p14:creationId xmlns:p14="http://schemas.microsoft.com/office/powerpoint/2010/main" val="1558655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90D07E9-2F7F-9846-A482-ABE1F38C8B8E}"/>
              </a:ext>
            </a:extLst>
          </p:cNvPr>
          <p:cNvSpPr>
            <a:spLocks noGrp="1"/>
          </p:cNvSpPr>
          <p:nvPr>
            <p:ph type="title"/>
          </p:nvPr>
        </p:nvSpPr>
        <p:spPr>
          <a:xfrm>
            <a:off x="589529" y="213693"/>
            <a:ext cx="5619014" cy="763600"/>
          </a:xfrm>
        </p:spPr>
        <p:txBody>
          <a:bodyPr/>
          <a:lstStyle/>
          <a:p>
            <a:pPr>
              <a:lnSpc>
                <a:spcPct val="100000"/>
              </a:lnSpc>
            </a:pPr>
            <a:r>
              <a:rPr lang="en-US" dirty="0"/>
              <a:t>Our Role  </a:t>
            </a:r>
          </a:p>
        </p:txBody>
      </p:sp>
      <p:grpSp>
        <p:nvGrpSpPr>
          <p:cNvPr id="2" name="Group 1">
            <a:extLst>
              <a:ext uri="{FF2B5EF4-FFF2-40B4-BE49-F238E27FC236}">
                <a16:creationId xmlns:a16="http://schemas.microsoft.com/office/drawing/2014/main" id="{330E4A33-3FB9-6562-9444-4FF4D3786828}"/>
              </a:ext>
            </a:extLst>
          </p:cNvPr>
          <p:cNvGrpSpPr/>
          <p:nvPr/>
        </p:nvGrpSpPr>
        <p:grpSpPr>
          <a:xfrm>
            <a:off x="212226" y="1040186"/>
            <a:ext cx="12571640" cy="5547340"/>
            <a:chOff x="709948" y="572657"/>
            <a:chExt cx="10483518" cy="4490908"/>
          </a:xfrm>
        </p:grpSpPr>
        <p:sp>
          <p:nvSpPr>
            <p:cNvPr id="4" name="Round Same Side Corner Rectangle 3">
              <a:extLst>
                <a:ext uri="{FF2B5EF4-FFF2-40B4-BE49-F238E27FC236}">
                  <a16:creationId xmlns:a16="http://schemas.microsoft.com/office/drawing/2014/main" id="{1B0EBA31-4E0E-D0D9-7EEC-5E79883FD96E}"/>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52F47B4C-0F9C-D0DF-A45F-A31FB28B8700}"/>
                </a:ext>
              </a:extLst>
            </p:cNvPr>
            <p:cNvGrpSpPr/>
            <p:nvPr/>
          </p:nvGrpSpPr>
          <p:grpSpPr>
            <a:xfrm>
              <a:off x="6079324" y="3294833"/>
              <a:ext cx="2620375" cy="1768732"/>
              <a:chOff x="6389040" y="3294833"/>
              <a:chExt cx="2620375" cy="1768732"/>
            </a:xfrm>
          </p:grpSpPr>
          <p:grpSp>
            <p:nvGrpSpPr>
              <p:cNvPr id="157" name="Group 156">
                <a:extLst>
                  <a:ext uri="{FF2B5EF4-FFF2-40B4-BE49-F238E27FC236}">
                    <a16:creationId xmlns:a16="http://schemas.microsoft.com/office/drawing/2014/main" id="{257216F0-76ED-8921-B3C6-30F03FD87C06}"/>
                  </a:ext>
                </a:extLst>
              </p:cNvPr>
              <p:cNvGrpSpPr/>
              <p:nvPr/>
            </p:nvGrpSpPr>
            <p:grpSpPr>
              <a:xfrm>
                <a:off x="6389040" y="3294833"/>
                <a:ext cx="2382838" cy="1633537"/>
                <a:chOff x="2850770" y="873827"/>
                <a:chExt cx="2382838" cy="1633537"/>
              </a:xfrm>
            </p:grpSpPr>
            <p:sp>
              <p:nvSpPr>
                <p:cNvPr id="219" name="Freeform 218">
                  <a:extLst>
                    <a:ext uri="{FF2B5EF4-FFF2-40B4-BE49-F238E27FC236}">
                      <a16:creationId xmlns:a16="http://schemas.microsoft.com/office/drawing/2014/main" id="{C449ACEA-3F2F-D242-8AC9-886D0D16C389}"/>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219">
                  <a:extLst>
                    <a:ext uri="{FF2B5EF4-FFF2-40B4-BE49-F238E27FC236}">
                      <a16:creationId xmlns:a16="http://schemas.microsoft.com/office/drawing/2014/main" id="{28E1B740-FDF7-2F59-732D-F6C080605D8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20">
                  <a:extLst>
                    <a:ext uri="{FF2B5EF4-FFF2-40B4-BE49-F238E27FC236}">
                      <a16:creationId xmlns:a16="http://schemas.microsoft.com/office/drawing/2014/main" id="{4141ED7E-B5D6-B4EF-37C2-BD964500BCB6}"/>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221">
                  <a:extLst>
                    <a:ext uri="{FF2B5EF4-FFF2-40B4-BE49-F238E27FC236}">
                      <a16:creationId xmlns:a16="http://schemas.microsoft.com/office/drawing/2014/main" id="{E5ADAC9B-71C2-9AAF-DD16-B4CC2C3B24C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a:extLst>
                    <a:ext uri="{FF2B5EF4-FFF2-40B4-BE49-F238E27FC236}">
                      <a16:creationId xmlns:a16="http://schemas.microsoft.com/office/drawing/2014/main" id="{F273AE5F-E0E5-7630-BDC5-C9FB8F16BE73}"/>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223">
                  <a:extLst>
                    <a:ext uri="{FF2B5EF4-FFF2-40B4-BE49-F238E27FC236}">
                      <a16:creationId xmlns:a16="http://schemas.microsoft.com/office/drawing/2014/main" id="{D9FF5B2A-A064-09AC-8EFF-339FB27937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24">
                  <a:extLst>
                    <a:ext uri="{FF2B5EF4-FFF2-40B4-BE49-F238E27FC236}">
                      <a16:creationId xmlns:a16="http://schemas.microsoft.com/office/drawing/2014/main" id="{E98E89DD-1391-D329-DCDC-4E5AD3811089}"/>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225">
                  <a:extLst>
                    <a:ext uri="{FF2B5EF4-FFF2-40B4-BE49-F238E27FC236}">
                      <a16:creationId xmlns:a16="http://schemas.microsoft.com/office/drawing/2014/main" id="{70223D73-9364-4278-B5B9-9182384246D4}"/>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226">
                  <a:extLst>
                    <a:ext uri="{FF2B5EF4-FFF2-40B4-BE49-F238E27FC236}">
                      <a16:creationId xmlns:a16="http://schemas.microsoft.com/office/drawing/2014/main" id="{BED1DEC4-CF42-6A01-5F1F-82677635FC90}"/>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10FC2495-9FD7-9D44-7560-392F49990D01}"/>
                  </a:ext>
                </a:extLst>
              </p:cNvPr>
              <p:cNvGrpSpPr/>
              <p:nvPr/>
            </p:nvGrpSpPr>
            <p:grpSpPr>
              <a:xfrm>
                <a:off x="7540978" y="4330140"/>
                <a:ext cx="1468437" cy="733425"/>
                <a:chOff x="7910513" y="4429126"/>
                <a:chExt cx="1468437" cy="733425"/>
              </a:xfrm>
              <a:solidFill>
                <a:srgbClr val="B5DBFF"/>
              </a:solidFill>
            </p:grpSpPr>
            <p:sp>
              <p:nvSpPr>
                <p:cNvPr id="159" name="Freeform 158">
                  <a:extLst>
                    <a:ext uri="{FF2B5EF4-FFF2-40B4-BE49-F238E27FC236}">
                      <a16:creationId xmlns:a16="http://schemas.microsoft.com/office/drawing/2014/main" id="{EB650BB6-5D0C-82C3-B1EC-BAD420932453}"/>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CB31A250-8DFC-D381-2E53-DB894984C4A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813A5385-74BB-21F8-85F0-9AE5913BE4E5}"/>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5FE30919-DEEF-AE17-4BBE-D0F26B83A30F}"/>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162">
                  <a:extLst>
                    <a:ext uri="{FF2B5EF4-FFF2-40B4-BE49-F238E27FC236}">
                      <a16:creationId xmlns:a16="http://schemas.microsoft.com/office/drawing/2014/main" id="{3979F1A1-CEA7-6DE7-72AC-E105854076E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1D004B81-2D7A-223A-1631-425BFB82D7BC}"/>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CF6BA2A6-A5D0-AE20-2513-13FD00EFE3F6}"/>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0015A9B6-C3B2-D09B-1761-1DD19D60DE39}"/>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a:extLst>
                    <a:ext uri="{FF2B5EF4-FFF2-40B4-BE49-F238E27FC236}">
                      <a16:creationId xmlns:a16="http://schemas.microsoft.com/office/drawing/2014/main" id="{2F84381C-9219-27B3-D781-BCECD06611F5}"/>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a:extLst>
                    <a:ext uri="{FF2B5EF4-FFF2-40B4-BE49-F238E27FC236}">
                      <a16:creationId xmlns:a16="http://schemas.microsoft.com/office/drawing/2014/main" id="{795E1875-7433-0C3B-E379-117B328ACCC2}"/>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a:extLst>
                    <a:ext uri="{FF2B5EF4-FFF2-40B4-BE49-F238E27FC236}">
                      <a16:creationId xmlns:a16="http://schemas.microsoft.com/office/drawing/2014/main" id="{EEED94DD-4C0C-CCC9-487C-A57013E2F0C1}"/>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a:extLst>
                    <a:ext uri="{FF2B5EF4-FFF2-40B4-BE49-F238E27FC236}">
                      <a16:creationId xmlns:a16="http://schemas.microsoft.com/office/drawing/2014/main" id="{74B5272C-0B76-8DC7-6D42-B9F4BB7361B8}"/>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a:extLst>
                    <a:ext uri="{FF2B5EF4-FFF2-40B4-BE49-F238E27FC236}">
                      <a16:creationId xmlns:a16="http://schemas.microsoft.com/office/drawing/2014/main" id="{C5358728-3F48-BCF5-961C-48CB66D16EF5}"/>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a:extLst>
                    <a:ext uri="{FF2B5EF4-FFF2-40B4-BE49-F238E27FC236}">
                      <a16:creationId xmlns:a16="http://schemas.microsoft.com/office/drawing/2014/main" id="{39C02992-7555-A379-A5C6-203A26E0799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a:extLst>
                    <a:ext uri="{FF2B5EF4-FFF2-40B4-BE49-F238E27FC236}">
                      <a16:creationId xmlns:a16="http://schemas.microsoft.com/office/drawing/2014/main" id="{E7E0B96A-4A2A-DA63-F562-FA7AD5D8FA6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173">
                  <a:extLst>
                    <a:ext uri="{FF2B5EF4-FFF2-40B4-BE49-F238E27FC236}">
                      <a16:creationId xmlns:a16="http://schemas.microsoft.com/office/drawing/2014/main" id="{64170D29-096B-83B7-F6A0-BCEAE70C638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a:extLst>
                    <a:ext uri="{FF2B5EF4-FFF2-40B4-BE49-F238E27FC236}">
                      <a16:creationId xmlns:a16="http://schemas.microsoft.com/office/drawing/2014/main" id="{3C0501D5-317E-C456-F870-1688593E036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a:extLst>
                    <a:ext uri="{FF2B5EF4-FFF2-40B4-BE49-F238E27FC236}">
                      <a16:creationId xmlns:a16="http://schemas.microsoft.com/office/drawing/2014/main" id="{E2675D00-67F1-C538-BDF4-DF3834221F4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a:extLst>
                    <a:ext uri="{FF2B5EF4-FFF2-40B4-BE49-F238E27FC236}">
                      <a16:creationId xmlns:a16="http://schemas.microsoft.com/office/drawing/2014/main" id="{9B7E891D-F5EC-C619-D34B-8FEFC119F448}"/>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a:extLst>
                    <a:ext uri="{FF2B5EF4-FFF2-40B4-BE49-F238E27FC236}">
                      <a16:creationId xmlns:a16="http://schemas.microsoft.com/office/drawing/2014/main" id="{C889EBBE-D03A-4898-783D-395DAADC40EB}"/>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a:extLst>
                    <a:ext uri="{FF2B5EF4-FFF2-40B4-BE49-F238E27FC236}">
                      <a16:creationId xmlns:a16="http://schemas.microsoft.com/office/drawing/2014/main" id="{B49B3A57-7D1E-6998-3838-77B3BACD3236}"/>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a:extLst>
                    <a:ext uri="{FF2B5EF4-FFF2-40B4-BE49-F238E27FC236}">
                      <a16:creationId xmlns:a16="http://schemas.microsoft.com/office/drawing/2014/main" id="{66EEBF19-5EB6-1A4B-B9BB-DD898DBD3CD4}"/>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180">
                  <a:extLst>
                    <a:ext uri="{FF2B5EF4-FFF2-40B4-BE49-F238E27FC236}">
                      <a16:creationId xmlns:a16="http://schemas.microsoft.com/office/drawing/2014/main" id="{2AFCA7E3-C919-16E0-3BF5-9C336D026AD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181">
                  <a:extLst>
                    <a:ext uri="{FF2B5EF4-FFF2-40B4-BE49-F238E27FC236}">
                      <a16:creationId xmlns:a16="http://schemas.microsoft.com/office/drawing/2014/main" id="{AADE0481-3AF3-6965-BF30-FA090FEBC2A0}"/>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a:extLst>
                    <a:ext uri="{FF2B5EF4-FFF2-40B4-BE49-F238E27FC236}">
                      <a16:creationId xmlns:a16="http://schemas.microsoft.com/office/drawing/2014/main" id="{2BF1788A-9FDE-F20D-870A-13EFFFB72FC3}"/>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a:extLst>
                    <a:ext uri="{FF2B5EF4-FFF2-40B4-BE49-F238E27FC236}">
                      <a16:creationId xmlns:a16="http://schemas.microsoft.com/office/drawing/2014/main" id="{FF6E2CEE-B030-8A9C-7197-F921D054AD6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a:extLst>
                    <a:ext uri="{FF2B5EF4-FFF2-40B4-BE49-F238E27FC236}">
                      <a16:creationId xmlns:a16="http://schemas.microsoft.com/office/drawing/2014/main" id="{83053D65-907E-DCFC-6A5B-94B9D89F3629}"/>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a:extLst>
                    <a:ext uri="{FF2B5EF4-FFF2-40B4-BE49-F238E27FC236}">
                      <a16:creationId xmlns:a16="http://schemas.microsoft.com/office/drawing/2014/main" id="{2D0F7A61-1B12-A7FF-50CD-735637C7C0AD}"/>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a:extLst>
                    <a:ext uri="{FF2B5EF4-FFF2-40B4-BE49-F238E27FC236}">
                      <a16:creationId xmlns:a16="http://schemas.microsoft.com/office/drawing/2014/main" id="{3D95A99C-F3F9-BC49-05AE-4C36BCE9F60E}"/>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a:extLst>
                    <a:ext uri="{FF2B5EF4-FFF2-40B4-BE49-F238E27FC236}">
                      <a16:creationId xmlns:a16="http://schemas.microsoft.com/office/drawing/2014/main" id="{4863FBF7-137B-C43E-EA2D-0A0B20145DE1}"/>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a:extLst>
                    <a:ext uri="{FF2B5EF4-FFF2-40B4-BE49-F238E27FC236}">
                      <a16:creationId xmlns:a16="http://schemas.microsoft.com/office/drawing/2014/main" id="{779AC050-CB0A-7E94-9989-428220270EC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a:extLst>
                    <a:ext uri="{FF2B5EF4-FFF2-40B4-BE49-F238E27FC236}">
                      <a16:creationId xmlns:a16="http://schemas.microsoft.com/office/drawing/2014/main" id="{E27855EB-46F1-BE5B-6601-9D026D1E0B70}"/>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1E41A2D1-75CE-EF72-0F36-DD2C4063E6D0}"/>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41034EDE-9093-BA01-53BF-7C2DC2FA4F87}"/>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EF535E56-9EC1-704F-13D5-FEDA746A637A}"/>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10F6B02E-2D7D-20D8-840B-D377236C30BF}"/>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B70F0953-0372-71E6-3C66-89A6103B4872}"/>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0BEB6260-B3D3-C5EA-A20C-6D56401D92E1}"/>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a:extLst>
                    <a:ext uri="{FF2B5EF4-FFF2-40B4-BE49-F238E27FC236}">
                      <a16:creationId xmlns:a16="http://schemas.microsoft.com/office/drawing/2014/main" id="{6ED38D9D-501C-F391-AAEA-8CADE0B74858}"/>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a:extLst>
                    <a:ext uri="{FF2B5EF4-FFF2-40B4-BE49-F238E27FC236}">
                      <a16:creationId xmlns:a16="http://schemas.microsoft.com/office/drawing/2014/main" id="{403F5939-1E6A-19EE-8660-29504FF5C816}"/>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a:extLst>
                    <a:ext uri="{FF2B5EF4-FFF2-40B4-BE49-F238E27FC236}">
                      <a16:creationId xmlns:a16="http://schemas.microsoft.com/office/drawing/2014/main" id="{3E759C62-2C0F-7341-EAC5-DC730BBB63B9}"/>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a:extLst>
                    <a:ext uri="{FF2B5EF4-FFF2-40B4-BE49-F238E27FC236}">
                      <a16:creationId xmlns:a16="http://schemas.microsoft.com/office/drawing/2014/main" id="{5749A0F7-3F66-816D-783E-163A090B6B5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a:extLst>
                    <a:ext uri="{FF2B5EF4-FFF2-40B4-BE49-F238E27FC236}">
                      <a16:creationId xmlns:a16="http://schemas.microsoft.com/office/drawing/2014/main" id="{76A41EBF-C3DC-44AB-1A7D-196712FC94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a:extLst>
                    <a:ext uri="{FF2B5EF4-FFF2-40B4-BE49-F238E27FC236}">
                      <a16:creationId xmlns:a16="http://schemas.microsoft.com/office/drawing/2014/main" id="{E8C4A18E-F684-04D7-A707-E9820050512E}"/>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a:extLst>
                    <a:ext uri="{FF2B5EF4-FFF2-40B4-BE49-F238E27FC236}">
                      <a16:creationId xmlns:a16="http://schemas.microsoft.com/office/drawing/2014/main" id="{8C24517A-25D3-558D-3DB8-253CF6AFF243}"/>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a:extLst>
                    <a:ext uri="{FF2B5EF4-FFF2-40B4-BE49-F238E27FC236}">
                      <a16:creationId xmlns:a16="http://schemas.microsoft.com/office/drawing/2014/main" id="{AC0F06F3-3453-979E-3E7C-006F1CAD9B64}"/>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a:extLst>
                    <a:ext uri="{FF2B5EF4-FFF2-40B4-BE49-F238E27FC236}">
                      <a16:creationId xmlns:a16="http://schemas.microsoft.com/office/drawing/2014/main" id="{A94CDD72-04FD-8FEB-8D14-D2C63072EABC}"/>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a:extLst>
                    <a:ext uri="{FF2B5EF4-FFF2-40B4-BE49-F238E27FC236}">
                      <a16:creationId xmlns:a16="http://schemas.microsoft.com/office/drawing/2014/main" id="{E460A800-ED28-27A7-D53D-8D3A93F0A746}"/>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a:extLst>
                    <a:ext uri="{FF2B5EF4-FFF2-40B4-BE49-F238E27FC236}">
                      <a16:creationId xmlns:a16="http://schemas.microsoft.com/office/drawing/2014/main" id="{E7D5CBA7-12DA-460F-3236-0107ABD63A57}"/>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a:extLst>
                    <a:ext uri="{FF2B5EF4-FFF2-40B4-BE49-F238E27FC236}">
                      <a16:creationId xmlns:a16="http://schemas.microsoft.com/office/drawing/2014/main" id="{FA0FD67A-AF83-C662-E4D8-9C9338E363D0}"/>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a:extLst>
                    <a:ext uri="{FF2B5EF4-FFF2-40B4-BE49-F238E27FC236}">
                      <a16:creationId xmlns:a16="http://schemas.microsoft.com/office/drawing/2014/main" id="{F62B2DC9-86FD-3CA6-7AF9-D8A62A89BFC8}"/>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a:extLst>
                    <a:ext uri="{FF2B5EF4-FFF2-40B4-BE49-F238E27FC236}">
                      <a16:creationId xmlns:a16="http://schemas.microsoft.com/office/drawing/2014/main" id="{C477E8F3-0EB6-9455-8B03-FF81D41C2F16}"/>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a:extLst>
                    <a:ext uri="{FF2B5EF4-FFF2-40B4-BE49-F238E27FC236}">
                      <a16:creationId xmlns:a16="http://schemas.microsoft.com/office/drawing/2014/main" id="{33351E03-94F5-B3E7-6DB4-1B0A610B410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a:extLst>
                    <a:ext uri="{FF2B5EF4-FFF2-40B4-BE49-F238E27FC236}">
                      <a16:creationId xmlns:a16="http://schemas.microsoft.com/office/drawing/2014/main" id="{4547E4E3-9756-25B2-B7B8-F5D98549A4B0}"/>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a:extLst>
                    <a:ext uri="{FF2B5EF4-FFF2-40B4-BE49-F238E27FC236}">
                      <a16:creationId xmlns:a16="http://schemas.microsoft.com/office/drawing/2014/main" id="{1D345029-EB58-97B3-1F89-C1167E1F99CE}"/>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a:extLst>
                    <a:ext uri="{FF2B5EF4-FFF2-40B4-BE49-F238E27FC236}">
                      <a16:creationId xmlns:a16="http://schemas.microsoft.com/office/drawing/2014/main" id="{A60FB377-B3EA-EDC7-A5F5-3EA5B90CF0B2}"/>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a:extLst>
                    <a:ext uri="{FF2B5EF4-FFF2-40B4-BE49-F238E27FC236}">
                      <a16:creationId xmlns:a16="http://schemas.microsoft.com/office/drawing/2014/main" id="{C2DC69A3-F9C2-35BF-0466-3153A2695924}"/>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a:extLst>
                    <a:ext uri="{FF2B5EF4-FFF2-40B4-BE49-F238E27FC236}">
                      <a16:creationId xmlns:a16="http://schemas.microsoft.com/office/drawing/2014/main" id="{D76AB7AA-781D-7A5A-80DB-F0EA5BDC88E5}"/>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a:extLst>
                    <a:ext uri="{FF2B5EF4-FFF2-40B4-BE49-F238E27FC236}">
                      <a16:creationId xmlns:a16="http://schemas.microsoft.com/office/drawing/2014/main" id="{DA4F2DA3-592D-CE38-824B-D23E2C02BD94}"/>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a:extLst>
                    <a:ext uri="{FF2B5EF4-FFF2-40B4-BE49-F238E27FC236}">
                      <a16:creationId xmlns:a16="http://schemas.microsoft.com/office/drawing/2014/main" id="{1CB140E7-CD6C-90A9-D821-BECBF969B58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Round Same Side Corner Rectangle 5">
              <a:extLst>
                <a:ext uri="{FF2B5EF4-FFF2-40B4-BE49-F238E27FC236}">
                  <a16:creationId xmlns:a16="http://schemas.microsoft.com/office/drawing/2014/main" id="{733F48BD-253E-7913-3A03-F51C23F10CCD}"/>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ED58CE73-78FC-8D3C-B9BD-9CE8B4782FCB}"/>
                </a:ext>
              </a:extLst>
            </p:cNvPr>
            <p:cNvGrpSpPr/>
            <p:nvPr/>
          </p:nvGrpSpPr>
          <p:grpSpPr>
            <a:xfrm>
              <a:off x="4294265" y="1933745"/>
              <a:ext cx="2620375" cy="1768732"/>
              <a:chOff x="4603981" y="1933745"/>
              <a:chExt cx="2620375" cy="1768732"/>
            </a:xfrm>
          </p:grpSpPr>
          <p:grpSp>
            <p:nvGrpSpPr>
              <p:cNvPr id="86" name="Group 85">
                <a:extLst>
                  <a:ext uri="{FF2B5EF4-FFF2-40B4-BE49-F238E27FC236}">
                    <a16:creationId xmlns:a16="http://schemas.microsoft.com/office/drawing/2014/main" id="{2A1EA852-53C2-0828-1B19-82EB5002CE77}"/>
                  </a:ext>
                </a:extLst>
              </p:cNvPr>
              <p:cNvGrpSpPr/>
              <p:nvPr/>
            </p:nvGrpSpPr>
            <p:grpSpPr>
              <a:xfrm>
                <a:off x="4603981" y="1933745"/>
                <a:ext cx="2382838" cy="1633537"/>
                <a:chOff x="2850770" y="873827"/>
                <a:chExt cx="2382838" cy="1633537"/>
              </a:xfrm>
            </p:grpSpPr>
            <p:sp>
              <p:nvSpPr>
                <p:cNvPr id="148" name="Freeform 147">
                  <a:extLst>
                    <a:ext uri="{FF2B5EF4-FFF2-40B4-BE49-F238E27FC236}">
                      <a16:creationId xmlns:a16="http://schemas.microsoft.com/office/drawing/2014/main" id="{5DAD6A1E-00BC-8C30-7419-F04293E9E49A}"/>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F5D79E67-EB8A-3B5C-BB20-143629E242D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D0CD4CAB-C3C5-E5AD-6480-F58800404DE0}"/>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1760B1C9-DF69-6C6D-AF1B-6099331C9DB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59DF7412-09C1-7C0E-4474-B14A47A22B14}"/>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9998B3B6-C721-E694-3887-F0A30A90AE9F}"/>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5DABC79C-D7D8-2F83-DF83-C230392ADBBD}"/>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87F9D683-8CA4-019D-984A-FBC8F0E3608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2F75314C-B6DA-DBAA-1EFF-600666623444}"/>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a:extLst>
                  <a:ext uri="{FF2B5EF4-FFF2-40B4-BE49-F238E27FC236}">
                    <a16:creationId xmlns:a16="http://schemas.microsoft.com/office/drawing/2014/main" id="{83DAE02C-8FB4-8A10-B4B8-729E2B870686}"/>
                  </a:ext>
                </a:extLst>
              </p:cNvPr>
              <p:cNvGrpSpPr/>
              <p:nvPr/>
            </p:nvGrpSpPr>
            <p:grpSpPr>
              <a:xfrm>
                <a:off x="5755919" y="2969052"/>
                <a:ext cx="1468437" cy="733425"/>
                <a:chOff x="7910513" y="4429126"/>
                <a:chExt cx="1468437" cy="733425"/>
              </a:xfrm>
              <a:solidFill>
                <a:srgbClr val="B5DBFF"/>
              </a:solidFill>
            </p:grpSpPr>
            <p:sp>
              <p:nvSpPr>
                <p:cNvPr id="88" name="Freeform 87">
                  <a:extLst>
                    <a:ext uri="{FF2B5EF4-FFF2-40B4-BE49-F238E27FC236}">
                      <a16:creationId xmlns:a16="http://schemas.microsoft.com/office/drawing/2014/main" id="{DCF813B5-D32D-29CD-F506-205FA7DD4E3E}"/>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D2AA84B3-C847-A12F-6D90-34B9125BFEE1}"/>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7B285F69-687C-F7BE-C55E-38E92EB080BC}"/>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C7817219-E7D4-0AED-E675-F865465319D7}"/>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91">
                  <a:extLst>
                    <a:ext uri="{FF2B5EF4-FFF2-40B4-BE49-F238E27FC236}">
                      <a16:creationId xmlns:a16="http://schemas.microsoft.com/office/drawing/2014/main" id="{EC7B614A-5422-2E86-0A9E-87DDE998FA8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6A5A8E55-1629-7372-354E-3492A166A38F}"/>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4A5D4BA-D586-1CF0-38E7-A116C265912C}"/>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A69CB592-415D-D78E-B4A3-37B66B16D30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2B86573B-01C2-FA6F-7D82-0F480E35C630}"/>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F9A7EBFA-23FD-0287-A987-DF3798401B3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127AF366-5EA9-E2A1-7277-7F1925932542}"/>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FEC32264-21C7-5715-B84C-1CCA6506814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9F755A0D-C7C8-8EF9-AB11-EBCE6582966B}"/>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684CA13D-4EE3-917D-E967-FAF017B2926C}"/>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8E4C2E2E-D309-7BDF-0338-E774363D5FA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102">
                  <a:extLst>
                    <a:ext uri="{FF2B5EF4-FFF2-40B4-BE49-F238E27FC236}">
                      <a16:creationId xmlns:a16="http://schemas.microsoft.com/office/drawing/2014/main" id="{84B29B72-18AE-9CDA-A44D-BE7DEF2A33CC}"/>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AE34388C-1595-7934-1F23-81D59D9FF831}"/>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FB739567-8064-F247-823B-CA9A416901F6}"/>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880E02FD-2DA4-FC48-0BE0-3D435FB52D85}"/>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F357C1D8-6360-8005-412B-93E08BCC47E4}"/>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9D145448-57C2-DD5D-BF50-8D106071B6B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A666F2E1-BBCC-DCAA-BE6E-F84D4DAA19BD}"/>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09">
                  <a:extLst>
                    <a:ext uri="{FF2B5EF4-FFF2-40B4-BE49-F238E27FC236}">
                      <a16:creationId xmlns:a16="http://schemas.microsoft.com/office/drawing/2014/main" id="{B58E6016-9141-715C-F40B-12039927FC91}"/>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110">
                  <a:extLst>
                    <a:ext uri="{FF2B5EF4-FFF2-40B4-BE49-F238E27FC236}">
                      <a16:creationId xmlns:a16="http://schemas.microsoft.com/office/drawing/2014/main" id="{C23751FC-44B1-A409-6566-CD5057D0B5F2}"/>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6BEBB165-691C-0449-427F-2D5DBC3D44CF}"/>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E40DA97D-6547-A750-E02E-6EF2F8AE3C59}"/>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07DDB304-AE8E-97EA-50DF-A8F5BBBA2880}"/>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0583CAE6-ACD6-7ADB-F64B-1D94C4F938E1}"/>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2B13E05F-61C2-D497-04B1-B490300AA600}"/>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DD71614A-EA83-5FF1-A9DF-04AE5521BD24}"/>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428779C0-2C56-FC7B-FFD3-827B08602166}"/>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E4C4C470-1FD0-33D2-2B7F-BA5397417087}"/>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43683964-31C8-E4D4-00B4-DC7654AE866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2E8ADB89-D600-12C5-E73F-33C3395C69A5}"/>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3992F767-5454-B118-A7AA-B78254068A3C}"/>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0F1D7A08-5989-43A9-74A2-01438AAE0A51}"/>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79B1A5D0-DE41-6C85-83CA-DFCF19D753FD}"/>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EB8A22C7-D156-8255-3436-C62A93D46CB9}"/>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D997B9E-BCCB-B48D-51FC-A2C4B475F0E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465AC1CB-1620-A2C3-4DDA-8114E2DB3CA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BB47AA63-B948-E5BB-0A1B-C99A067BF75E}"/>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01F7A878-83FE-4EAA-B53D-9209D6C433C2}"/>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DF219F39-5390-DB4C-E451-D725D1997456}"/>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155997D5-CFDF-2095-6EC9-21FE6BE36B4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86F18ECB-CE70-CF8E-6216-302EB00B960E}"/>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069498B7-C4C3-6827-7B87-26532345E93B}"/>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18F5A0D0-B39E-8DCD-50B9-809C489EE42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ED3518A2-5375-16EF-AB81-29BD19D73ECA}"/>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91637347-FBD4-C997-E5A3-A600614542AD}"/>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31136BA2-D9D0-EB38-A1B5-73D24715F4CC}"/>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3C5FC43C-2F19-1887-35D4-06DA19927FEE}"/>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77DCC96F-5A90-CA8E-B697-EC8A18F7B1CB}"/>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A417AEF3-39A8-BA0C-011E-A794D523060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7D2E17D7-2DC2-9CF8-AAD2-A67363CC7EBB}"/>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A423C17C-5B85-1604-2E13-9D5D76FEA82C}"/>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3A02832B-203A-03E1-7806-63256130AA1B}"/>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9B6E2983-D925-4C07-CE79-529737C48CB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B9E69940-5A76-AE5E-BC8D-46E1D7EB3942}"/>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A4588EA1-3824-AF1E-4DC8-5278A3FBA6A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E29D2B51-92DC-C037-3355-05EAD35B456F}"/>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 name="Round Same Side Corner Rectangle 7">
              <a:extLst>
                <a:ext uri="{FF2B5EF4-FFF2-40B4-BE49-F238E27FC236}">
                  <a16:creationId xmlns:a16="http://schemas.microsoft.com/office/drawing/2014/main" id="{7F19E601-3527-C070-C46F-7B8F670EF7CC}"/>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C25B3800-1F85-AD11-3528-CDACED398F93}"/>
                </a:ext>
              </a:extLst>
            </p:cNvPr>
            <p:cNvGrpSpPr/>
            <p:nvPr/>
          </p:nvGrpSpPr>
          <p:grpSpPr>
            <a:xfrm>
              <a:off x="2436474" y="572657"/>
              <a:ext cx="2620375" cy="1768732"/>
              <a:chOff x="2746190" y="572657"/>
              <a:chExt cx="2620375" cy="1768732"/>
            </a:xfrm>
          </p:grpSpPr>
          <p:grpSp>
            <p:nvGrpSpPr>
              <p:cNvPr id="13" name="Group 12">
                <a:extLst>
                  <a:ext uri="{FF2B5EF4-FFF2-40B4-BE49-F238E27FC236}">
                    <a16:creationId xmlns:a16="http://schemas.microsoft.com/office/drawing/2014/main" id="{6EB7FA87-A2B5-7C8A-892B-FAFC8C75CB57}"/>
                  </a:ext>
                </a:extLst>
              </p:cNvPr>
              <p:cNvGrpSpPr/>
              <p:nvPr/>
            </p:nvGrpSpPr>
            <p:grpSpPr>
              <a:xfrm>
                <a:off x="2746190" y="572657"/>
                <a:ext cx="2382838" cy="1633537"/>
                <a:chOff x="2850770" y="873827"/>
                <a:chExt cx="2382838" cy="1633537"/>
              </a:xfrm>
            </p:grpSpPr>
            <p:sp>
              <p:nvSpPr>
                <p:cNvPr id="77" name="Freeform 76">
                  <a:extLst>
                    <a:ext uri="{FF2B5EF4-FFF2-40B4-BE49-F238E27FC236}">
                      <a16:creationId xmlns:a16="http://schemas.microsoft.com/office/drawing/2014/main" id="{368BD379-9CCC-9B46-A205-119AD4C446C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77">
                  <a:extLst>
                    <a:ext uri="{FF2B5EF4-FFF2-40B4-BE49-F238E27FC236}">
                      <a16:creationId xmlns:a16="http://schemas.microsoft.com/office/drawing/2014/main" id="{FC67F98C-EBF0-A566-4189-9CD043536718}"/>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9367FF0B-6E43-7A00-A9D8-DAA6B163352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825324AE-2ADA-7950-5769-03EF9D2DB728}"/>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EC4E4BCE-20DE-9693-9D24-916F3EB86438}"/>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698B289E-5461-39F3-0825-7FE94A3827BE}"/>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B0EBB2EA-339C-ECAF-5735-8BA0C7E1E67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26F2DDD2-DD4C-BA60-80CC-B6748FB855D0}"/>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569E2123-2D1A-28A2-2013-57A34F1A148E}"/>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a:extLst>
                  <a:ext uri="{FF2B5EF4-FFF2-40B4-BE49-F238E27FC236}">
                    <a16:creationId xmlns:a16="http://schemas.microsoft.com/office/drawing/2014/main" id="{B1962D20-3745-A007-811E-AF5CA97910DA}"/>
                  </a:ext>
                </a:extLst>
              </p:cNvPr>
              <p:cNvGrpSpPr/>
              <p:nvPr/>
            </p:nvGrpSpPr>
            <p:grpSpPr>
              <a:xfrm>
                <a:off x="3898128" y="1607964"/>
                <a:ext cx="1468437" cy="733425"/>
                <a:chOff x="7910513" y="4429126"/>
                <a:chExt cx="1468437" cy="733425"/>
              </a:xfrm>
              <a:solidFill>
                <a:srgbClr val="B5DBFF"/>
              </a:solidFill>
            </p:grpSpPr>
            <p:sp>
              <p:nvSpPr>
                <p:cNvPr id="15" name="Freeform 14">
                  <a:extLst>
                    <a:ext uri="{FF2B5EF4-FFF2-40B4-BE49-F238E27FC236}">
                      <a16:creationId xmlns:a16="http://schemas.microsoft.com/office/drawing/2014/main" id="{3FF61CF1-6A9E-2533-6F65-2748CA2D29FD}"/>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09C1090D-CD76-6D15-2089-34F437206826}"/>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949146BF-3E13-227F-892B-4EC5C8AD53D6}"/>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F6E56001-8FED-4628-2177-3558CFA9143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9">
                  <a:extLst>
                    <a:ext uri="{FF2B5EF4-FFF2-40B4-BE49-F238E27FC236}">
                      <a16:creationId xmlns:a16="http://schemas.microsoft.com/office/drawing/2014/main" id="{ECF3A51E-D60B-D187-B179-E8B31495FB26}"/>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3546FDC0-499C-C5FB-7F91-04E8DDED0FA2}"/>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C60F56EE-AB9C-80D2-C4F3-A27EDBF0B00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04CC3165-1ADF-9531-BD02-97D9BFF13474}"/>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024FE7B8-2FD3-E3CC-F5A1-11796887FF53}"/>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61ABCC1-0B70-C9DB-8390-2936A4A2E90D}"/>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D0B3343-0A7B-1448-7805-92987F4DF6C7}"/>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C255A8C1-9CD8-3E2C-E762-A0B566B9E863}"/>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DF73AD12-C7A5-E965-0875-C7FEAB363E10}"/>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2FFC75D-BA90-7FFA-30AC-77D87C8417A4}"/>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E2519CC6-AB04-EBB9-9753-247A9B9EC4C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31">
                  <a:extLst>
                    <a:ext uri="{FF2B5EF4-FFF2-40B4-BE49-F238E27FC236}">
                      <a16:creationId xmlns:a16="http://schemas.microsoft.com/office/drawing/2014/main" id="{1C426A8F-A77F-597C-04A4-9AA6799E2983}"/>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95E230C5-0C46-78E3-FFC2-374D2FDC355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16E4445C-7692-AF7B-7B3D-A17B0697EFD9}"/>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7EB4B2A6-8F45-7A4B-1694-4C567613188D}"/>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03F67E9A-B607-3292-5A7E-D10E72C480CC}"/>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6B39DB88-CDED-9546-1BAD-956728087A8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936E5EE1-551B-FA41-42CF-4BE5F4C0376F}"/>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38">
                  <a:extLst>
                    <a:ext uri="{FF2B5EF4-FFF2-40B4-BE49-F238E27FC236}">
                      <a16:creationId xmlns:a16="http://schemas.microsoft.com/office/drawing/2014/main" id="{070ABAEF-2522-7E10-5690-AE678E767C92}"/>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9">
                  <a:extLst>
                    <a:ext uri="{FF2B5EF4-FFF2-40B4-BE49-F238E27FC236}">
                      <a16:creationId xmlns:a16="http://schemas.microsoft.com/office/drawing/2014/main" id="{B14BDFA9-746D-512A-C7E6-283DED4672B1}"/>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5F76C56-493C-E9A3-9902-C8C3440E41AB}"/>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1BC4B261-B768-D301-7336-D96E4E3BDA4E}"/>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E75178CD-8E34-535F-8E95-9B4E2FEC50A5}"/>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EA4FA2D5-BF3A-012A-34BF-E6DDCE2AEDD2}"/>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0EC843CA-DC01-4B0E-4456-F99292F81EEF}"/>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A0B28A98-C7D0-FDC4-9FDD-A0D77688B17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999B2FA1-BB2E-DB1C-A66C-08214298818E}"/>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43F2DDA5-EAA3-E3AF-1EEE-341421E6521F}"/>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5AB1651E-2C9F-851D-2072-F111072C7D14}"/>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223DD5D-0859-736B-B637-DA9B9CED646F}"/>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87F50224-25FA-AC3C-8AD8-02D492B27B59}"/>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EE1A7C3F-EAC1-8A31-79F5-B48D0B92414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C384536E-E3A4-9718-B67C-6E04140CBB9B}"/>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AB54AA68-BEF4-D0F9-2A24-D8C435E7175B}"/>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740518B6-5CAD-C7DE-7982-E3DBB9BA2AA1}"/>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6B942355-16C4-1E80-34C5-B72ABE573FEE}"/>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E9AF196D-02A7-69DE-6A16-CD8F3CBE8FE3}"/>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8AAD54DC-CB72-349D-B90D-A98C35506D4D}"/>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F5DE6434-F3BF-9CF9-80BC-828C97BB31A5}"/>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A4CF10EF-8438-D78C-8BE1-9E31067E17A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0F3EE0B4-8A74-6798-9388-4274E17EBF47}"/>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22A1CA2F-C822-432D-91EE-EFE07473200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FB0CDC2F-A807-636E-A30F-3C47E42DFA38}"/>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4BEA1C06-29AF-F20C-FF3F-075C125EDC42}"/>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46FDDE14-C0AA-2FDF-6579-78449A85A98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800A15F7-F991-6AE5-F4D4-9BE1C401AC8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7BA926C3-1411-4B2E-1B41-9DB8BDF99FFD}"/>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9E273D87-0CC4-AC52-235A-B0D495DC2B41}"/>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0BB29866-9851-2E31-8204-A29A0697FA78}"/>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A2A51DA0-BE69-338E-FBBD-D62C455245FC}"/>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CCA6F856-0893-B02C-AECE-CF83EB291641}"/>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9C8E46D5-CD5C-B3CF-38F0-4B2E051FC50D}"/>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C7A296FF-7C15-60AD-57EE-D889775338E9}"/>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9F128396-DA15-71E3-8C2C-BA2BDA81AD56}"/>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ED3E050C-8CD9-30A8-5EE7-DBFCD392BFBD}"/>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D003B0B3-624A-FB89-310E-3574CE688F7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 name="TextBox 9">
              <a:extLst>
                <a:ext uri="{FF2B5EF4-FFF2-40B4-BE49-F238E27FC236}">
                  <a16:creationId xmlns:a16="http://schemas.microsoft.com/office/drawing/2014/main" id="{CC2FEB26-8B24-E56D-3CA3-C40B1760D539}"/>
                </a:ext>
              </a:extLst>
            </p:cNvPr>
            <p:cNvSpPr txBox="1"/>
            <p:nvPr/>
          </p:nvSpPr>
          <p:spPr>
            <a:xfrm>
              <a:off x="4603411" y="909106"/>
              <a:ext cx="6025377" cy="672742"/>
            </a:xfrm>
            <a:prstGeom prst="rect">
              <a:avLst/>
            </a:prstGeom>
            <a:noFill/>
          </p:spPr>
          <p:txBody>
            <a:bodyPr wrap="square" rtlCol="0">
              <a:spAutoFit/>
            </a:bodyPr>
            <a:lstStyle/>
            <a:p>
              <a:r>
                <a:rPr lang="en-US" sz="2400" b="1" dirty="0">
                  <a:solidFill>
                    <a:schemeClr val="accent2"/>
                  </a:solidFill>
                </a:rPr>
                <a:t>Eliminating the Adverse Upstream Causes </a:t>
              </a:r>
              <a:r>
                <a:rPr lang="en-US" sz="2400" b="1" i="1" dirty="0">
                  <a:solidFill>
                    <a:schemeClr val="accent2"/>
                  </a:solidFill>
                </a:rPr>
                <a:t>&amp;</a:t>
              </a:r>
            </a:p>
            <a:p>
              <a:r>
                <a:rPr lang="en-US" sz="2400" b="1" dirty="0">
                  <a:solidFill>
                    <a:schemeClr val="accent2"/>
                  </a:solidFill>
                </a:rPr>
                <a:t>Identifying &amp; Addressing the Upstream Factors</a:t>
              </a:r>
            </a:p>
          </p:txBody>
        </p:sp>
        <p:sp>
          <p:nvSpPr>
            <p:cNvPr id="11" name="TextBox 10">
              <a:extLst>
                <a:ext uri="{FF2B5EF4-FFF2-40B4-BE49-F238E27FC236}">
                  <a16:creationId xmlns:a16="http://schemas.microsoft.com/office/drawing/2014/main" id="{241AEB6E-0412-DA8B-8227-0C350665D5EE}"/>
                </a:ext>
              </a:extLst>
            </p:cNvPr>
            <p:cNvSpPr txBox="1"/>
            <p:nvPr/>
          </p:nvSpPr>
          <p:spPr>
            <a:xfrm>
              <a:off x="6461392" y="2215857"/>
              <a:ext cx="4732074" cy="672742"/>
            </a:xfrm>
            <a:prstGeom prst="rect">
              <a:avLst/>
            </a:prstGeom>
            <a:noFill/>
          </p:spPr>
          <p:txBody>
            <a:bodyPr wrap="square" rtlCol="0">
              <a:spAutoFit/>
            </a:bodyPr>
            <a:lstStyle/>
            <a:p>
              <a:r>
                <a:rPr lang="en-US" sz="2400" b="1" dirty="0">
                  <a:solidFill>
                    <a:schemeClr val="accent2"/>
                  </a:solidFill>
                </a:rPr>
                <a:t>Documenting &amp; Intervening at the Midstream</a:t>
              </a:r>
            </a:p>
          </p:txBody>
        </p:sp>
        <p:sp>
          <p:nvSpPr>
            <p:cNvPr id="12" name="TextBox 11">
              <a:extLst>
                <a:ext uri="{FF2B5EF4-FFF2-40B4-BE49-F238E27FC236}">
                  <a16:creationId xmlns:a16="http://schemas.microsoft.com/office/drawing/2014/main" id="{2AE455AE-0D94-AB70-1A6D-A0C0159F1D17}"/>
                </a:ext>
              </a:extLst>
            </p:cNvPr>
            <p:cNvSpPr txBox="1"/>
            <p:nvPr/>
          </p:nvSpPr>
          <p:spPr>
            <a:xfrm>
              <a:off x="8245948" y="3557960"/>
              <a:ext cx="2779109" cy="971739"/>
            </a:xfrm>
            <a:prstGeom prst="rect">
              <a:avLst/>
            </a:prstGeom>
            <a:noFill/>
          </p:spPr>
          <p:txBody>
            <a:bodyPr wrap="square" rtlCol="0">
              <a:spAutoFit/>
            </a:bodyPr>
            <a:lstStyle/>
            <a:p>
              <a:r>
                <a:rPr lang="en-US" sz="2400" b="1" dirty="0">
                  <a:solidFill>
                    <a:schemeClr val="accent2"/>
                  </a:solidFill>
                </a:rPr>
                <a:t>Treating, &amp; Alleviating at the Downstream</a:t>
              </a:r>
            </a:p>
          </p:txBody>
        </p:sp>
      </p:grpSp>
    </p:spTree>
    <p:extLst>
      <p:ext uri="{BB962C8B-B14F-4D97-AF65-F5344CB8AC3E}">
        <p14:creationId xmlns:p14="http://schemas.microsoft.com/office/powerpoint/2010/main" val="284568764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Graphic 4" descr="User">
            <a:extLst>
              <a:ext uri="{FF2B5EF4-FFF2-40B4-BE49-F238E27FC236}">
                <a16:creationId xmlns:a16="http://schemas.microsoft.com/office/drawing/2014/main" id="{844C2E67-371B-4544-9B13-9DE082D6779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589318" y="1922318"/>
            <a:ext cx="3013364" cy="3013364"/>
          </a:xfrm>
          <a:prstGeom prst="rect">
            <a:avLst/>
          </a:prstGeom>
        </p:spPr>
      </p:pic>
      <p:graphicFrame>
        <p:nvGraphicFramePr>
          <p:cNvPr id="6" name="Diagram 5">
            <a:extLst>
              <a:ext uri="{FF2B5EF4-FFF2-40B4-BE49-F238E27FC236}">
                <a16:creationId xmlns:a16="http://schemas.microsoft.com/office/drawing/2014/main" id="{F3F1DB10-EBEC-034B-9F83-EF49A78FF31A}"/>
              </a:ext>
            </a:extLst>
          </p:cNvPr>
          <p:cNvGraphicFramePr/>
          <p:nvPr>
            <p:extLst>
              <p:ext uri="{D42A27DB-BD31-4B8C-83A1-F6EECF244321}">
                <p14:modId xmlns:p14="http://schemas.microsoft.com/office/powerpoint/2010/main" val="2807759071"/>
              </p:ext>
            </p:extLst>
          </p:nvPr>
        </p:nvGraphicFramePr>
        <p:xfrm>
          <a:off x="0" y="103909"/>
          <a:ext cx="12191999" cy="6650182"/>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2942258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940B142-0AD6-DF47-BFD0-99C37F054B2B}"/>
              </a:ext>
            </a:extLst>
          </p:cNvPr>
          <p:cNvGrpSpPr/>
          <p:nvPr/>
        </p:nvGrpSpPr>
        <p:grpSpPr>
          <a:xfrm>
            <a:off x="527221" y="302742"/>
            <a:ext cx="11995723" cy="6157487"/>
            <a:chOff x="709948" y="572657"/>
            <a:chExt cx="9989340" cy="4490908"/>
          </a:xfrm>
        </p:grpSpPr>
        <p:sp>
          <p:nvSpPr>
            <p:cNvPr id="591" name="Round Same Side Corner Rectangle 590">
              <a:extLst>
                <a:ext uri="{FF2B5EF4-FFF2-40B4-BE49-F238E27FC236}">
                  <a16:creationId xmlns:a16="http://schemas.microsoft.com/office/drawing/2014/main" id="{A45E1990-C439-7D48-A530-348662E15A7D}"/>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1CC1532E-BA69-774E-9440-F743A8258813}"/>
                </a:ext>
              </a:extLst>
            </p:cNvPr>
            <p:cNvGrpSpPr/>
            <p:nvPr/>
          </p:nvGrpSpPr>
          <p:grpSpPr>
            <a:xfrm>
              <a:off x="6079324" y="3294833"/>
              <a:ext cx="2620375" cy="1768732"/>
              <a:chOff x="6389040" y="3294833"/>
              <a:chExt cx="2620375" cy="1768732"/>
            </a:xfrm>
          </p:grpSpPr>
          <p:grpSp>
            <p:nvGrpSpPr>
              <p:cNvPr id="593" name="Group 592">
                <a:extLst>
                  <a:ext uri="{FF2B5EF4-FFF2-40B4-BE49-F238E27FC236}">
                    <a16:creationId xmlns:a16="http://schemas.microsoft.com/office/drawing/2014/main" id="{B64BAC43-1D3F-8B44-A9C7-37862FBBBD63}"/>
                  </a:ext>
                </a:extLst>
              </p:cNvPr>
              <p:cNvGrpSpPr/>
              <p:nvPr/>
            </p:nvGrpSpPr>
            <p:grpSpPr>
              <a:xfrm>
                <a:off x="6389040" y="3294833"/>
                <a:ext cx="2382838" cy="1633537"/>
                <a:chOff x="2850770" y="873827"/>
                <a:chExt cx="2382838" cy="1633537"/>
              </a:xfrm>
            </p:grpSpPr>
            <p:sp>
              <p:nvSpPr>
                <p:cNvPr id="655" name="Freeform 654">
                  <a:extLst>
                    <a:ext uri="{FF2B5EF4-FFF2-40B4-BE49-F238E27FC236}">
                      <a16:creationId xmlns:a16="http://schemas.microsoft.com/office/drawing/2014/main" id="{38FC632A-5D38-3947-9E27-38162BE3A53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655">
                  <a:extLst>
                    <a:ext uri="{FF2B5EF4-FFF2-40B4-BE49-F238E27FC236}">
                      <a16:creationId xmlns:a16="http://schemas.microsoft.com/office/drawing/2014/main" id="{585B1769-949A-2844-B0C5-9E6B57178717}"/>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656">
                  <a:extLst>
                    <a:ext uri="{FF2B5EF4-FFF2-40B4-BE49-F238E27FC236}">
                      <a16:creationId xmlns:a16="http://schemas.microsoft.com/office/drawing/2014/main" id="{97EC0AD2-4279-BD46-A6AD-1976C6F3082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657">
                  <a:extLst>
                    <a:ext uri="{FF2B5EF4-FFF2-40B4-BE49-F238E27FC236}">
                      <a16:creationId xmlns:a16="http://schemas.microsoft.com/office/drawing/2014/main" id="{EFDF511F-9232-2847-8E35-1EB667ADEA7A}"/>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658">
                  <a:extLst>
                    <a:ext uri="{FF2B5EF4-FFF2-40B4-BE49-F238E27FC236}">
                      <a16:creationId xmlns:a16="http://schemas.microsoft.com/office/drawing/2014/main" id="{0AF07CC5-CDE3-9548-8912-78EC575976BA}"/>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659">
                  <a:extLst>
                    <a:ext uri="{FF2B5EF4-FFF2-40B4-BE49-F238E27FC236}">
                      <a16:creationId xmlns:a16="http://schemas.microsoft.com/office/drawing/2014/main" id="{B96EA792-E3E2-654E-AB63-2F5E54ED03F8}"/>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660">
                  <a:extLst>
                    <a:ext uri="{FF2B5EF4-FFF2-40B4-BE49-F238E27FC236}">
                      <a16:creationId xmlns:a16="http://schemas.microsoft.com/office/drawing/2014/main" id="{24D2DCD4-ADAC-0A48-875B-EE6E165B39A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661">
                  <a:extLst>
                    <a:ext uri="{FF2B5EF4-FFF2-40B4-BE49-F238E27FC236}">
                      <a16:creationId xmlns:a16="http://schemas.microsoft.com/office/drawing/2014/main" id="{C03C7C08-998C-A64C-95C2-4C2E5CEBAD53}"/>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662">
                  <a:extLst>
                    <a:ext uri="{FF2B5EF4-FFF2-40B4-BE49-F238E27FC236}">
                      <a16:creationId xmlns:a16="http://schemas.microsoft.com/office/drawing/2014/main" id="{CF004CF0-99ED-6347-BD0D-DDEEBB3217DB}"/>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4" name="Group 593">
                <a:extLst>
                  <a:ext uri="{FF2B5EF4-FFF2-40B4-BE49-F238E27FC236}">
                    <a16:creationId xmlns:a16="http://schemas.microsoft.com/office/drawing/2014/main" id="{F690E4B9-4360-F440-AD84-5B8092D97A8A}"/>
                  </a:ext>
                </a:extLst>
              </p:cNvPr>
              <p:cNvGrpSpPr/>
              <p:nvPr/>
            </p:nvGrpSpPr>
            <p:grpSpPr>
              <a:xfrm>
                <a:off x="7540978" y="4330140"/>
                <a:ext cx="1468437" cy="733425"/>
                <a:chOff x="7910513" y="4429126"/>
                <a:chExt cx="1468437" cy="733425"/>
              </a:xfrm>
              <a:solidFill>
                <a:srgbClr val="B5DBFF"/>
              </a:solidFill>
            </p:grpSpPr>
            <p:sp>
              <p:nvSpPr>
                <p:cNvPr id="595" name="Freeform 594">
                  <a:extLst>
                    <a:ext uri="{FF2B5EF4-FFF2-40B4-BE49-F238E27FC236}">
                      <a16:creationId xmlns:a16="http://schemas.microsoft.com/office/drawing/2014/main" id="{EAE8E321-8778-9549-B98E-F2CC6B2443B0}"/>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95">
                  <a:extLst>
                    <a:ext uri="{FF2B5EF4-FFF2-40B4-BE49-F238E27FC236}">
                      <a16:creationId xmlns:a16="http://schemas.microsoft.com/office/drawing/2014/main" id="{498FE3D1-3E87-444F-B6AB-F0336F9D3145}"/>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96">
                  <a:extLst>
                    <a:ext uri="{FF2B5EF4-FFF2-40B4-BE49-F238E27FC236}">
                      <a16:creationId xmlns:a16="http://schemas.microsoft.com/office/drawing/2014/main" id="{E6A1E817-9712-4A42-AB39-1F790A88B14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97">
                  <a:extLst>
                    <a:ext uri="{FF2B5EF4-FFF2-40B4-BE49-F238E27FC236}">
                      <a16:creationId xmlns:a16="http://schemas.microsoft.com/office/drawing/2014/main" id="{0F57B0E3-A5A7-914C-B908-4714E1640925}"/>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Oval 598">
                  <a:extLst>
                    <a:ext uri="{FF2B5EF4-FFF2-40B4-BE49-F238E27FC236}">
                      <a16:creationId xmlns:a16="http://schemas.microsoft.com/office/drawing/2014/main" id="{7C313CCE-AB33-1147-A289-5A102C72E440}"/>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99">
                  <a:extLst>
                    <a:ext uri="{FF2B5EF4-FFF2-40B4-BE49-F238E27FC236}">
                      <a16:creationId xmlns:a16="http://schemas.microsoft.com/office/drawing/2014/main" id="{003891C1-6ABC-B245-A1FB-0D75D01E92EB}"/>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600">
                  <a:extLst>
                    <a:ext uri="{FF2B5EF4-FFF2-40B4-BE49-F238E27FC236}">
                      <a16:creationId xmlns:a16="http://schemas.microsoft.com/office/drawing/2014/main" id="{75DDD749-2E69-7C4B-8DA7-5C7912FC801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601">
                  <a:extLst>
                    <a:ext uri="{FF2B5EF4-FFF2-40B4-BE49-F238E27FC236}">
                      <a16:creationId xmlns:a16="http://schemas.microsoft.com/office/drawing/2014/main" id="{0558B8A8-C952-1647-89D5-84CC97518A7B}"/>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602">
                  <a:extLst>
                    <a:ext uri="{FF2B5EF4-FFF2-40B4-BE49-F238E27FC236}">
                      <a16:creationId xmlns:a16="http://schemas.microsoft.com/office/drawing/2014/main" id="{5D9B0998-A893-0041-82E8-38C8459DC12D}"/>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603">
                  <a:extLst>
                    <a:ext uri="{FF2B5EF4-FFF2-40B4-BE49-F238E27FC236}">
                      <a16:creationId xmlns:a16="http://schemas.microsoft.com/office/drawing/2014/main" id="{7D963453-4F9C-DB4A-B9CC-3C1F614AEC0B}"/>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604">
                  <a:extLst>
                    <a:ext uri="{FF2B5EF4-FFF2-40B4-BE49-F238E27FC236}">
                      <a16:creationId xmlns:a16="http://schemas.microsoft.com/office/drawing/2014/main" id="{288681D1-A2FD-5945-B20F-8199CE6F5499}"/>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605">
                  <a:extLst>
                    <a:ext uri="{FF2B5EF4-FFF2-40B4-BE49-F238E27FC236}">
                      <a16:creationId xmlns:a16="http://schemas.microsoft.com/office/drawing/2014/main" id="{ACDD4EFE-8533-0743-B614-E2B76DC251AF}"/>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606">
                  <a:extLst>
                    <a:ext uri="{FF2B5EF4-FFF2-40B4-BE49-F238E27FC236}">
                      <a16:creationId xmlns:a16="http://schemas.microsoft.com/office/drawing/2014/main" id="{DC2DB010-6533-564D-BB4B-B207D6AEF442}"/>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607">
                  <a:extLst>
                    <a:ext uri="{FF2B5EF4-FFF2-40B4-BE49-F238E27FC236}">
                      <a16:creationId xmlns:a16="http://schemas.microsoft.com/office/drawing/2014/main" id="{FB4984C2-E127-234C-ACD4-F6DDB88FF816}"/>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608">
                  <a:extLst>
                    <a:ext uri="{FF2B5EF4-FFF2-40B4-BE49-F238E27FC236}">
                      <a16:creationId xmlns:a16="http://schemas.microsoft.com/office/drawing/2014/main" id="{372FE123-70F6-DC40-BD92-6847E02E20F2}"/>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Oval 609">
                  <a:extLst>
                    <a:ext uri="{FF2B5EF4-FFF2-40B4-BE49-F238E27FC236}">
                      <a16:creationId xmlns:a16="http://schemas.microsoft.com/office/drawing/2014/main" id="{76F046A3-4636-2643-A065-E88B004549AB}"/>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610">
                  <a:extLst>
                    <a:ext uri="{FF2B5EF4-FFF2-40B4-BE49-F238E27FC236}">
                      <a16:creationId xmlns:a16="http://schemas.microsoft.com/office/drawing/2014/main" id="{CD9FA86A-0AF5-E345-93B0-02463FF1F5EC}"/>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611">
                  <a:extLst>
                    <a:ext uri="{FF2B5EF4-FFF2-40B4-BE49-F238E27FC236}">
                      <a16:creationId xmlns:a16="http://schemas.microsoft.com/office/drawing/2014/main" id="{D3071274-5390-D94B-9A94-30642559EF2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612">
                  <a:extLst>
                    <a:ext uri="{FF2B5EF4-FFF2-40B4-BE49-F238E27FC236}">
                      <a16:creationId xmlns:a16="http://schemas.microsoft.com/office/drawing/2014/main" id="{5D519423-C342-2342-AF4D-CE2838AB9313}"/>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613">
                  <a:extLst>
                    <a:ext uri="{FF2B5EF4-FFF2-40B4-BE49-F238E27FC236}">
                      <a16:creationId xmlns:a16="http://schemas.microsoft.com/office/drawing/2014/main" id="{1C5EFF80-9F12-E04A-8DD9-22D2849E0FAE}"/>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614">
                  <a:extLst>
                    <a:ext uri="{FF2B5EF4-FFF2-40B4-BE49-F238E27FC236}">
                      <a16:creationId xmlns:a16="http://schemas.microsoft.com/office/drawing/2014/main" id="{CB4485A5-806A-2441-B48F-B2303362D310}"/>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615">
                  <a:extLst>
                    <a:ext uri="{FF2B5EF4-FFF2-40B4-BE49-F238E27FC236}">
                      <a16:creationId xmlns:a16="http://schemas.microsoft.com/office/drawing/2014/main" id="{AC6A2C43-045D-C34D-AF1B-85EE17E8E7E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Oval 616">
                  <a:extLst>
                    <a:ext uri="{FF2B5EF4-FFF2-40B4-BE49-F238E27FC236}">
                      <a16:creationId xmlns:a16="http://schemas.microsoft.com/office/drawing/2014/main" id="{57B706CE-4574-E947-B6F4-BE70D5E78E0B}"/>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Oval 617">
                  <a:extLst>
                    <a:ext uri="{FF2B5EF4-FFF2-40B4-BE49-F238E27FC236}">
                      <a16:creationId xmlns:a16="http://schemas.microsoft.com/office/drawing/2014/main" id="{230A921A-DAFF-8743-9A6A-7DEB23D7D4C4}"/>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618">
                  <a:extLst>
                    <a:ext uri="{FF2B5EF4-FFF2-40B4-BE49-F238E27FC236}">
                      <a16:creationId xmlns:a16="http://schemas.microsoft.com/office/drawing/2014/main" id="{4AA90E21-51AD-C243-A979-3137244C7570}"/>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619">
                  <a:extLst>
                    <a:ext uri="{FF2B5EF4-FFF2-40B4-BE49-F238E27FC236}">
                      <a16:creationId xmlns:a16="http://schemas.microsoft.com/office/drawing/2014/main" id="{C88AA0E4-A3DB-3948-9F97-E4160A83B596}"/>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620">
                  <a:extLst>
                    <a:ext uri="{FF2B5EF4-FFF2-40B4-BE49-F238E27FC236}">
                      <a16:creationId xmlns:a16="http://schemas.microsoft.com/office/drawing/2014/main" id="{73830A6E-81AA-9049-B060-19A567F243B3}"/>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621">
                  <a:extLst>
                    <a:ext uri="{FF2B5EF4-FFF2-40B4-BE49-F238E27FC236}">
                      <a16:creationId xmlns:a16="http://schemas.microsoft.com/office/drawing/2014/main" id="{C31E979F-35C5-3044-8539-AEAFBDCB94DA}"/>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622">
                  <a:extLst>
                    <a:ext uri="{FF2B5EF4-FFF2-40B4-BE49-F238E27FC236}">
                      <a16:creationId xmlns:a16="http://schemas.microsoft.com/office/drawing/2014/main" id="{FE585E69-BACD-5B40-8468-ABFCEB7B8E49}"/>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623">
                  <a:extLst>
                    <a:ext uri="{FF2B5EF4-FFF2-40B4-BE49-F238E27FC236}">
                      <a16:creationId xmlns:a16="http://schemas.microsoft.com/office/drawing/2014/main" id="{FB0B0235-23A7-BB41-9D1F-3BFF286148C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624">
                  <a:extLst>
                    <a:ext uri="{FF2B5EF4-FFF2-40B4-BE49-F238E27FC236}">
                      <a16:creationId xmlns:a16="http://schemas.microsoft.com/office/drawing/2014/main" id="{B365DE09-7D1A-1D4E-800A-D0C63D78C413}"/>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625">
                  <a:extLst>
                    <a:ext uri="{FF2B5EF4-FFF2-40B4-BE49-F238E27FC236}">
                      <a16:creationId xmlns:a16="http://schemas.microsoft.com/office/drawing/2014/main" id="{96DCAB71-E985-D741-B5AD-27BCDACD242A}"/>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626">
                  <a:extLst>
                    <a:ext uri="{FF2B5EF4-FFF2-40B4-BE49-F238E27FC236}">
                      <a16:creationId xmlns:a16="http://schemas.microsoft.com/office/drawing/2014/main" id="{1CDA36B3-623C-B148-AE57-0C44DF590A18}"/>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627">
                  <a:extLst>
                    <a:ext uri="{FF2B5EF4-FFF2-40B4-BE49-F238E27FC236}">
                      <a16:creationId xmlns:a16="http://schemas.microsoft.com/office/drawing/2014/main" id="{51A2A817-5F92-E045-BD90-700EBF717FF3}"/>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628">
                  <a:extLst>
                    <a:ext uri="{FF2B5EF4-FFF2-40B4-BE49-F238E27FC236}">
                      <a16:creationId xmlns:a16="http://schemas.microsoft.com/office/drawing/2014/main" id="{0C785135-E263-5A4D-B102-726FC305A703}"/>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629">
                  <a:extLst>
                    <a:ext uri="{FF2B5EF4-FFF2-40B4-BE49-F238E27FC236}">
                      <a16:creationId xmlns:a16="http://schemas.microsoft.com/office/drawing/2014/main" id="{D06CDF61-C876-8342-80A8-9D0D740E0CD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630">
                  <a:extLst>
                    <a:ext uri="{FF2B5EF4-FFF2-40B4-BE49-F238E27FC236}">
                      <a16:creationId xmlns:a16="http://schemas.microsoft.com/office/drawing/2014/main" id="{B607677F-5A38-654F-89A3-08DD73A2E594}"/>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631">
                  <a:extLst>
                    <a:ext uri="{FF2B5EF4-FFF2-40B4-BE49-F238E27FC236}">
                      <a16:creationId xmlns:a16="http://schemas.microsoft.com/office/drawing/2014/main" id="{35495093-2129-8645-8F8B-358D31B100B3}"/>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632">
                  <a:extLst>
                    <a:ext uri="{FF2B5EF4-FFF2-40B4-BE49-F238E27FC236}">
                      <a16:creationId xmlns:a16="http://schemas.microsoft.com/office/drawing/2014/main" id="{FC4DF673-BD3F-8844-8DF5-5E07D81BDCF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633">
                  <a:extLst>
                    <a:ext uri="{FF2B5EF4-FFF2-40B4-BE49-F238E27FC236}">
                      <a16:creationId xmlns:a16="http://schemas.microsoft.com/office/drawing/2014/main" id="{3B5BA4BE-A6A5-1849-B7BC-A9FDF0D9C9AC}"/>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634">
                  <a:extLst>
                    <a:ext uri="{FF2B5EF4-FFF2-40B4-BE49-F238E27FC236}">
                      <a16:creationId xmlns:a16="http://schemas.microsoft.com/office/drawing/2014/main" id="{3A56A71C-B990-B646-8AC1-C30D27C01144}"/>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635">
                  <a:extLst>
                    <a:ext uri="{FF2B5EF4-FFF2-40B4-BE49-F238E27FC236}">
                      <a16:creationId xmlns:a16="http://schemas.microsoft.com/office/drawing/2014/main" id="{00A3E4F7-1438-1D46-9F21-779CB4D5F289}"/>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636">
                  <a:extLst>
                    <a:ext uri="{FF2B5EF4-FFF2-40B4-BE49-F238E27FC236}">
                      <a16:creationId xmlns:a16="http://schemas.microsoft.com/office/drawing/2014/main" id="{31D1DC5F-410B-F744-8061-F04B1871DA81}"/>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637">
                  <a:extLst>
                    <a:ext uri="{FF2B5EF4-FFF2-40B4-BE49-F238E27FC236}">
                      <a16:creationId xmlns:a16="http://schemas.microsoft.com/office/drawing/2014/main" id="{0B28BCB1-89D8-3D48-B6BE-BA89C7823AEB}"/>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638">
                  <a:extLst>
                    <a:ext uri="{FF2B5EF4-FFF2-40B4-BE49-F238E27FC236}">
                      <a16:creationId xmlns:a16="http://schemas.microsoft.com/office/drawing/2014/main" id="{41CDA9BA-5D76-F441-A52D-44AB1FA43728}"/>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639">
                  <a:extLst>
                    <a:ext uri="{FF2B5EF4-FFF2-40B4-BE49-F238E27FC236}">
                      <a16:creationId xmlns:a16="http://schemas.microsoft.com/office/drawing/2014/main" id="{645741AC-5A00-5C4B-97FD-808731256ED9}"/>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640">
                  <a:extLst>
                    <a:ext uri="{FF2B5EF4-FFF2-40B4-BE49-F238E27FC236}">
                      <a16:creationId xmlns:a16="http://schemas.microsoft.com/office/drawing/2014/main" id="{D2ED716C-C555-BB4E-B646-353C5E55F3E2}"/>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641">
                  <a:extLst>
                    <a:ext uri="{FF2B5EF4-FFF2-40B4-BE49-F238E27FC236}">
                      <a16:creationId xmlns:a16="http://schemas.microsoft.com/office/drawing/2014/main" id="{763CA935-DEF2-5549-BC9B-A4E78B83ADEC}"/>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642">
                  <a:extLst>
                    <a:ext uri="{FF2B5EF4-FFF2-40B4-BE49-F238E27FC236}">
                      <a16:creationId xmlns:a16="http://schemas.microsoft.com/office/drawing/2014/main" id="{A6D715EF-40EB-1042-90D2-35AA4E8FBFC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643">
                  <a:extLst>
                    <a:ext uri="{FF2B5EF4-FFF2-40B4-BE49-F238E27FC236}">
                      <a16:creationId xmlns:a16="http://schemas.microsoft.com/office/drawing/2014/main" id="{65E826D1-C30C-8A4F-8C97-B3C819702697}"/>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644">
                  <a:extLst>
                    <a:ext uri="{FF2B5EF4-FFF2-40B4-BE49-F238E27FC236}">
                      <a16:creationId xmlns:a16="http://schemas.microsoft.com/office/drawing/2014/main" id="{94582011-20A9-7044-AF9D-27BD1034EAB2}"/>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645">
                  <a:extLst>
                    <a:ext uri="{FF2B5EF4-FFF2-40B4-BE49-F238E27FC236}">
                      <a16:creationId xmlns:a16="http://schemas.microsoft.com/office/drawing/2014/main" id="{901F727C-45A4-FF49-85D0-DD08F778CDDF}"/>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646">
                  <a:extLst>
                    <a:ext uri="{FF2B5EF4-FFF2-40B4-BE49-F238E27FC236}">
                      <a16:creationId xmlns:a16="http://schemas.microsoft.com/office/drawing/2014/main" id="{37FE739A-1641-9045-A320-F5F45B6C9F4C}"/>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647">
                  <a:extLst>
                    <a:ext uri="{FF2B5EF4-FFF2-40B4-BE49-F238E27FC236}">
                      <a16:creationId xmlns:a16="http://schemas.microsoft.com/office/drawing/2014/main" id="{BD98A721-246A-F449-9F76-414881132DC6}"/>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648">
                  <a:extLst>
                    <a:ext uri="{FF2B5EF4-FFF2-40B4-BE49-F238E27FC236}">
                      <a16:creationId xmlns:a16="http://schemas.microsoft.com/office/drawing/2014/main" id="{369C48E8-AC1A-154E-A7E4-18713AC363B6}"/>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649">
                  <a:extLst>
                    <a:ext uri="{FF2B5EF4-FFF2-40B4-BE49-F238E27FC236}">
                      <a16:creationId xmlns:a16="http://schemas.microsoft.com/office/drawing/2014/main" id="{65820399-162C-F94C-8DA9-3B802DFE7CD9}"/>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650">
                  <a:extLst>
                    <a:ext uri="{FF2B5EF4-FFF2-40B4-BE49-F238E27FC236}">
                      <a16:creationId xmlns:a16="http://schemas.microsoft.com/office/drawing/2014/main" id="{5D070E80-6E26-764C-A9C0-C2DED8C0B0BC}"/>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651">
                  <a:extLst>
                    <a:ext uri="{FF2B5EF4-FFF2-40B4-BE49-F238E27FC236}">
                      <a16:creationId xmlns:a16="http://schemas.microsoft.com/office/drawing/2014/main" id="{50E0EBC2-EA4B-0242-8316-A6EC46A3E65B}"/>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652">
                  <a:extLst>
                    <a:ext uri="{FF2B5EF4-FFF2-40B4-BE49-F238E27FC236}">
                      <a16:creationId xmlns:a16="http://schemas.microsoft.com/office/drawing/2014/main" id="{2F3D6E8A-BFFD-134F-A840-57347DCF4D7F}"/>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653">
                  <a:extLst>
                    <a:ext uri="{FF2B5EF4-FFF2-40B4-BE49-F238E27FC236}">
                      <a16:creationId xmlns:a16="http://schemas.microsoft.com/office/drawing/2014/main" id="{CCE6B477-49B5-D44A-B38D-F95D01463B50}"/>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64" name="Round Same Side Corner Rectangle 663">
              <a:extLst>
                <a:ext uri="{FF2B5EF4-FFF2-40B4-BE49-F238E27FC236}">
                  <a16:creationId xmlns:a16="http://schemas.microsoft.com/office/drawing/2014/main" id="{04ECD5D4-55F1-B547-8943-972093213398}"/>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1" name="Group 10">
              <a:extLst>
                <a:ext uri="{FF2B5EF4-FFF2-40B4-BE49-F238E27FC236}">
                  <a16:creationId xmlns:a16="http://schemas.microsoft.com/office/drawing/2014/main" id="{708C6A8E-0D00-5046-A46B-5107E915089B}"/>
                </a:ext>
              </a:extLst>
            </p:cNvPr>
            <p:cNvGrpSpPr/>
            <p:nvPr/>
          </p:nvGrpSpPr>
          <p:grpSpPr>
            <a:xfrm>
              <a:off x="4294265" y="1933745"/>
              <a:ext cx="2620375" cy="1768732"/>
              <a:chOff x="4603981" y="1933745"/>
              <a:chExt cx="2620375" cy="1768732"/>
            </a:xfrm>
          </p:grpSpPr>
          <p:grpSp>
            <p:nvGrpSpPr>
              <p:cNvPr id="666" name="Group 665">
                <a:extLst>
                  <a:ext uri="{FF2B5EF4-FFF2-40B4-BE49-F238E27FC236}">
                    <a16:creationId xmlns:a16="http://schemas.microsoft.com/office/drawing/2014/main" id="{5F66579D-D21B-B04F-B91E-5EA14FF497BD}"/>
                  </a:ext>
                </a:extLst>
              </p:cNvPr>
              <p:cNvGrpSpPr/>
              <p:nvPr/>
            </p:nvGrpSpPr>
            <p:grpSpPr>
              <a:xfrm>
                <a:off x="4603981" y="1933745"/>
                <a:ext cx="2382838" cy="1633537"/>
                <a:chOff x="2850770" y="873827"/>
                <a:chExt cx="2382838" cy="1633537"/>
              </a:xfrm>
            </p:grpSpPr>
            <p:sp>
              <p:nvSpPr>
                <p:cNvPr id="728" name="Freeform 727">
                  <a:extLst>
                    <a:ext uri="{FF2B5EF4-FFF2-40B4-BE49-F238E27FC236}">
                      <a16:creationId xmlns:a16="http://schemas.microsoft.com/office/drawing/2014/main" id="{68D1B7E1-5B45-6448-8E42-5C647D4E0DB1}"/>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729" name="Freeform 728">
                  <a:extLst>
                    <a:ext uri="{FF2B5EF4-FFF2-40B4-BE49-F238E27FC236}">
                      <a16:creationId xmlns:a16="http://schemas.microsoft.com/office/drawing/2014/main" id="{512C6E7F-C990-EB4C-98F1-14DBC8416CC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30" name="Freeform 729">
                  <a:extLst>
                    <a:ext uri="{FF2B5EF4-FFF2-40B4-BE49-F238E27FC236}">
                      <a16:creationId xmlns:a16="http://schemas.microsoft.com/office/drawing/2014/main" id="{5499EDD7-DF65-D142-9E6A-6C3D817B34D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1" name="Freeform 730">
                  <a:extLst>
                    <a:ext uri="{FF2B5EF4-FFF2-40B4-BE49-F238E27FC236}">
                      <a16:creationId xmlns:a16="http://schemas.microsoft.com/office/drawing/2014/main" id="{36A4DDF1-207A-4841-AC15-0971EE86A5FC}"/>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731">
                  <a:extLst>
                    <a:ext uri="{FF2B5EF4-FFF2-40B4-BE49-F238E27FC236}">
                      <a16:creationId xmlns:a16="http://schemas.microsoft.com/office/drawing/2014/main" id="{99346303-BCC3-AE4F-915E-5726E5492895}"/>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3" name="Freeform 732">
                  <a:extLst>
                    <a:ext uri="{FF2B5EF4-FFF2-40B4-BE49-F238E27FC236}">
                      <a16:creationId xmlns:a16="http://schemas.microsoft.com/office/drawing/2014/main" id="{17CA1351-52C4-BC4A-A508-6CBE8ADB91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734" name="Freeform 733">
                  <a:extLst>
                    <a:ext uri="{FF2B5EF4-FFF2-40B4-BE49-F238E27FC236}">
                      <a16:creationId xmlns:a16="http://schemas.microsoft.com/office/drawing/2014/main" id="{C249480D-9377-9944-B2AE-CCCA5D85E18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5" name="Freeform 734">
                  <a:extLst>
                    <a:ext uri="{FF2B5EF4-FFF2-40B4-BE49-F238E27FC236}">
                      <a16:creationId xmlns:a16="http://schemas.microsoft.com/office/drawing/2014/main" id="{745B8D85-B6B9-C540-884C-B203C526233D}"/>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6" name="Freeform 735">
                  <a:extLst>
                    <a:ext uri="{FF2B5EF4-FFF2-40B4-BE49-F238E27FC236}">
                      <a16:creationId xmlns:a16="http://schemas.microsoft.com/office/drawing/2014/main" id="{FDD2C545-BB3F-8845-A2DD-970260D02218}"/>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67" name="Group 666">
                <a:extLst>
                  <a:ext uri="{FF2B5EF4-FFF2-40B4-BE49-F238E27FC236}">
                    <a16:creationId xmlns:a16="http://schemas.microsoft.com/office/drawing/2014/main" id="{92BE8CE7-03B6-C541-871A-A9ECB8E1F1D7}"/>
                  </a:ext>
                </a:extLst>
              </p:cNvPr>
              <p:cNvGrpSpPr/>
              <p:nvPr/>
            </p:nvGrpSpPr>
            <p:grpSpPr>
              <a:xfrm>
                <a:off x="5755919" y="2969052"/>
                <a:ext cx="1468437" cy="733425"/>
                <a:chOff x="7910513" y="4429126"/>
                <a:chExt cx="1468437" cy="733425"/>
              </a:xfrm>
              <a:solidFill>
                <a:srgbClr val="B5DBFF"/>
              </a:solidFill>
            </p:grpSpPr>
            <p:sp>
              <p:nvSpPr>
                <p:cNvPr id="668" name="Freeform 667">
                  <a:extLst>
                    <a:ext uri="{FF2B5EF4-FFF2-40B4-BE49-F238E27FC236}">
                      <a16:creationId xmlns:a16="http://schemas.microsoft.com/office/drawing/2014/main" id="{86FD64B4-E90F-6043-BB33-9DD3E99E1BB2}"/>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668">
                  <a:extLst>
                    <a:ext uri="{FF2B5EF4-FFF2-40B4-BE49-F238E27FC236}">
                      <a16:creationId xmlns:a16="http://schemas.microsoft.com/office/drawing/2014/main" id="{ED7A6299-2E79-064A-9B64-54FDB82614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669">
                  <a:extLst>
                    <a:ext uri="{FF2B5EF4-FFF2-40B4-BE49-F238E27FC236}">
                      <a16:creationId xmlns:a16="http://schemas.microsoft.com/office/drawing/2014/main" id="{F220E994-9FA0-E443-8EEA-8888140FB05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670">
                  <a:extLst>
                    <a:ext uri="{FF2B5EF4-FFF2-40B4-BE49-F238E27FC236}">
                      <a16:creationId xmlns:a16="http://schemas.microsoft.com/office/drawing/2014/main" id="{9FA017EA-6287-3348-BDE4-9ABB1D6C5252}"/>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Oval 671">
                  <a:extLst>
                    <a:ext uri="{FF2B5EF4-FFF2-40B4-BE49-F238E27FC236}">
                      <a16:creationId xmlns:a16="http://schemas.microsoft.com/office/drawing/2014/main" id="{C886DB8C-1CD0-384F-BF5F-032D785E9938}"/>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72">
                  <a:extLst>
                    <a:ext uri="{FF2B5EF4-FFF2-40B4-BE49-F238E27FC236}">
                      <a16:creationId xmlns:a16="http://schemas.microsoft.com/office/drawing/2014/main" id="{36A50E4D-091A-DE4D-B968-2F92400F6020}"/>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673">
                  <a:extLst>
                    <a:ext uri="{FF2B5EF4-FFF2-40B4-BE49-F238E27FC236}">
                      <a16:creationId xmlns:a16="http://schemas.microsoft.com/office/drawing/2014/main" id="{E90FC52E-3364-2445-A0B9-2426263D6D8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674">
                  <a:extLst>
                    <a:ext uri="{FF2B5EF4-FFF2-40B4-BE49-F238E27FC236}">
                      <a16:creationId xmlns:a16="http://schemas.microsoft.com/office/drawing/2014/main" id="{EEBA919F-FACD-0D4E-B347-C52307CFA06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675">
                  <a:extLst>
                    <a:ext uri="{FF2B5EF4-FFF2-40B4-BE49-F238E27FC236}">
                      <a16:creationId xmlns:a16="http://schemas.microsoft.com/office/drawing/2014/main" id="{00682501-FE60-4A48-A78A-6F46235D3FCE}"/>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676">
                  <a:extLst>
                    <a:ext uri="{FF2B5EF4-FFF2-40B4-BE49-F238E27FC236}">
                      <a16:creationId xmlns:a16="http://schemas.microsoft.com/office/drawing/2014/main" id="{727846B8-CD06-9D46-8416-5997702095C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677">
                  <a:extLst>
                    <a:ext uri="{FF2B5EF4-FFF2-40B4-BE49-F238E27FC236}">
                      <a16:creationId xmlns:a16="http://schemas.microsoft.com/office/drawing/2014/main" id="{316E3F2D-9CCD-514A-A67C-F84DAC64AE3F}"/>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678">
                  <a:extLst>
                    <a:ext uri="{FF2B5EF4-FFF2-40B4-BE49-F238E27FC236}">
                      <a16:creationId xmlns:a16="http://schemas.microsoft.com/office/drawing/2014/main" id="{7A2B2FA5-FF70-494C-AD7E-18D1C4CA937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79">
                  <a:extLst>
                    <a:ext uri="{FF2B5EF4-FFF2-40B4-BE49-F238E27FC236}">
                      <a16:creationId xmlns:a16="http://schemas.microsoft.com/office/drawing/2014/main" id="{891AC3B8-8D5E-1A44-8DDD-D5FE79C1F883}"/>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80">
                  <a:extLst>
                    <a:ext uri="{FF2B5EF4-FFF2-40B4-BE49-F238E27FC236}">
                      <a16:creationId xmlns:a16="http://schemas.microsoft.com/office/drawing/2014/main" id="{7DE104F1-8795-E640-A192-538CCDDF836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81">
                  <a:extLst>
                    <a:ext uri="{FF2B5EF4-FFF2-40B4-BE49-F238E27FC236}">
                      <a16:creationId xmlns:a16="http://schemas.microsoft.com/office/drawing/2014/main" id="{0687AF27-3F2D-D942-926C-089A9D784CB8}"/>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Oval 682">
                  <a:extLst>
                    <a:ext uri="{FF2B5EF4-FFF2-40B4-BE49-F238E27FC236}">
                      <a16:creationId xmlns:a16="http://schemas.microsoft.com/office/drawing/2014/main" id="{A915E0FC-7583-A84F-BB57-78E5ABA843E9}"/>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83">
                  <a:extLst>
                    <a:ext uri="{FF2B5EF4-FFF2-40B4-BE49-F238E27FC236}">
                      <a16:creationId xmlns:a16="http://schemas.microsoft.com/office/drawing/2014/main" id="{F3706DE7-3D83-0E42-8BB0-9313EC62E9B3}"/>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84">
                  <a:extLst>
                    <a:ext uri="{FF2B5EF4-FFF2-40B4-BE49-F238E27FC236}">
                      <a16:creationId xmlns:a16="http://schemas.microsoft.com/office/drawing/2014/main" id="{62872A23-E644-124D-900C-B738D9CE6C67}"/>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85">
                  <a:extLst>
                    <a:ext uri="{FF2B5EF4-FFF2-40B4-BE49-F238E27FC236}">
                      <a16:creationId xmlns:a16="http://schemas.microsoft.com/office/drawing/2014/main" id="{B4164BBD-66CD-FF47-B57A-AC1C46EAC747}"/>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86">
                  <a:extLst>
                    <a:ext uri="{FF2B5EF4-FFF2-40B4-BE49-F238E27FC236}">
                      <a16:creationId xmlns:a16="http://schemas.microsoft.com/office/drawing/2014/main" id="{9E055410-99EA-E640-8836-C8C2C770FB4D}"/>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87">
                  <a:extLst>
                    <a:ext uri="{FF2B5EF4-FFF2-40B4-BE49-F238E27FC236}">
                      <a16:creationId xmlns:a16="http://schemas.microsoft.com/office/drawing/2014/main" id="{C3F4745B-B2F7-5B4D-AC23-08E338864398}"/>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88">
                  <a:extLst>
                    <a:ext uri="{FF2B5EF4-FFF2-40B4-BE49-F238E27FC236}">
                      <a16:creationId xmlns:a16="http://schemas.microsoft.com/office/drawing/2014/main" id="{7689E7D4-2A11-1E46-AE83-D8D267480F82}"/>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Oval 689">
                  <a:extLst>
                    <a:ext uri="{FF2B5EF4-FFF2-40B4-BE49-F238E27FC236}">
                      <a16:creationId xmlns:a16="http://schemas.microsoft.com/office/drawing/2014/main" id="{C07398DE-C760-0D42-B970-2C19C4A1798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Oval 690">
                  <a:extLst>
                    <a:ext uri="{FF2B5EF4-FFF2-40B4-BE49-F238E27FC236}">
                      <a16:creationId xmlns:a16="http://schemas.microsoft.com/office/drawing/2014/main" id="{C449C811-570B-7247-8D02-39FDE2423D89}"/>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91">
                  <a:extLst>
                    <a:ext uri="{FF2B5EF4-FFF2-40B4-BE49-F238E27FC236}">
                      <a16:creationId xmlns:a16="http://schemas.microsoft.com/office/drawing/2014/main" id="{B6D1801F-B4A9-074D-93A6-7843A07AC424}"/>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92">
                  <a:extLst>
                    <a:ext uri="{FF2B5EF4-FFF2-40B4-BE49-F238E27FC236}">
                      <a16:creationId xmlns:a16="http://schemas.microsoft.com/office/drawing/2014/main" id="{113EFC30-0929-274B-8E91-6391D7A82B5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93">
                  <a:extLst>
                    <a:ext uri="{FF2B5EF4-FFF2-40B4-BE49-F238E27FC236}">
                      <a16:creationId xmlns:a16="http://schemas.microsoft.com/office/drawing/2014/main" id="{CBB59536-7168-A242-9104-943FC6883B08}"/>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694">
                  <a:extLst>
                    <a:ext uri="{FF2B5EF4-FFF2-40B4-BE49-F238E27FC236}">
                      <a16:creationId xmlns:a16="http://schemas.microsoft.com/office/drawing/2014/main" id="{D9E83350-787F-A24E-86E3-240CBB57259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695">
                  <a:extLst>
                    <a:ext uri="{FF2B5EF4-FFF2-40B4-BE49-F238E27FC236}">
                      <a16:creationId xmlns:a16="http://schemas.microsoft.com/office/drawing/2014/main" id="{AABAE77F-816B-714F-8611-C02D39AF53FD}"/>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696">
                  <a:extLst>
                    <a:ext uri="{FF2B5EF4-FFF2-40B4-BE49-F238E27FC236}">
                      <a16:creationId xmlns:a16="http://schemas.microsoft.com/office/drawing/2014/main" id="{35362EA9-B3E2-B749-AB92-106B20489B13}"/>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697">
                  <a:extLst>
                    <a:ext uri="{FF2B5EF4-FFF2-40B4-BE49-F238E27FC236}">
                      <a16:creationId xmlns:a16="http://schemas.microsoft.com/office/drawing/2014/main" id="{785B46AB-D5CE-6642-A9EA-DBF45ADA163A}"/>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698">
                  <a:extLst>
                    <a:ext uri="{FF2B5EF4-FFF2-40B4-BE49-F238E27FC236}">
                      <a16:creationId xmlns:a16="http://schemas.microsoft.com/office/drawing/2014/main" id="{90651C2C-E8C6-F940-9DC1-5189E5312C98}"/>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699">
                  <a:extLst>
                    <a:ext uri="{FF2B5EF4-FFF2-40B4-BE49-F238E27FC236}">
                      <a16:creationId xmlns:a16="http://schemas.microsoft.com/office/drawing/2014/main" id="{42D0C7B8-C465-6644-994E-9889C1CEB7AA}"/>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700">
                  <a:extLst>
                    <a:ext uri="{FF2B5EF4-FFF2-40B4-BE49-F238E27FC236}">
                      <a16:creationId xmlns:a16="http://schemas.microsoft.com/office/drawing/2014/main" id="{2FCC1BB8-1FB9-0A4D-B112-96BA6293405E}"/>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701">
                  <a:extLst>
                    <a:ext uri="{FF2B5EF4-FFF2-40B4-BE49-F238E27FC236}">
                      <a16:creationId xmlns:a16="http://schemas.microsoft.com/office/drawing/2014/main" id="{00DBFEFE-AB6F-4644-8B69-694DC3CA8CE4}"/>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702">
                  <a:extLst>
                    <a:ext uri="{FF2B5EF4-FFF2-40B4-BE49-F238E27FC236}">
                      <a16:creationId xmlns:a16="http://schemas.microsoft.com/office/drawing/2014/main" id="{0FA47FE7-8C7D-5E47-A171-2A723A2F7393}"/>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703">
                  <a:extLst>
                    <a:ext uri="{FF2B5EF4-FFF2-40B4-BE49-F238E27FC236}">
                      <a16:creationId xmlns:a16="http://schemas.microsoft.com/office/drawing/2014/main" id="{D3D8C6A8-1905-AD46-A14D-1072F6CCCE6F}"/>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704">
                  <a:extLst>
                    <a:ext uri="{FF2B5EF4-FFF2-40B4-BE49-F238E27FC236}">
                      <a16:creationId xmlns:a16="http://schemas.microsoft.com/office/drawing/2014/main" id="{8CEEF7B0-850F-E947-8001-06D67A37CB4C}"/>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705">
                  <a:extLst>
                    <a:ext uri="{FF2B5EF4-FFF2-40B4-BE49-F238E27FC236}">
                      <a16:creationId xmlns:a16="http://schemas.microsoft.com/office/drawing/2014/main" id="{B250125E-B916-D34E-B3E7-FE027ECE5FDA}"/>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706">
                  <a:extLst>
                    <a:ext uri="{FF2B5EF4-FFF2-40B4-BE49-F238E27FC236}">
                      <a16:creationId xmlns:a16="http://schemas.microsoft.com/office/drawing/2014/main" id="{D3C05CB0-CBE5-D24D-8F3B-661939DC972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707">
                  <a:extLst>
                    <a:ext uri="{FF2B5EF4-FFF2-40B4-BE49-F238E27FC236}">
                      <a16:creationId xmlns:a16="http://schemas.microsoft.com/office/drawing/2014/main" id="{FE2CCDB6-2B3F-0A4B-AA7F-7694CD992F1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708">
                  <a:extLst>
                    <a:ext uri="{FF2B5EF4-FFF2-40B4-BE49-F238E27FC236}">
                      <a16:creationId xmlns:a16="http://schemas.microsoft.com/office/drawing/2014/main" id="{F45B5C0C-6EF3-9848-8427-D6C7A0A56CD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709">
                  <a:extLst>
                    <a:ext uri="{FF2B5EF4-FFF2-40B4-BE49-F238E27FC236}">
                      <a16:creationId xmlns:a16="http://schemas.microsoft.com/office/drawing/2014/main" id="{44BDB411-AA8E-A341-B8B1-B872B7D4ED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710">
                  <a:extLst>
                    <a:ext uri="{FF2B5EF4-FFF2-40B4-BE49-F238E27FC236}">
                      <a16:creationId xmlns:a16="http://schemas.microsoft.com/office/drawing/2014/main" id="{860719A0-9752-6D42-9E0C-270F6D1D6F1D}"/>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711">
                  <a:extLst>
                    <a:ext uri="{FF2B5EF4-FFF2-40B4-BE49-F238E27FC236}">
                      <a16:creationId xmlns:a16="http://schemas.microsoft.com/office/drawing/2014/main" id="{173693BE-339C-B145-A691-3C37B6298F0C}"/>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712">
                  <a:extLst>
                    <a:ext uri="{FF2B5EF4-FFF2-40B4-BE49-F238E27FC236}">
                      <a16:creationId xmlns:a16="http://schemas.microsoft.com/office/drawing/2014/main" id="{DA212889-4FFA-5B44-8C00-E16EA38417F5}"/>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713">
                  <a:extLst>
                    <a:ext uri="{FF2B5EF4-FFF2-40B4-BE49-F238E27FC236}">
                      <a16:creationId xmlns:a16="http://schemas.microsoft.com/office/drawing/2014/main" id="{EE667E28-BAF4-414A-A9FD-9C96E9798CAE}"/>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714">
                  <a:extLst>
                    <a:ext uri="{FF2B5EF4-FFF2-40B4-BE49-F238E27FC236}">
                      <a16:creationId xmlns:a16="http://schemas.microsoft.com/office/drawing/2014/main" id="{7AFCCC94-55A9-B447-913F-7775E4A6D77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715">
                  <a:extLst>
                    <a:ext uri="{FF2B5EF4-FFF2-40B4-BE49-F238E27FC236}">
                      <a16:creationId xmlns:a16="http://schemas.microsoft.com/office/drawing/2014/main" id="{A21916AE-B5E5-C741-A89C-D101318BD3A6}"/>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716">
                  <a:extLst>
                    <a:ext uri="{FF2B5EF4-FFF2-40B4-BE49-F238E27FC236}">
                      <a16:creationId xmlns:a16="http://schemas.microsoft.com/office/drawing/2014/main" id="{7654D762-5B65-7F43-9C59-5FB46ACADF75}"/>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17">
                  <a:extLst>
                    <a:ext uri="{FF2B5EF4-FFF2-40B4-BE49-F238E27FC236}">
                      <a16:creationId xmlns:a16="http://schemas.microsoft.com/office/drawing/2014/main" id="{C1C57F13-83E7-4647-BEF6-73F611E0E410}"/>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718">
                  <a:extLst>
                    <a:ext uri="{FF2B5EF4-FFF2-40B4-BE49-F238E27FC236}">
                      <a16:creationId xmlns:a16="http://schemas.microsoft.com/office/drawing/2014/main" id="{593475C8-E84E-9047-847C-157BB32958A4}"/>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719">
                  <a:extLst>
                    <a:ext uri="{FF2B5EF4-FFF2-40B4-BE49-F238E27FC236}">
                      <a16:creationId xmlns:a16="http://schemas.microsoft.com/office/drawing/2014/main" id="{266E4720-6B2F-BA4E-9ED1-904E9E01B37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720">
                  <a:extLst>
                    <a:ext uri="{FF2B5EF4-FFF2-40B4-BE49-F238E27FC236}">
                      <a16:creationId xmlns:a16="http://schemas.microsoft.com/office/drawing/2014/main" id="{9C8D26B3-E8FB-F04F-9688-E2FB98F12103}"/>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721">
                  <a:extLst>
                    <a:ext uri="{FF2B5EF4-FFF2-40B4-BE49-F238E27FC236}">
                      <a16:creationId xmlns:a16="http://schemas.microsoft.com/office/drawing/2014/main" id="{4FC0E16A-CB78-DA4D-A3E4-7D69751BA78F}"/>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722">
                  <a:extLst>
                    <a:ext uri="{FF2B5EF4-FFF2-40B4-BE49-F238E27FC236}">
                      <a16:creationId xmlns:a16="http://schemas.microsoft.com/office/drawing/2014/main" id="{87C0C75E-8CC1-B948-BEEF-431D43AD1235}"/>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723">
                  <a:extLst>
                    <a:ext uri="{FF2B5EF4-FFF2-40B4-BE49-F238E27FC236}">
                      <a16:creationId xmlns:a16="http://schemas.microsoft.com/office/drawing/2014/main" id="{9B5558B8-8BEC-A540-BC7E-B52244C30F05}"/>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724">
                  <a:extLst>
                    <a:ext uri="{FF2B5EF4-FFF2-40B4-BE49-F238E27FC236}">
                      <a16:creationId xmlns:a16="http://schemas.microsoft.com/office/drawing/2014/main" id="{1B31051E-CD45-B24D-8D26-F9AF5B51E66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725">
                  <a:extLst>
                    <a:ext uri="{FF2B5EF4-FFF2-40B4-BE49-F238E27FC236}">
                      <a16:creationId xmlns:a16="http://schemas.microsoft.com/office/drawing/2014/main" id="{DEF16115-613F-6349-80BA-3D739A8385C5}"/>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726">
                  <a:extLst>
                    <a:ext uri="{FF2B5EF4-FFF2-40B4-BE49-F238E27FC236}">
                      <a16:creationId xmlns:a16="http://schemas.microsoft.com/office/drawing/2014/main" id="{978DBA2B-609D-614E-9C32-C98760D4A1FD}"/>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7" name="Round Same Side Corner Rectangle 736">
              <a:extLst>
                <a:ext uri="{FF2B5EF4-FFF2-40B4-BE49-F238E27FC236}">
                  <a16:creationId xmlns:a16="http://schemas.microsoft.com/office/drawing/2014/main" id="{0BD74C40-4B4E-9741-850B-D0D267EC41A3}"/>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DDEEB8E9-746E-744A-8E59-F2B8F3AB3221}"/>
                </a:ext>
              </a:extLst>
            </p:cNvPr>
            <p:cNvGrpSpPr/>
            <p:nvPr/>
          </p:nvGrpSpPr>
          <p:grpSpPr>
            <a:xfrm>
              <a:off x="2436474" y="572657"/>
              <a:ext cx="2620375" cy="1768732"/>
              <a:chOff x="2746190" y="572657"/>
              <a:chExt cx="2620375" cy="1768732"/>
            </a:xfrm>
          </p:grpSpPr>
          <p:grpSp>
            <p:nvGrpSpPr>
              <p:cNvPr id="739" name="Group 738">
                <a:extLst>
                  <a:ext uri="{FF2B5EF4-FFF2-40B4-BE49-F238E27FC236}">
                    <a16:creationId xmlns:a16="http://schemas.microsoft.com/office/drawing/2014/main" id="{46091E87-D30A-9F41-8E43-DD2A35BB649C}"/>
                  </a:ext>
                </a:extLst>
              </p:cNvPr>
              <p:cNvGrpSpPr/>
              <p:nvPr/>
            </p:nvGrpSpPr>
            <p:grpSpPr>
              <a:xfrm>
                <a:off x="2746190" y="572657"/>
                <a:ext cx="2382838" cy="1633537"/>
                <a:chOff x="2850770" y="873827"/>
                <a:chExt cx="2382838" cy="1633537"/>
              </a:xfrm>
            </p:grpSpPr>
            <p:sp>
              <p:nvSpPr>
                <p:cNvPr id="801" name="Freeform 800">
                  <a:extLst>
                    <a:ext uri="{FF2B5EF4-FFF2-40B4-BE49-F238E27FC236}">
                      <a16:creationId xmlns:a16="http://schemas.microsoft.com/office/drawing/2014/main" id="{02BEA497-75A8-BF48-8E83-C6E14ADD4D86}"/>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2" name="Freeform 801">
                  <a:extLst>
                    <a:ext uri="{FF2B5EF4-FFF2-40B4-BE49-F238E27FC236}">
                      <a16:creationId xmlns:a16="http://schemas.microsoft.com/office/drawing/2014/main" id="{2EEE5BD6-1548-DF42-8780-4D654A81AE4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802">
                  <a:extLst>
                    <a:ext uri="{FF2B5EF4-FFF2-40B4-BE49-F238E27FC236}">
                      <a16:creationId xmlns:a16="http://schemas.microsoft.com/office/drawing/2014/main" id="{8D0FC507-C694-D040-B5A7-F60D3F8EFB1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803">
                  <a:extLst>
                    <a:ext uri="{FF2B5EF4-FFF2-40B4-BE49-F238E27FC236}">
                      <a16:creationId xmlns:a16="http://schemas.microsoft.com/office/drawing/2014/main" id="{FEFFED3C-A174-9946-9DAE-1334CDF7BFC2}"/>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804">
                  <a:extLst>
                    <a:ext uri="{FF2B5EF4-FFF2-40B4-BE49-F238E27FC236}">
                      <a16:creationId xmlns:a16="http://schemas.microsoft.com/office/drawing/2014/main" id="{D78B4636-540B-7740-ADD3-3F6F5D220FA9}"/>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805">
                  <a:extLst>
                    <a:ext uri="{FF2B5EF4-FFF2-40B4-BE49-F238E27FC236}">
                      <a16:creationId xmlns:a16="http://schemas.microsoft.com/office/drawing/2014/main" id="{6D80113E-9122-D542-99DC-D676E57E32F0}"/>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806">
                  <a:extLst>
                    <a:ext uri="{FF2B5EF4-FFF2-40B4-BE49-F238E27FC236}">
                      <a16:creationId xmlns:a16="http://schemas.microsoft.com/office/drawing/2014/main" id="{39048602-AAC0-D94C-8EF5-FAF07186754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8" name="Freeform 807">
                  <a:extLst>
                    <a:ext uri="{FF2B5EF4-FFF2-40B4-BE49-F238E27FC236}">
                      <a16:creationId xmlns:a16="http://schemas.microsoft.com/office/drawing/2014/main" id="{D6328678-95AC-7E44-BAC4-9BD4B3DFE6D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9" name="Freeform 808">
                  <a:extLst>
                    <a:ext uri="{FF2B5EF4-FFF2-40B4-BE49-F238E27FC236}">
                      <a16:creationId xmlns:a16="http://schemas.microsoft.com/office/drawing/2014/main" id="{88EB2F72-03D8-6C4D-8D0D-F775474FCF31}"/>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40" name="Group 739">
                <a:extLst>
                  <a:ext uri="{FF2B5EF4-FFF2-40B4-BE49-F238E27FC236}">
                    <a16:creationId xmlns:a16="http://schemas.microsoft.com/office/drawing/2014/main" id="{922A7EDE-8D2E-5346-80AD-385D6EE4D962}"/>
                  </a:ext>
                </a:extLst>
              </p:cNvPr>
              <p:cNvGrpSpPr/>
              <p:nvPr/>
            </p:nvGrpSpPr>
            <p:grpSpPr>
              <a:xfrm>
                <a:off x="3898128" y="1607964"/>
                <a:ext cx="1468437" cy="733425"/>
                <a:chOff x="7910513" y="4429126"/>
                <a:chExt cx="1468437" cy="733425"/>
              </a:xfrm>
              <a:solidFill>
                <a:srgbClr val="B5DBFF"/>
              </a:solidFill>
            </p:grpSpPr>
            <p:sp>
              <p:nvSpPr>
                <p:cNvPr id="741" name="Freeform 740">
                  <a:extLst>
                    <a:ext uri="{FF2B5EF4-FFF2-40B4-BE49-F238E27FC236}">
                      <a16:creationId xmlns:a16="http://schemas.microsoft.com/office/drawing/2014/main" id="{485CB738-133F-8A49-A794-C73CB8A7C01C}"/>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741">
                  <a:extLst>
                    <a:ext uri="{FF2B5EF4-FFF2-40B4-BE49-F238E27FC236}">
                      <a16:creationId xmlns:a16="http://schemas.microsoft.com/office/drawing/2014/main" id="{7DC19FF0-EFB9-B249-8E17-B1E3331CDA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742">
                  <a:extLst>
                    <a:ext uri="{FF2B5EF4-FFF2-40B4-BE49-F238E27FC236}">
                      <a16:creationId xmlns:a16="http://schemas.microsoft.com/office/drawing/2014/main" id="{4EC2EBB7-F060-B84D-B3A8-206F9F87A4BB}"/>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43">
                  <a:extLst>
                    <a:ext uri="{FF2B5EF4-FFF2-40B4-BE49-F238E27FC236}">
                      <a16:creationId xmlns:a16="http://schemas.microsoft.com/office/drawing/2014/main" id="{B2DE79D3-3AE0-FF4F-8AB1-CB7521B7464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Oval 744">
                  <a:extLst>
                    <a:ext uri="{FF2B5EF4-FFF2-40B4-BE49-F238E27FC236}">
                      <a16:creationId xmlns:a16="http://schemas.microsoft.com/office/drawing/2014/main" id="{DBB4906F-CE21-1D4A-A980-51E7137866A5}"/>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45">
                  <a:extLst>
                    <a:ext uri="{FF2B5EF4-FFF2-40B4-BE49-F238E27FC236}">
                      <a16:creationId xmlns:a16="http://schemas.microsoft.com/office/drawing/2014/main" id="{2ACE6B70-2647-3D46-BF4B-BA80199DF41D}"/>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746">
                  <a:extLst>
                    <a:ext uri="{FF2B5EF4-FFF2-40B4-BE49-F238E27FC236}">
                      <a16:creationId xmlns:a16="http://schemas.microsoft.com/office/drawing/2014/main" id="{18B2DB04-8294-D846-AA0F-0A396E50BB8A}"/>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747">
                  <a:extLst>
                    <a:ext uri="{FF2B5EF4-FFF2-40B4-BE49-F238E27FC236}">
                      <a16:creationId xmlns:a16="http://schemas.microsoft.com/office/drawing/2014/main" id="{DD28BD2D-3F9D-3A4F-A159-7AF08336384A}"/>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48">
                  <a:extLst>
                    <a:ext uri="{FF2B5EF4-FFF2-40B4-BE49-F238E27FC236}">
                      <a16:creationId xmlns:a16="http://schemas.microsoft.com/office/drawing/2014/main" id="{85E2F3FE-CF69-4A46-8554-D7CBC91C1156}"/>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749">
                  <a:extLst>
                    <a:ext uri="{FF2B5EF4-FFF2-40B4-BE49-F238E27FC236}">
                      <a16:creationId xmlns:a16="http://schemas.microsoft.com/office/drawing/2014/main" id="{F3ACDED3-6611-5D4A-B137-235BA5A2A3B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50">
                  <a:extLst>
                    <a:ext uri="{FF2B5EF4-FFF2-40B4-BE49-F238E27FC236}">
                      <a16:creationId xmlns:a16="http://schemas.microsoft.com/office/drawing/2014/main" id="{E0F8F6B6-C258-4645-A9A7-AA0E8178CDA4}"/>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51">
                  <a:extLst>
                    <a:ext uri="{FF2B5EF4-FFF2-40B4-BE49-F238E27FC236}">
                      <a16:creationId xmlns:a16="http://schemas.microsoft.com/office/drawing/2014/main" id="{39A59D20-4862-5D46-8862-0FAB6CF10CA0}"/>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752">
                  <a:extLst>
                    <a:ext uri="{FF2B5EF4-FFF2-40B4-BE49-F238E27FC236}">
                      <a16:creationId xmlns:a16="http://schemas.microsoft.com/office/drawing/2014/main" id="{E7795F26-E6F4-E743-929E-EC0EAB079C3F}"/>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753">
                  <a:extLst>
                    <a:ext uri="{FF2B5EF4-FFF2-40B4-BE49-F238E27FC236}">
                      <a16:creationId xmlns:a16="http://schemas.microsoft.com/office/drawing/2014/main" id="{D17FCA28-07ED-C643-81C8-8BB95B30834A}"/>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54">
                  <a:extLst>
                    <a:ext uri="{FF2B5EF4-FFF2-40B4-BE49-F238E27FC236}">
                      <a16:creationId xmlns:a16="http://schemas.microsoft.com/office/drawing/2014/main" id="{172E38D8-DD68-9F47-93C9-38E90B1B9D2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Oval 755">
                  <a:extLst>
                    <a:ext uri="{FF2B5EF4-FFF2-40B4-BE49-F238E27FC236}">
                      <a16:creationId xmlns:a16="http://schemas.microsoft.com/office/drawing/2014/main" id="{41983DBF-0F0D-B548-A5AA-C1A7706CEB7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756">
                  <a:extLst>
                    <a:ext uri="{FF2B5EF4-FFF2-40B4-BE49-F238E27FC236}">
                      <a16:creationId xmlns:a16="http://schemas.microsoft.com/office/drawing/2014/main" id="{B8ECF74F-A3D9-994F-B7C9-A5260F79B9C7}"/>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757">
                  <a:extLst>
                    <a:ext uri="{FF2B5EF4-FFF2-40B4-BE49-F238E27FC236}">
                      <a16:creationId xmlns:a16="http://schemas.microsoft.com/office/drawing/2014/main" id="{3F24CA72-E5CF-F040-80DE-9DB06A414B10}"/>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758">
                  <a:extLst>
                    <a:ext uri="{FF2B5EF4-FFF2-40B4-BE49-F238E27FC236}">
                      <a16:creationId xmlns:a16="http://schemas.microsoft.com/office/drawing/2014/main" id="{B1A84DB2-2A09-9A4A-9995-64638D970A40}"/>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759">
                  <a:extLst>
                    <a:ext uri="{FF2B5EF4-FFF2-40B4-BE49-F238E27FC236}">
                      <a16:creationId xmlns:a16="http://schemas.microsoft.com/office/drawing/2014/main" id="{99308AD2-EA40-F44B-A6E2-DA750126D69A}"/>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760">
                  <a:extLst>
                    <a:ext uri="{FF2B5EF4-FFF2-40B4-BE49-F238E27FC236}">
                      <a16:creationId xmlns:a16="http://schemas.microsoft.com/office/drawing/2014/main" id="{D0304615-2D2F-6349-9A8E-ED6C46062E53}"/>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761">
                  <a:extLst>
                    <a:ext uri="{FF2B5EF4-FFF2-40B4-BE49-F238E27FC236}">
                      <a16:creationId xmlns:a16="http://schemas.microsoft.com/office/drawing/2014/main" id="{14EA1573-0C92-554E-BFBC-12A4DB0CD69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Oval 762">
                  <a:extLst>
                    <a:ext uri="{FF2B5EF4-FFF2-40B4-BE49-F238E27FC236}">
                      <a16:creationId xmlns:a16="http://schemas.microsoft.com/office/drawing/2014/main" id="{94E966E3-C99F-3C4B-9B01-FE00B81FFE5D}"/>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Oval 763">
                  <a:extLst>
                    <a:ext uri="{FF2B5EF4-FFF2-40B4-BE49-F238E27FC236}">
                      <a16:creationId xmlns:a16="http://schemas.microsoft.com/office/drawing/2014/main" id="{154988F2-F029-AC48-88DB-7E1D64BDD167}"/>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764">
                  <a:extLst>
                    <a:ext uri="{FF2B5EF4-FFF2-40B4-BE49-F238E27FC236}">
                      <a16:creationId xmlns:a16="http://schemas.microsoft.com/office/drawing/2014/main" id="{BEA8C9A6-D022-4F47-AE8E-4B1D04E395DA}"/>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765">
                  <a:extLst>
                    <a:ext uri="{FF2B5EF4-FFF2-40B4-BE49-F238E27FC236}">
                      <a16:creationId xmlns:a16="http://schemas.microsoft.com/office/drawing/2014/main" id="{64E15DF0-AE83-984A-85DF-F632FC51EAA5}"/>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766">
                  <a:extLst>
                    <a:ext uri="{FF2B5EF4-FFF2-40B4-BE49-F238E27FC236}">
                      <a16:creationId xmlns:a16="http://schemas.microsoft.com/office/drawing/2014/main" id="{E5519840-3802-7B46-8A3C-D0117BD3604C}"/>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767">
                  <a:extLst>
                    <a:ext uri="{FF2B5EF4-FFF2-40B4-BE49-F238E27FC236}">
                      <a16:creationId xmlns:a16="http://schemas.microsoft.com/office/drawing/2014/main" id="{BB3E874F-5CCC-B649-8CB6-7AC0AF0136F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768">
                  <a:extLst>
                    <a:ext uri="{FF2B5EF4-FFF2-40B4-BE49-F238E27FC236}">
                      <a16:creationId xmlns:a16="http://schemas.microsoft.com/office/drawing/2014/main" id="{CBE63D22-62D4-AC41-97A9-351BBCEEC6DC}"/>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769">
                  <a:extLst>
                    <a:ext uri="{FF2B5EF4-FFF2-40B4-BE49-F238E27FC236}">
                      <a16:creationId xmlns:a16="http://schemas.microsoft.com/office/drawing/2014/main" id="{46CF05FF-18AE-3240-8048-906F0981E386}"/>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770">
                  <a:extLst>
                    <a:ext uri="{FF2B5EF4-FFF2-40B4-BE49-F238E27FC236}">
                      <a16:creationId xmlns:a16="http://schemas.microsoft.com/office/drawing/2014/main" id="{88B83130-6242-2C4C-8897-AAABDF25FE8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71">
                  <a:extLst>
                    <a:ext uri="{FF2B5EF4-FFF2-40B4-BE49-F238E27FC236}">
                      <a16:creationId xmlns:a16="http://schemas.microsoft.com/office/drawing/2014/main" id="{26057B74-788C-6C42-B929-A44BD5C0A46C}"/>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72">
                  <a:extLst>
                    <a:ext uri="{FF2B5EF4-FFF2-40B4-BE49-F238E27FC236}">
                      <a16:creationId xmlns:a16="http://schemas.microsoft.com/office/drawing/2014/main" id="{87AC70E3-BD32-EA4E-AEE9-30288459813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73">
                  <a:extLst>
                    <a:ext uri="{FF2B5EF4-FFF2-40B4-BE49-F238E27FC236}">
                      <a16:creationId xmlns:a16="http://schemas.microsoft.com/office/drawing/2014/main" id="{BADA4DFB-8B2B-CA42-9C25-C7F081D4B8FC}"/>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74">
                  <a:extLst>
                    <a:ext uri="{FF2B5EF4-FFF2-40B4-BE49-F238E27FC236}">
                      <a16:creationId xmlns:a16="http://schemas.microsoft.com/office/drawing/2014/main" id="{61EA393F-3B48-5743-BB44-897A7DF6B9BB}"/>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75">
                  <a:extLst>
                    <a:ext uri="{FF2B5EF4-FFF2-40B4-BE49-F238E27FC236}">
                      <a16:creationId xmlns:a16="http://schemas.microsoft.com/office/drawing/2014/main" id="{4BFF541F-333C-E446-840E-8303280DEB2B}"/>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76">
                  <a:extLst>
                    <a:ext uri="{FF2B5EF4-FFF2-40B4-BE49-F238E27FC236}">
                      <a16:creationId xmlns:a16="http://schemas.microsoft.com/office/drawing/2014/main" id="{FDE1531D-D482-7041-B1F4-372F6E571E08}"/>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77">
                  <a:extLst>
                    <a:ext uri="{FF2B5EF4-FFF2-40B4-BE49-F238E27FC236}">
                      <a16:creationId xmlns:a16="http://schemas.microsoft.com/office/drawing/2014/main" id="{B9C7F403-5449-E543-B4B3-67EBEB86A998}"/>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778">
                  <a:extLst>
                    <a:ext uri="{FF2B5EF4-FFF2-40B4-BE49-F238E27FC236}">
                      <a16:creationId xmlns:a16="http://schemas.microsoft.com/office/drawing/2014/main" id="{9329D0E3-3B19-BF4E-96A0-A59785BF4B05}"/>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779">
                  <a:extLst>
                    <a:ext uri="{FF2B5EF4-FFF2-40B4-BE49-F238E27FC236}">
                      <a16:creationId xmlns:a16="http://schemas.microsoft.com/office/drawing/2014/main" id="{5BC1F022-9A0E-B74C-A4DE-0E92F99725C5}"/>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80">
                  <a:extLst>
                    <a:ext uri="{FF2B5EF4-FFF2-40B4-BE49-F238E27FC236}">
                      <a16:creationId xmlns:a16="http://schemas.microsoft.com/office/drawing/2014/main" id="{F1E68D53-2213-E442-9867-4A592735D90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81">
                  <a:extLst>
                    <a:ext uri="{FF2B5EF4-FFF2-40B4-BE49-F238E27FC236}">
                      <a16:creationId xmlns:a16="http://schemas.microsoft.com/office/drawing/2014/main" id="{F3D7A27C-37FF-AE44-A0B5-FE750AAA3D53}"/>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82">
                  <a:extLst>
                    <a:ext uri="{FF2B5EF4-FFF2-40B4-BE49-F238E27FC236}">
                      <a16:creationId xmlns:a16="http://schemas.microsoft.com/office/drawing/2014/main" id="{4EC10EB0-A24E-DC4D-BBBD-06514C3A2179}"/>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783">
                  <a:extLst>
                    <a:ext uri="{FF2B5EF4-FFF2-40B4-BE49-F238E27FC236}">
                      <a16:creationId xmlns:a16="http://schemas.microsoft.com/office/drawing/2014/main" id="{C324D836-7264-2548-8212-90AB44943C02}"/>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784">
                  <a:extLst>
                    <a:ext uri="{FF2B5EF4-FFF2-40B4-BE49-F238E27FC236}">
                      <a16:creationId xmlns:a16="http://schemas.microsoft.com/office/drawing/2014/main" id="{BAE578E0-9E8F-2A46-B243-E49669069FFF}"/>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85">
                  <a:extLst>
                    <a:ext uri="{FF2B5EF4-FFF2-40B4-BE49-F238E27FC236}">
                      <a16:creationId xmlns:a16="http://schemas.microsoft.com/office/drawing/2014/main" id="{4C35B28E-16FA-DE4D-8558-37FEA1476E4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86">
                  <a:extLst>
                    <a:ext uri="{FF2B5EF4-FFF2-40B4-BE49-F238E27FC236}">
                      <a16:creationId xmlns:a16="http://schemas.microsoft.com/office/drawing/2014/main" id="{F2C4297C-F186-964B-9CA9-6ECAC2C9A41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87">
                  <a:extLst>
                    <a:ext uri="{FF2B5EF4-FFF2-40B4-BE49-F238E27FC236}">
                      <a16:creationId xmlns:a16="http://schemas.microsoft.com/office/drawing/2014/main" id="{CB573E6A-C8C1-B240-B6EC-5FD5D02215E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88">
                  <a:extLst>
                    <a:ext uri="{FF2B5EF4-FFF2-40B4-BE49-F238E27FC236}">
                      <a16:creationId xmlns:a16="http://schemas.microsoft.com/office/drawing/2014/main" id="{5B68194E-91D1-D147-AB2F-4B7BEA4137D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89">
                  <a:extLst>
                    <a:ext uri="{FF2B5EF4-FFF2-40B4-BE49-F238E27FC236}">
                      <a16:creationId xmlns:a16="http://schemas.microsoft.com/office/drawing/2014/main" id="{0A2B8B2E-6988-A54F-B0D5-5B5C5170CB7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90">
                  <a:extLst>
                    <a:ext uri="{FF2B5EF4-FFF2-40B4-BE49-F238E27FC236}">
                      <a16:creationId xmlns:a16="http://schemas.microsoft.com/office/drawing/2014/main" id="{07D7ED98-F510-9C4E-B10B-B0E63BD503C3}"/>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91">
                  <a:extLst>
                    <a:ext uri="{FF2B5EF4-FFF2-40B4-BE49-F238E27FC236}">
                      <a16:creationId xmlns:a16="http://schemas.microsoft.com/office/drawing/2014/main" id="{58F7E4EE-EE1B-D247-B11C-DBB17F2AB292}"/>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92">
                  <a:extLst>
                    <a:ext uri="{FF2B5EF4-FFF2-40B4-BE49-F238E27FC236}">
                      <a16:creationId xmlns:a16="http://schemas.microsoft.com/office/drawing/2014/main" id="{784C4473-B101-8445-8BBF-0E3FADCA035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93">
                  <a:extLst>
                    <a:ext uri="{FF2B5EF4-FFF2-40B4-BE49-F238E27FC236}">
                      <a16:creationId xmlns:a16="http://schemas.microsoft.com/office/drawing/2014/main" id="{4B75AB44-BE3B-BB45-B9EA-B9B60E66F347}"/>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794">
                  <a:extLst>
                    <a:ext uri="{FF2B5EF4-FFF2-40B4-BE49-F238E27FC236}">
                      <a16:creationId xmlns:a16="http://schemas.microsoft.com/office/drawing/2014/main" id="{5FD2CB82-C8D4-3242-9616-C53EC73B5E18}"/>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795">
                  <a:extLst>
                    <a:ext uri="{FF2B5EF4-FFF2-40B4-BE49-F238E27FC236}">
                      <a16:creationId xmlns:a16="http://schemas.microsoft.com/office/drawing/2014/main" id="{8112B801-CBC8-1049-8C44-66789963A78E}"/>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796">
                  <a:extLst>
                    <a:ext uri="{FF2B5EF4-FFF2-40B4-BE49-F238E27FC236}">
                      <a16:creationId xmlns:a16="http://schemas.microsoft.com/office/drawing/2014/main" id="{984C86D0-0AF1-8249-B75A-D4B6BEC0C74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797">
                  <a:extLst>
                    <a:ext uri="{FF2B5EF4-FFF2-40B4-BE49-F238E27FC236}">
                      <a16:creationId xmlns:a16="http://schemas.microsoft.com/office/drawing/2014/main" id="{7170A098-1138-5445-92A3-BE50ADCF3FB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798">
                  <a:extLst>
                    <a:ext uri="{FF2B5EF4-FFF2-40B4-BE49-F238E27FC236}">
                      <a16:creationId xmlns:a16="http://schemas.microsoft.com/office/drawing/2014/main" id="{2DE44916-DEA5-534F-B6AA-9F3AFE001BC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799">
                  <a:extLst>
                    <a:ext uri="{FF2B5EF4-FFF2-40B4-BE49-F238E27FC236}">
                      <a16:creationId xmlns:a16="http://schemas.microsoft.com/office/drawing/2014/main" id="{0A289665-89FA-A848-B490-1E582825886A}"/>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0" name="TextBox 809">
              <a:extLst>
                <a:ext uri="{FF2B5EF4-FFF2-40B4-BE49-F238E27FC236}">
                  <a16:creationId xmlns:a16="http://schemas.microsoft.com/office/drawing/2014/main" id="{594B708B-8917-AE44-BD57-7C5CC2A005D3}"/>
                </a:ext>
              </a:extLst>
            </p:cNvPr>
            <p:cNvSpPr txBox="1"/>
            <p:nvPr/>
          </p:nvSpPr>
          <p:spPr>
            <a:xfrm>
              <a:off x="4757533" y="943487"/>
              <a:ext cx="5195603" cy="906875"/>
            </a:xfrm>
            <a:prstGeom prst="rect">
              <a:avLst/>
            </a:prstGeom>
            <a:noFill/>
          </p:spPr>
          <p:txBody>
            <a:bodyPr wrap="square" rtlCol="0">
              <a:spAutoFit/>
            </a:bodyPr>
            <a:lstStyle/>
            <a:p>
              <a:pPr>
                <a:lnSpc>
                  <a:spcPct val="85000"/>
                </a:lnSpc>
              </a:pPr>
              <a:r>
                <a:rPr lang="en-US" sz="2200" b="1" i="1" dirty="0">
                  <a:solidFill>
                    <a:schemeClr val="accent2"/>
                  </a:solidFill>
                  <a:latin typeface="Arial" panose="020B0604020202020204" pitchFamily="34" charset="0"/>
                  <a:cs typeface="Arial" panose="020B0604020202020204" pitchFamily="34" charset="0"/>
                </a:rPr>
                <a:t>Social and Health Care Policy</a:t>
              </a:r>
            </a:p>
            <a:p>
              <a:pPr>
                <a:lnSpc>
                  <a:spcPct val="85000"/>
                </a:lnSpc>
              </a:pPr>
              <a:r>
                <a:rPr lang="en-US" sz="2200" b="1" i="1" dirty="0">
                  <a:solidFill>
                    <a:schemeClr val="accent2"/>
                  </a:solidFill>
                  <a:latin typeface="Arial" panose="020B0604020202020204" pitchFamily="34" charset="0"/>
                  <a:cs typeface="Arial" panose="020B0604020202020204" pitchFamily="34" charset="0"/>
                </a:rPr>
                <a:t>Education &amp; Economic Policy</a:t>
              </a:r>
            </a:p>
            <a:p>
              <a:pPr>
                <a:lnSpc>
                  <a:spcPct val="85000"/>
                </a:lnSpc>
              </a:pPr>
              <a:r>
                <a:rPr lang="en-US" sz="2200" b="1" i="1" dirty="0">
                  <a:solidFill>
                    <a:schemeClr val="accent2"/>
                  </a:solidFill>
                  <a:latin typeface="Arial" panose="020B0604020202020204" pitchFamily="34" charset="0"/>
                  <a:cs typeface="Arial" panose="020B0604020202020204" pitchFamily="34" charset="0"/>
                </a:rPr>
                <a:t>Urbanization</a:t>
              </a:r>
            </a:p>
            <a:p>
              <a:pPr>
                <a:lnSpc>
                  <a:spcPct val="85000"/>
                </a:lnSpc>
              </a:pPr>
              <a:r>
                <a:rPr lang="en-US" sz="2200" b="1" i="1" dirty="0">
                  <a:solidFill>
                    <a:schemeClr val="accent2"/>
                  </a:solidFill>
                  <a:latin typeface="Arial" panose="020B0604020202020204" pitchFamily="34" charset="0"/>
                  <a:cs typeface="Arial" panose="020B0604020202020204" pitchFamily="34" charset="0"/>
                </a:rPr>
                <a:t>Community Investment</a:t>
              </a:r>
            </a:p>
          </p:txBody>
        </p:sp>
        <p:sp>
          <p:nvSpPr>
            <p:cNvPr id="811" name="TextBox 810">
              <a:extLst>
                <a:ext uri="{FF2B5EF4-FFF2-40B4-BE49-F238E27FC236}">
                  <a16:creationId xmlns:a16="http://schemas.microsoft.com/office/drawing/2014/main" id="{5ED8E85E-3961-CB4F-B7CD-069F047B2CBF}"/>
                </a:ext>
              </a:extLst>
            </p:cNvPr>
            <p:cNvSpPr txBox="1"/>
            <p:nvPr/>
          </p:nvSpPr>
          <p:spPr>
            <a:xfrm>
              <a:off x="6593364" y="2395672"/>
              <a:ext cx="4105924" cy="830554"/>
            </a:xfrm>
            <a:prstGeom prst="rect">
              <a:avLst/>
            </a:prstGeom>
            <a:noFill/>
          </p:spPr>
          <p:txBody>
            <a:bodyPr wrap="square" rtlCol="0">
              <a:spAutoFit/>
            </a:bodyPr>
            <a:lstStyle/>
            <a:p>
              <a:pPr>
                <a:lnSpc>
                  <a:spcPct val="85000"/>
                </a:lnSpc>
              </a:pPr>
              <a:r>
                <a:rPr lang="en-US" sz="2000" b="1" i="1" dirty="0">
                  <a:solidFill>
                    <a:schemeClr val="accent2"/>
                  </a:solidFill>
                  <a:latin typeface="Arial" panose="020B0604020202020204" pitchFamily="34" charset="0"/>
                  <a:cs typeface="Arial" panose="020B0604020202020204" pitchFamily="34" charset="0"/>
                </a:rPr>
                <a:t>Lower Educational Attainment</a:t>
              </a:r>
            </a:p>
            <a:p>
              <a:pPr>
                <a:lnSpc>
                  <a:spcPct val="85000"/>
                </a:lnSpc>
              </a:pPr>
              <a:r>
                <a:rPr lang="en-US" sz="2000" b="1" i="1" dirty="0">
                  <a:solidFill>
                    <a:schemeClr val="accent2"/>
                  </a:solidFill>
                  <a:latin typeface="Arial" panose="020B0604020202020204" pitchFamily="34" charset="0"/>
                  <a:cs typeface="Arial" panose="020B0604020202020204" pitchFamily="34" charset="0"/>
                </a:rPr>
                <a:t>Lower Socio-Economic Status</a:t>
              </a:r>
            </a:p>
            <a:p>
              <a:pPr>
                <a:lnSpc>
                  <a:spcPct val="85000"/>
                </a:lnSpc>
              </a:pPr>
              <a:r>
                <a:rPr lang="en-US" sz="2000" b="1" i="1" dirty="0">
                  <a:solidFill>
                    <a:schemeClr val="accent2"/>
                  </a:solidFill>
                  <a:latin typeface="Arial" panose="020B0604020202020204" pitchFamily="34" charset="0"/>
                  <a:cs typeface="Arial" panose="020B0604020202020204" pitchFamily="34" charset="0"/>
                </a:rPr>
                <a:t>Physically More Demanding Job</a:t>
              </a:r>
            </a:p>
            <a:p>
              <a:pPr>
                <a:lnSpc>
                  <a:spcPct val="85000"/>
                </a:lnSpc>
              </a:pPr>
              <a:r>
                <a:rPr lang="en-US" sz="2000" b="1" i="1" dirty="0">
                  <a:solidFill>
                    <a:schemeClr val="accent2"/>
                  </a:solidFill>
                  <a:latin typeface="Arial" panose="020B0604020202020204" pitchFamily="34" charset="0"/>
                  <a:cs typeface="Arial" panose="020B0604020202020204" pitchFamily="34" charset="0"/>
                </a:rPr>
                <a:t>Higher Rates of Adverse Behaviors</a:t>
              </a:r>
            </a:p>
          </p:txBody>
        </p:sp>
        <p:sp>
          <p:nvSpPr>
            <p:cNvPr id="812" name="TextBox 811">
              <a:extLst>
                <a:ext uri="{FF2B5EF4-FFF2-40B4-BE49-F238E27FC236}">
                  <a16:creationId xmlns:a16="http://schemas.microsoft.com/office/drawing/2014/main" id="{653DB77B-9F3A-CD42-8339-7BED1D2EFA27}"/>
                </a:ext>
              </a:extLst>
            </p:cNvPr>
            <p:cNvSpPr txBox="1"/>
            <p:nvPr/>
          </p:nvSpPr>
          <p:spPr>
            <a:xfrm>
              <a:off x="8226364" y="3510389"/>
              <a:ext cx="2128635" cy="1212160"/>
            </a:xfrm>
            <a:prstGeom prst="rect">
              <a:avLst/>
            </a:prstGeom>
            <a:noFill/>
          </p:spPr>
          <p:txBody>
            <a:bodyPr wrap="square" rtlCol="0">
              <a:spAutoFit/>
            </a:bodyPr>
            <a:lstStyle/>
            <a:p>
              <a:pPr>
                <a:lnSpc>
                  <a:spcPct val="85000"/>
                </a:lnSpc>
              </a:pPr>
              <a:r>
                <a:rPr lang="en-US" sz="2000" b="1" i="1" dirty="0">
                  <a:solidFill>
                    <a:schemeClr val="accent2"/>
                  </a:solidFill>
                  <a:latin typeface="Arial" panose="020B0604020202020204" pitchFamily="34" charset="0"/>
                  <a:cs typeface="Arial" panose="020B0604020202020204" pitchFamily="34" charset="0"/>
                </a:rPr>
                <a:t>Higher Rates of Preventable Chronic Illness</a:t>
              </a:r>
            </a:p>
            <a:p>
              <a:pPr>
                <a:lnSpc>
                  <a:spcPct val="85000"/>
                </a:lnSpc>
              </a:pPr>
              <a:r>
                <a:rPr lang="en-US" sz="2000" b="1" i="1" dirty="0">
                  <a:solidFill>
                    <a:schemeClr val="accent2"/>
                  </a:solidFill>
                  <a:latin typeface="Arial" panose="020B0604020202020204" pitchFamily="34" charset="0"/>
                  <a:cs typeface="Arial" panose="020B0604020202020204" pitchFamily="34" charset="0"/>
                </a:rPr>
                <a:t>Higher Rates of Preventable Illness</a:t>
              </a:r>
            </a:p>
            <a:p>
              <a:pPr>
                <a:lnSpc>
                  <a:spcPct val="85000"/>
                </a:lnSpc>
              </a:pPr>
              <a:r>
                <a:rPr lang="en-US" sz="2000" b="1" i="1" dirty="0">
                  <a:solidFill>
                    <a:schemeClr val="accent2"/>
                  </a:solidFill>
                  <a:latin typeface="Arial" panose="020B0604020202020204" pitchFamily="34" charset="0"/>
                  <a:cs typeface="Arial" panose="020B0604020202020204" pitchFamily="34" charset="0"/>
                </a:rPr>
                <a:t>Earlier Mortality</a:t>
              </a:r>
            </a:p>
          </p:txBody>
        </p:sp>
      </p:grpSp>
      <p:sp>
        <p:nvSpPr>
          <p:cNvPr id="3" name="Right Arrow 2">
            <a:extLst>
              <a:ext uri="{FF2B5EF4-FFF2-40B4-BE49-F238E27FC236}">
                <a16:creationId xmlns:a16="http://schemas.microsoft.com/office/drawing/2014/main" id="{DFC415BA-DBCB-FE3A-B8F7-09D0E08B58C2}"/>
              </a:ext>
            </a:extLst>
          </p:cNvPr>
          <p:cNvSpPr/>
          <p:nvPr/>
        </p:nvSpPr>
        <p:spPr>
          <a:xfrm rot="2188582">
            <a:off x="-352960" y="3432141"/>
            <a:ext cx="6673689" cy="1263113"/>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2400" dirty="0"/>
              <a:t>LIFE SPAN</a:t>
            </a:r>
          </a:p>
        </p:txBody>
      </p:sp>
      <p:pic>
        <p:nvPicPr>
          <p:cNvPr id="4" name="Picture 3" descr="Shape&#10;&#10;Description automatically generated with low confidence">
            <a:extLst>
              <a:ext uri="{FF2B5EF4-FFF2-40B4-BE49-F238E27FC236}">
                <a16:creationId xmlns:a16="http://schemas.microsoft.com/office/drawing/2014/main" id="{4945B13E-8215-A95D-54FA-EA520466D54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824210" y="5466575"/>
            <a:ext cx="1406377" cy="140637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F510651B-1E11-8633-50FA-BFF2AA1EDA4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5676" y="1903747"/>
            <a:ext cx="1746122" cy="1746122"/>
          </a:xfrm>
          <a:prstGeom prst="rect">
            <a:avLst/>
          </a:prstGeom>
        </p:spPr>
      </p:pic>
    </p:spTree>
    <p:extLst>
      <p:ext uri="{BB962C8B-B14F-4D97-AF65-F5344CB8AC3E}">
        <p14:creationId xmlns:p14="http://schemas.microsoft.com/office/powerpoint/2010/main" val="3533596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a:extLst>
              <a:ext uri="{FF2B5EF4-FFF2-40B4-BE49-F238E27FC236}">
                <a16:creationId xmlns:a16="http://schemas.microsoft.com/office/drawing/2014/main" id="{53C17D00-7AAC-A42D-2156-B29B13315AAA}"/>
              </a:ext>
            </a:extLst>
          </p:cNvPr>
          <p:cNvSpPr/>
          <p:nvPr/>
        </p:nvSpPr>
        <p:spPr>
          <a:xfrm>
            <a:off x="9132932" y="4956749"/>
            <a:ext cx="2955693" cy="1334674"/>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a:extLst>
              <a:ext uri="{FF2B5EF4-FFF2-40B4-BE49-F238E27FC236}">
                <a16:creationId xmlns:a16="http://schemas.microsoft.com/office/drawing/2014/main" id="{490D07E9-2F7F-9846-A482-ABE1F38C8B8E}"/>
              </a:ext>
            </a:extLst>
          </p:cNvPr>
          <p:cNvSpPr>
            <a:spLocks noGrp="1"/>
          </p:cNvSpPr>
          <p:nvPr>
            <p:ph type="title"/>
          </p:nvPr>
        </p:nvSpPr>
        <p:spPr>
          <a:xfrm>
            <a:off x="589529" y="213693"/>
            <a:ext cx="5619014" cy="763600"/>
          </a:xfrm>
        </p:spPr>
        <p:txBody>
          <a:bodyPr/>
          <a:lstStyle/>
          <a:p>
            <a:pPr>
              <a:lnSpc>
                <a:spcPct val="100000"/>
              </a:lnSpc>
            </a:pPr>
            <a:r>
              <a:rPr lang="en-US" dirty="0"/>
              <a:t>We spend our time…</a:t>
            </a:r>
          </a:p>
        </p:txBody>
      </p:sp>
      <p:grpSp>
        <p:nvGrpSpPr>
          <p:cNvPr id="2" name="Group 1">
            <a:extLst>
              <a:ext uri="{FF2B5EF4-FFF2-40B4-BE49-F238E27FC236}">
                <a16:creationId xmlns:a16="http://schemas.microsoft.com/office/drawing/2014/main" id="{330E4A33-3FB9-6562-9444-4FF4D3786828}"/>
              </a:ext>
            </a:extLst>
          </p:cNvPr>
          <p:cNvGrpSpPr/>
          <p:nvPr/>
        </p:nvGrpSpPr>
        <p:grpSpPr>
          <a:xfrm>
            <a:off x="212226" y="1040186"/>
            <a:ext cx="11845061" cy="5547340"/>
            <a:chOff x="709948" y="572657"/>
            <a:chExt cx="9877622" cy="4490908"/>
          </a:xfrm>
        </p:grpSpPr>
        <p:sp>
          <p:nvSpPr>
            <p:cNvPr id="4" name="Round Same Side Corner Rectangle 3">
              <a:extLst>
                <a:ext uri="{FF2B5EF4-FFF2-40B4-BE49-F238E27FC236}">
                  <a16:creationId xmlns:a16="http://schemas.microsoft.com/office/drawing/2014/main" id="{1B0EBA31-4E0E-D0D9-7EEC-5E79883FD96E}"/>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52F47B4C-0F9C-D0DF-A45F-A31FB28B8700}"/>
                </a:ext>
              </a:extLst>
            </p:cNvPr>
            <p:cNvGrpSpPr/>
            <p:nvPr/>
          </p:nvGrpSpPr>
          <p:grpSpPr>
            <a:xfrm>
              <a:off x="6079324" y="3294833"/>
              <a:ext cx="2620375" cy="1768732"/>
              <a:chOff x="6389040" y="3294833"/>
              <a:chExt cx="2620375" cy="1768732"/>
            </a:xfrm>
          </p:grpSpPr>
          <p:grpSp>
            <p:nvGrpSpPr>
              <p:cNvPr id="157" name="Group 156">
                <a:extLst>
                  <a:ext uri="{FF2B5EF4-FFF2-40B4-BE49-F238E27FC236}">
                    <a16:creationId xmlns:a16="http://schemas.microsoft.com/office/drawing/2014/main" id="{257216F0-76ED-8921-B3C6-30F03FD87C06}"/>
                  </a:ext>
                </a:extLst>
              </p:cNvPr>
              <p:cNvGrpSpPr/>
              <p:nvPr/>
            </p:nvGrpSpPr>
            <p:grpSpPr>
              <a:xfrm>
                <a:off x="6389040" y="3294833"/>
                <a:ext cx="2382838" cy="1633537"/>
                <a:chOff x="2850770" y="873827"/>
                <a:chExt cx="2382838" cy="1633537"/>
              </a:xfrm>
            </p:grpSpPr>
            <p:sp>
              <p:nvSpPr>
                <p:cNvPr id="219" name="Freeform 218">
                  <a:extLst>
                    <a:ext uri="{FF2B5EF4-FFF2-40B4-BE49-F238E27FC236}">
                      <a16:creationId xmlns:a16="http://schemas.microsoft.com/office/drawing/2014/main" id="{C449ACEA-3F2F-D242-8AC9-886D0D16C389}"/>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219">
                  <a:extLst>
                    <a:ext uri="{FF2B5EF4-FFF2-40B4-BE49-F238E27FC236}">
                      <a16:creationId xmlns:a16="http://schemas.microsoft.com/office/drawing/2014/main" id="{28E1B740-FDF7-2F59-732D-F6C080605D8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20">
                  <a:extLst>
                    <a:ext uri="{FF2B5EF4-FFF2-40B4-BE49-F238E27FC236}">
                      <a16:creationId xmlns:a16="http://schemas.microsoft.com/office/drawing/2014/main" id="{4141ED7E-B5D6-B4EF-37C2-BD964500BCB6}"/>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221">
                  <a:extLst>
                    <a:ext uri="{FF2B5EF4-FFF2-40B4-BE49-F238E27FC236}">
                      <a16:creationId xmlns:a16="http://schemas.microsoft.com/office/drawing/2014/main" id="{E5ADAC9B-71C2-9AAF-DD16-B4CC2C3B24C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a:extLst>
                    <a:ext uri="{FF2B5EF4-FFF2-40B4-BE49-F238E27FC236}">
                      <a16:creationId xmlns:a16="http://schemas.microsoft.com/office/drawing/2014/main" id="{F273AE5F-E0E5-7630-BDC5-C9FB8F16BE73}"/>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223">
                  <a:extLst>
                    <a:ext uri="{FF2B5EF4-FFF2-40B4-BE49-F238E27FC236}">
                      <a16:creationId xmlns:a16="http://schemas.microsoft.com/office/drawing/2014/main" id="{D9FF5B2A-A064-09AC-8EFF-339FB27937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24">
                  <a:extLst>
                    <a:ext uri="{FF2B5EF4-FFF2-40B4-BE49-F238E27FC236}">
                      <a16:creationId xmlns:a16="http://schemas.microsoft.com/office/drawing/2014/main" id="{E98E89DD-1391-D329-DCDC-4E5AD3811089}"/>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225">
                  <a:extLst>
                    <a:ext uri="{FF2B5EF4-FFF2-40B4-BE49-F238E27FC236}">
                      <a16:creationId xmlns:a16="http://schemas.microsoft.com/office/drawing/2014/main" id="{70223D73-9364-4278-B5B9-9182384246D4}"/>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226">
                  <a:extLst>
                    <a:ext uri="{FF2B5EF4-FFF2-40B4-BE49-F238E27FC236}">
                      <a16:creationId xmlns:a16="http://schemas.microsoft.com/office/drawing/2014/main" id="{BED1DEC4-CF42-6A01-5F1F-82677635FC90}"/>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10FC2495-9FD7-9D44-7560-392F49990D01}"/>
                  </a:ext>
                </a:extLst>
              </p:cNvPr>
              <p:cNvGrpSpPr/>
              <p:nvPr/>
            </p:nvGrpSpPr>
            <p:grpSpPr>
              <a:xfrm>
                <a:off x="7540978" y="4330140"/>
                <a:ext cx="1468437" cy="733425"/>
                <a:chOff x="7910513" y="4429126"/>
                <a:chExt cx="1468437" cy="733425"/>
              </a:xfrm>
              <a:solidFill>
                <a:srgbClr val="B5DBFF"/>
              </a:solidFill>
            </p:grpSpPr>
            <p:sp>
              <p:nvSpPr>
                <p:cNvPr id="159" name="Freeform 158">
                  <a:extLst>
                    <a:ext uri="{FF2B5EF4-FFF2-40B4-BE49-F238E27FC236}">
                      <a16:creationId xmlns:a16="http://schemas.microsoft.com/office/drawing/2014/main" id="{EB650BB6-5D0C-82C3-B1EC-BAD420932453}"/>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CB31A250-8DFC-D381-2E53-DB894984C4A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813A5385-74BB-21F8-85F0-9AE5913BE4E5}"/>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5FE30919-DEEF-AE17-4BBE-D0F26B83A30F}"/>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162">
                  <a:extLst>
                    <a:ext uri="{FF2B5EF4-FFF2-40B4-BE49-F238E27FC236}">
                      <a16:creationId xmlns:a16="http://schemas.microsoft.com/office/drawing/2014/main" id="{3979F1A1-CEA7-6DE7-72AC-E105854076E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1D004B81-2D7A-223A-1631-425BFB82D7BC}"/>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CF6BA2A6-A5D0-AE20-2513-13FD00EFE3F6}"/>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0015A9B6-C3B2-D09B-1761-1DD19D60DE39}"/>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a:extLst>
                    <a:ext uri="{FF2B5EF4-FFF2-40B4-BE49-F238E27FC236}">
                      <a16:creationId xmlns:a16="http://schemas.microsoft.com/office/drawing/2014/main" id="{2F84381C-9219-27B3-D781-BCECD06611F5}"/>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a:extLst>
                    <a:ext uri="{FF2B5EF4-FFF2-40B4-BE49-F238E27FC236}">
                      <a16:creationId xmlns:a16="http://schemas.microsoft.com/office/drawing/2014/main" id="{795E1875-7433-0C3B-E379-117B328ACCC2}"/>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a:extLst>
                    <a:ext uri="{FF2B5EF4-FFF2-40B4-BE49-F238E27FC236}">
                      <a16:creationId xmlns:a16="http://schemas.microsoft.com/office/drawing/2014/main" id="{EEED94DD-4C0C-CCC9-487C-A57013E2F0C1}"/>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a:extLst>
                    <a:ext uri="{FF2B5EF4-FFF2-40B4-BE49-F238E27FC236}">
                      <a16:creationId xmlns:a16="http://schemas.microsoft.com/office/drawing/2014/main" id="{74B5272C-0B76-8DC7-6D42-B9F4BB7361B8}"/>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a:extLst>
                    <a:ext uri="{FF2B5EF4-FFF2-40B4-BE49-F238E27FC236}">
                      <a16:creationId xmlns:a16="http://schemas.microsoft.com/office/drawing/2014/main" id="{C5358728-3F48-BCF5-961C-48CB66D16EF5}"/>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a:extLst>
                    <a:ext uri="{FF2B5EF4-FFF2-40B4-BE49-F238E27FC236}">
                      <a16:creationId xmlns:a16="http://schemas.microsoft.com/office/drawing/2014/main" id="{39C02992-7555-A379-A5C6-203A26E0799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a:extLst>
                    <a:ext uri="{FF2B5EF4-FFF2-40B4-BE49-F238E27FC236}">
                      <a16:creationId xmlns:a16="http://schemas.microsoft.com/office/drawing/2014/main" id="{E7E0B96A-4A2A-DA63-F562-FA7AD5D8FA6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173">
                  <a:extLst>
                    <a:ext uri="{FF2B5EF4-FFF2-40B4-BE49-F238E27FC236}">
                      <a16:creationId xmlns:a16="http://schemas.microsoft.com/office/drawing/2014/main" id="{64170D29-096B-83B7-F6A0-BCEAE70C638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a:extLst>
                    <a:ext uri="{FF2B5EF4-FFF2-40B4-BE49-F238E27FC236}">
                      <a16:creationId xmlns:a16="http://schemas.microsoft.com/office/drawing/2014/main" id="{3C0501D5-317E-C456-F870-1688593E036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a:extLst>
                    <a:ext uri="{FF2B5EF4-FFF2-40B4-BE49-F238E27FC236}">
                      <a16:creationId xmlns:a16="http://schemas.microsoft.com/office/drawing/2014/main" id="{E2675D00-67F1-C538-BDF4-DF3834221F4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a:extLst>
                    <a:ext uri="{FF2B5EF4-FFF2-40B4-BE49-F238E27FC236}">
                      <a16:creationId xmlns:a16="http://schemas.microsoft.com/office/drawing/2014/main" id="{9B7E891D-F5EC-C619-D34B-8FEFC119F448}"/>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a:extLst>
                    <a:ext uri="{FF2B5EF4-FFF2-40B4-BE49-F238E27FC236}">
                      <a16:creationId xmlns:a16="http://schemas.microsoft.com/office/drawing/2014/main" id="{C889EBBE-D03A-4898-783D-395DAADC40EB}"/>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a:extLst>
                    <a:ext uri="{FF2B5EF4-FFF2-40B4-BE49-F238E27FC236}">
                      <a16:creationId xmlns:a16="http://schemas.microsoft.com/office/drawing/2014/main" id="{B49B3A57-7D1E-6998-3838-77B3BACD3236}"/>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a:extLst>
                    <a:ext uri="{FF2B5EF4-FFF2-40B4-BE49-F238E27FC236}">
                      <a16:creationId xmlns:a16="http://schemas.microsoft.com/office/drawing/2014/main" id="{66EEBF19-5EB6-1A4B-B9BB-DD898DBD3CD4}"/>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180">
                  <a:extLst>
                    <a:ext uri="{FF2B5EF4-FFF2-40B4-BE49-F238E27FC236}">
                      <a16:creationId xmlns:a16="http://schemas.microsoft.com/office/drawing/2014/main" id="{2AFCA7E3-C919-16E0-3BF5-9C336D026AD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181">
                  <a:extLst>
                    <a:ext uri="{FF2B5EF4-FFF2-40B4-BE49-F238E27FC236}">
                      <a16:creationId xmlns:a16="http://schemas.microsoft.com/office/drawing/2014/main" id="{AADE0481-3AF3-6965-BF30-FA090FEBC2A0}"/>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a:extLst>
                    <a:ext uri="{FF2B5EF4-FFF2-40B4-BE49-F238E27FC236}">
                      <a16:creationId xmlns:a16="http://schemas.microsoft.com/office/drawing/2014/main" id="{2BF1788A-9FDE-F20D-870A-13EFFFB72FC3}"/>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a:extLst>
                    <a:ext uri="{FF2B5EF4-FFF2-40B4-BE49-F238E27FC236}">
                      <a16:creationId xmlns:a16="http://schemas.microsoft.com/office/drawing/2014/main" id="{FF6E2CEE-B030-8A9C-7197-F921D054AD6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a:extLst>
                    <a:ext uri="{FF2B5EF4-FFF2-40B4-BE49-F238E27FC236}">
                      <a16:creationId xmlns:a16="http://schemas.microsoft.com/office/drawing/2014/main" id="{83053D65-907E-DCFC-6A5B-94B9D89F3629}"/>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a:extLst>
                    <a:ext uri="{FF2B5EF4-FFF2-40B4-BE49-F238E27FC236}">
                      <a16:creationId xmlns:a16="http://schemas.microsoft.com/office/drawing/2014/main" id="{2D0F7A61-1B12-A7FF-50CD-735637C7C0AD}"/>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a:extLst>
                    <a:ext uri="{FF2B5EF4-FFF2-40B4-BE49-F238E27FC236}">
                      <a16:creationId xmlns:a16="http://schemas.microsoft.com/office/drawing/2014/main" id="{3D95A99C-F3F9-BC49-05AE-4C36BCE9F60E}"/>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a:extLst>
                    <a:ext uri="{FF2B5EF4-FFF2-40B4-BE49-F238E27FC236}">
                      <a16:creationId xmlns:a16="http://schemas.microsoft.com/office/drawing/2014/main" id="{4863FBF7-137B-C43E-EA2D-0A0B20145DE1}"/>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a:extLst>
                    <a:ext uri="{FF2B5EF4-FFF2-40B4-BE49-F238E27FC236}">
                      <a16:creationId xmlns:a16="http://schemas.microsoft.com/office/drawing/2014/main" id="{779AC050-CB0A-7E94-9989-428220270EC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a:extLst>
                    <a:ext uri="{FF2B5EF4-FFF2-40B4-BE49-F238E27FC236}">
                      <a16:creationId xmlns:a16="http://schemas.microsoft.com/office/drawing/2014/main" id="{E27855EB-46F1-BE5B-6601-9D026D1E0B70}"/>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1E41A2D1-75CE-EF72-0F36-DD2C4063E6D0}"/>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41034EDE-9093-BA01-53BF-7C2DC2FA4F87}"/>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EF535E56-9EC1-704F-13D5-FEDA746A637A}"/>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10F6B02E-2D7D-20D8-840B-D377236C30BF}"/>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B70F0953-0372-71E6-3C66-89A6103B4872}"/>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0BEB6260-B3D3-C5EA-A20C-6D56401D92E1}"/>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a:extLst>
                    <a:ext uri="{FF2B5EF4-FFF2-40B4-BE49-F238E27FC236}">
                      <a16:creationId xmlns:a16="http://schemas.microsoft.com/office/drawing/2014/main" id="{6ED38D9D-501C-F391-AAEA-8CADE0B74858}"/>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a:extLst>
                    <a:ext uri="{FF2B5EF4-FFF2-40B4-BE49-F238E27FC236}">
                      <a16:creationId xmlns:a16="http://schemas.microsoft.com/office/drawing/2014/main" id="{403F5939-1E6A-19EE-8660-29504FF5C816}"/>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a:extLst>
                    <a:ext uri="{FF2B5EF4-FFF2-40B4-BE49-F238E27FC236}">
                      <a16:creationId xmlns:a16="http://schemas.microsoft.com/office/drawing/2014/main" id="{3E759C62-2C0F-7341-EAC5-DC730BBB63B9}"/>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a:extLst>
                    <a:ext uri="{FF2B5EF4-FFF2-40B4-BE49-F238E27FC236}">
                      <a16:creationId xmlns:a16="http://schemas.microsoft.com/office/drawing/2014/main" id="{5749A0F7-3F66-816D-783E-163A090B6B5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a:extLst>
                    <a:ext uri="{FF2B5EF4-FFF2-40B4-BE49-F238E27FC236}">
                      <a16:creationId xmlns:a16="http://schemas.microsoft.com/office/drawing/2014/main" id="{76A41EBF-C3DC-44AB-1A7D-196712FC94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a:extLst>
                    <a:ext uri="{FF2B5EF4-FFF2-40B4-BE49-F238E27FC236}">
                      <a16:creationId xmlns:a16="http://schemas.microsoft.com/office/drawing/2014/main" id="{E8C4A18E-F684-04D7-A707-E9820050512E}"/>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a:extLst>
                    <a:ext uri="{FF2B5EF4-FFF2-40B4-BE49-F238E27FC236}">
                      <a16:creationId xmlns:a16="http://schemas.microsoft.com/office/drawing/2014/main" id="{8C24517A-25D3-558D-3DB8-253CF6AFF243}"/>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a:extLst>
                    <a:ext uri="{FF2B5EF4-FFF2-40B4-BE49-F238E27FC236}">
                      <a16:creationId xmlns:a16="http://schemas.microsoft.com/office/drawing/2014/main" id="{AC0F06F3-3453-979E-3E7C-006F1CAD9B64}"/>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a:extLst>
                    <a:ext uri="{FF2B5EF4-FFF2-40B4-BE49-F238E27FC236}">
                      <a16:creationId xmlns:a16="http://schemas.microsoft.com/office/drawing/2014/main" id="{A94CDD72-04FD-8FEB-8D14-D2C63072EABC}"/>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a:extLst>
                    <a:ext uri="{FF2B5EF4-FFF2-40B4-BE49-F238E27FC236}">
                      <a16:creationId xmlns:a16="http://schemas.microsoft.com/office/drawing/2014/main" id="{E460A800-ED28-27A7-D53D-8D3A93F0A746}"/>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a:extLst>
                    <a:ext uri="{FF2B5EF4-FFF2-40B4-BE49-F238E27FC236}">
                      <a16:creationId xmlns:a16="http://schemas.microsoft.com/office/drawing/2014/main" id="{E7D5CBA7-12DA-460F-3236-0107ABD63A57}"/>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a:extLst>
                    <a:ext uri="{FF2B5EF4-FFF2-40B4-BE49-F238E27FC236}">
                      <a16:creationId xmlns:a16="http://schemas.microsoft.com/office/drawing/2014/main" id="{FA0FD67A-AF83-C662-E4D8-9C9338E363D0}"/>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a:extLst>
                    <a:ext uri="{FF2B5EF4-FFF2-40B4-BE49-F238E27FC236}">
                      <a16:creationId xmlns:a16="http://schemas.microsoft.com/office/drawing/2014/main" id="{F62B2DC9-86FD-3CA6-7AF9-D8A62A89BFC8}"/>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a:extLst>
                    <a:ext uri="{FF2B5EF4-FFF2-40B4-BE49-F238E27FC236}">
                      <a16:creationId xmlns:a16="http://schemas.microsoft.com/office/drawing/2014/main" id="{C477E8F3-0EB6-9455-8B03-FF81D41C2F16}"/>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a:extLst>
                    <a:ext uri="{FF2B5EF4-FFF2-40B4-BE49-F238E27FC236}">
                      <a16:creationId xmlns:a16="http://schemas.microsoft.com/office/drawing/2014/main" id="{33351E03-94F5-B3E7-6DB4-1B0A610B410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a:extLst>
                    <a:ext uri="{FF2B5EF4-FFF2-40B4-BE49-F238E27FC236}">
                      <a16:creationId xmlns:a16="http://schemas.microsoft.com/office/drawing/2014/main" id="{4547E4E3-9756-25B2-B7B8-F5D98549A4B0}"/>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a:extLst>
                    <a:ext uri="{FF2B5EF4-FFF2-40B4-BE49-F238E27FC236}">
                      <a16:creationId xmlns:a16="http://schemas.microsoft.com/office/drawing/2014/main" id="{1D345029-EB58-97B3-1F89-C1167E1F99CE}"/>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a:extLst>
                    <a:ext uri="{FF2B5EF4-FFF2-40B4-BE49-F238E27FC236}">
                      <a16:creationId xmlns:a16="http://schemas.microsoft.com/office/drawing/2014/main" id="{A60FB377-B3EA-EDC7-A5F5-3EA5B90CF0B2}"/>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a:extLst>
                    <a:ext uri="{FF2B5EF4-FFF2-40B4-BE49-F238E27FC236}">
                      <a16:creationId xmlns:a16="http://schemas.microsoft.com/office/drawing/2014/main" id="{C2DC69A3-F9C2-35BF-0466-3153A2695924}"/>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a:extLst>
                    <a:ext uri="{FF2B5EF4-FFF2-40B4-BE49-F238E27FC236}">
                      <a16:creationId xmlns:a16="http://schemas.microsoft.com/office/drawing/2014/main" id="{D76AB7AA-781D-7A5A-80DB-F0EA5BDC88E5}"/>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a:extLst>
                    <a:ext uri="{FF2B5EF4-FFF2-40B4-BE49-F238E27FC236}">
                      <a16:creationId xmlns:a16="http://schemas.microsoft.com/office/drawing/2014/main" id="{DA4F2DA3-592D-CE38-824B-D23E2C02BD94}"/>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a:extLst>
                    <a:ext uri="{FF2B5EF4-FFF2-40B4-BE49-F238E27FC236}">
                      <a16:creationId xmlns:a16="http://schemas.microsoft.com/office/drawing/2014/main" id="{1CB140E7-CD6C-90A9-D821-BECBF969B58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Round Same Side Corner Rectangle 5">
              <a:extLst>
                <a:ext uri="{FF2B5EF4-FFF2-40B4-BE49-F238E27FC236}">
                  <a16:creationId xmlns:a16="http://schemas.microsoft.com/office/drawing/2014/main" id="{733F48BD-253E-7913-3A03-F51C23F10CCD}"/>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ED58CE73-78FC-8D3C-B9BD-9CE8B4782FCB}"/>
                </a:ext>
              </a:extLst>
            </p:cNvPr>
            <p:cNvGrpSpPr/>
            <p:nvPr/>
          </p:nvGrpSpPr>
          <p:grpSpPr>
            <a:xfrm>
              <a:off x="4294265" y="1933745"/>
              <a:ext cx="2620375" cy="1768732"/>
              <a:chOff x="4603981" y="1933745"/>
              <a:chExt cx="2620375" cy="1768732"/>
            </a:xfrm>
          </p:grpSpPr>
          <p:grpSp>
            <p:nvGrpSpPr>
              <p:cNvPr id="86" name="Group 85">
                <a:extLst>
                  <a:ext uri="{FF2B5EF4-FFF2-40B4-BE49-F238E27FC236}">
                    <a16:creationId xmlns:a16="http://schemas.microsoft.com/office/drawing/2014/main" id="{2A1EA852-53C2-0828-1B19-82EB5002CE77}"/>
                  </a:ext>
                </a:extLst>
              </p:cNvPr>
              <p:cNvGrpSpPr/>
              <p:nvPr/>
            </p:nvGrpSpPr>
            <p:grpSpPr>
              <a:xfrm>
                <a:off x="4603981" y="1933745"/>
                <a:ext cx="2382838" cy="1633537"/>
                <a:chOff x="2850770" y="873827"/>
                <a:chExt cx="2382838" cy="1633537"/>
              </a:xfrm>
            </p:grpSpPr>
            <p:sp>
              <p:nvSpPr>
                <p:cNvPr id="148" name="Freeform 147">
                  <a:extLst>
                    <a:ext uri="{FF2B5EF4-FFF2-40B4-BE49-F238E27FC236}">
                      <a16:creationId xmlns:a16="http://schemas.microsoft.com/office/drawing/2014/main" id="{5DAD6A1E-00BC-8C30-7419-F04293E9E49A}"/>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F5D79E67-EB8A-3B5C-BB20-143629E242D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D0CD4CAB-C3C5-E5AD-6480-F58800404DE0}"/>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1760B1C9-DF69-6C6D-AF1B-6099331C9DB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59DF7412-09C1-7C0E-4474-B14A47A22B14}"/>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9998B3B6-C721-E694-3887-F0A30A90AE9F}"/>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5DABC79C-D7D8-2F83-DF83-C230392ADBBD}"/>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87F9D683-8CA4-019D-984A-FBC8F0E3608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2F75314C-B6DA-DBAA-1EFF-600666623444}"/>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a:extLst>
                  <a:ext uri="{FF2B5EF4-FFF2-40B4-BE49-F238E27FC236}">
                    <a16:creationId xmlns:a16="http://schemas.microsoft.com/office/drawing/2014/main" id="{83DAE02C-8FB4-8A10-B4B8-729E2B870686}"/>
                  </a:ext>
                </a:extLst>
              </p:cNvPr>
              <p:cNvGrpSpPr/>
              <p:nvPr/>
            </p:nvGrpSpPr>
            <p:grpSpPr>
              <a:xfrm>
                <a:off x="5755919" y="2969052"/>
                <a:ext cx="1468437" cy="733425"/>
                <a:chOff x="7910513" y="4429126"/>
                <a:chExt cx="1468437" cy="733425"/>
              </a:xfrm>
              <a:solidFill>
                <a:srgbClr val="B5DBFF"/>
              </a:solidFill>
            </p:grpSpPr>
            <p:sp>
              <p:nvSpPr>
                <p:cNvPr id="88" name="Freeform 87">
                  <a:extLst>
                    <a:ext uri="{FF2B5EF4-FFF2-40B4-BE49-F238E27FC236}">
                      <a16:creationId xmlns:a16="http://schemas.microsoft.com/office/drawing/2014/main" id="{DCF813B5-D32D-29CD-F506-205FA7DD4E3E}"/>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D2AA84B3-C847-A12F-6D90-34B9125BFEE1}"/>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7B285F69-687C-F7BE-C55E-38E92EB080BC}"/>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C7817219-E7D4-0AED-E675-F865465319D7}"/>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91">
                  <a:extLst>
                    <a:ext uri="{FF2B5EF4-FFF2-40B4-BE49-F238E27FC236}">
                      <a16:creationId xmlns:a16="http://schemas.microsoft.com/office/drawing/2014/main" id="{EC7B614A-5422-2E86-0A9E-87DDE998FA8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6A5A8E55-1629-7372-354E-3492A166A38F}"/>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4A5D4BA-D586-1CF0-38E7-A116C265912C}"/>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A69CB592-415D-D78E-B4A3-37B66B16D30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2B86573B-01C2-FA6F-7D82-0F480E35C630}"/>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F9A7EBFA-23FD-0287-A987-DF3798401B3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127AF366-5EA9-E2A1-7277-7F1925932542}"/>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FEC32264-21C7-5715-B84C-1CCA6506814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9F755A0D-C7C8-8EF9-AB11-EBCE6582966B}"/>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684CA13D-4EE3-917D-E967-FAF017B2926C}"/>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8E4C2E2E-D309-7BDF-0338-E774363D5FA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102">
                  <a:extLst>
                    <a:ext uri="{FF2B5EF4-FFF2-40B4-BE49-F238E27FC236}">
                      <a16:creationId xmlns:a16="http://schemas.microsoft.com/office/drawing/2014/main" id="{84B29B72-18AE-9CDA-A44D-BE7DEF2A33CC}"/>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AE34388C-1595-7934-1F23-81D59D9FF831}"/>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FB739567-8064-F247-823B-CA9A416901F6}"/>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880E02FD-2DA4-FC48-0BE0-3D435FB52D85}"/>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F357C1D8-6360-8005-412B-93E08BCC47E4}"/>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9D145448-57C2-DD5D-BF50-8D106071B6B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A666F2E1-BBCC-DCAA-BE6E-F84D4DAA19BD}"/>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09">
                  <a:extLst>
                    <a:ext uri="{FF2B5EF4-FFF2-40B4-BE49-F238E27FC236}">
                      <a16:creationId xmlns:a16="http://schemas.microsoft.com/office/drawing/2014/main" id="{B58E6016-9141-715C-F40B-12039927FC91}"/>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110">
                  <a:extLst>
                    <a:ext uri="{FF2B5EF4-FFF2-40B4-BE49-F238E27FC236}">
                      <a16:creationId xmlns:a16="http://schemas.microsoft.com/office/drawing/2014/main" id="{C23751FC-44B1-A409-6566-CD5057D0B5F2}"/>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6BEBB165-691C-0449-427F-2D5DBC3D44CF}"/>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E40DA97D-6547-A750-E02E-6EF2F8AE3C59}"/>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07DDB304-AE8E-97EA-50DF-A8F5BBBA2880}"/>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0583CAE6-ACD6-7ADB-F64B-1D94C4F938E1}"/>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2B13E05F-61C2-D497-04B1-B490300AA600}"/>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DD71614A-EA83-5FF1-A9DF-04AE5521BD24}"/>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428779C0-2C56-FC7B-FFD3-827B08602166}"/>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E4C4C470-1FD0-33D2-2B7F-BA5397417087}"/>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43683964-31C8-E4D4-00B4-DC7654AE866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2E8ADB89-D600-12C5-E73F-33C3395C69A5}"/>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3992F767-5454-B118-A7AA-B78254068A3C}"/>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0F1D7A08-5989-43A9-74A2-01438AAE0A51}"/>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79B1A5D0-DE41-6C85-83CA-DFCF19D753FD}"/>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EB8A22C7-D156-8255-3436-C62A93D46CB9}"/>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D997B9E-BCCB-B48D-51FC-A2C4B475F0E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465AC1CB-1620-A2C3-4DDA-8114E2DB3CA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BB47AA63-B948-E5BB-0A1B-C99A067BF75E}"/>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01F7A878-83FE-4EAA-B53D-9209D6C433C2}"/>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DF219F39-5390-DB4C-E451-D725D1997456}"/>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155997D5-CFDF-2095-6EC9-21FE6BE36B4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86F18ECB-CE70-CF8E-6216-302EB00B960E}"/>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069498B7-C4C3-6827-7B87-26532345E93B}"/>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18F5A0D0-B39E-8DCD-50B9-809C489EE42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ED3518A2-5375-16EF-AB81-29BD19D73ECA}"/>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91637347-FBD4-C997-E5A3-A600614542AD}"/>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31136BA2-D9D0-EB38-A1B5-73D24715F4CC}"/>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3C5FC43C-2F19-1887-35D4-06DA19927FEE}"/>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77DCC96F-5A90-CA8E-B697-EC8A18F7B1CB}"/>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A417AEF3-39A8-BA0C-011E-A794D523060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7D2E17D7-2DC2-9CF8-AAD2-A67363CC7EBB}"/>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A423C17C-5B85-1604-2E13-9D5D76FEA82C}"/>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3A02832B-203A-03E1-7806-63256130AA1B}"/>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9B6E2983-D925-4C07-CE79-529737C48CB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B9E69940-5A76-AE5E-BC8D-46E1D7EB3942}"/>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A4588EA1-3824-AF1E-4DC8-5278A3FBA6A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E29D2B51-92DC-C037-3355-05EAD35B456F}"/>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 name="Round Same Side Corner Rectangle 7">
              <a:extLst>
                <a:ext uri="{FF2B5EF4-FFF2-40B4-BE49-F238E27FC236}">
                  <a16:creationId xmlns:a16="http://schemas.microsoft.com/office/drawing/2014/main" id="{7F19E601-3527-C070-C46F-7B8F670EF7CC}"/>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C25B3800-1F85-AD11-3528-CDACED398F93}"/>
                </a:ext>
              </a:extLst>
            </p:cNvPr>
            <p:cNvGrpSpPr/>
            <p:nvPr/>
          </p:nvGrpSpPr>
          <p:grpSpPr>
            <a:xfrm>
              <a:off x="2436474" y="572657"/>
              <a:ext cx="2620375" cy="1768732"/>
              <a:chOff x="2746190" y="572657"/>
              <a:chExt cx="2620375" cy="1768732"/>
            </a:xfrm>
          </p:grpSpPr>
          <p:grpSp>
            <p:nvGrpSpPr>
              <p:cNvPr id="13" name="Group 12">
                <a:extLst>
                  <a:ext uri="{FF2B5EF4-FFF2-40B4-BE49-F238E27FC236}">
                    <a16:creationId xmlns:a16="http://schemas.microsoft.com/office/drawing/2014/main" id="{6EB7FA87-A2B5-7C8A-892B-FAFC8C75CB57}"/>
                  </a:ext>
                </a:extLst>
              </p:cNvPr>
              <p:cNvGrpSpPr/>
              <p:nvPr/>
            </p:nvGrpSpPr>
            <p:grpSpPr>
              <a:xfrm>
                <a:off x="2746190" y="572657"/>
                <a:ext cx="2382838" cy="1633537"/>
                <a:chOff x="2850770" y="873827"/>
                <a:chExt cx="2382838" cy="1633537"/>
              </a:xfrm>
            </p:grpSpPr>
            <p:sp>
              <p:nvSpPr>
                <p:cNvPr id="77" name="Freeform 76">
                  <a:extLst>
                    <a:ext uri="{FF2B5EF4-FFF2-40B4-BE49-F238E27FC236}">
                      <a16:creationId xmlns:a16="http://schemas.microsoft.com/office/drawing/2014/main" id="{368BD379-9CCC-9B46-A205-119AD4C446C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77">
                  <a:extLst>
                    <a:ext uri="{FF2B5EF4-FFF2-40B4-BE49-F238E27FC236}">
                      <a16:creationId xmlns:a16="http://schemas.microsoft.com/office/drawing/2014/main" id="{FC67F98C-EBF0-A566-4189-9CD043536718}"/>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9367FF0B-6E43-7A00-A9D8-DAA6B163352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825324AE-2ADA-7950-5769-03EF9D2DB728}"/>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EC4E4BCE-20DE-9693-9D24-916F3EB86438}"/>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698B289E-5461-39F3-0825-7FE94A3827BE}"/>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B0EBB2EA-339C-ECAF-5735-8BA0C7E1E67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26F2DDD2-DD4C-BA60-80CC-B6748FB855D0}"/>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569E2123-2D1A-28A2-2013-57A34F1A148E}"/>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a:extLst>
                  <a:ext uri="{FF2B5EF4-FFF2-40B4-BE49-F238E27FC236}">
                    <a16:creationId xmlns:a16="http://schemas.microsoft.com/office/drawing/2014/main" id="{B1962D20-3745-A007-811E-AF5CA97910DA}"/>
                  </a:ext>
                </a:extLst>
              </p:cNvPr>
              <p:cNvGrpSpPr/>
              <p:nvPr/>
            </p:nvGrpSpPr>
            <p:grpSpPr>
              <a:xfrm>
                <a:off x="3898128" y="1607964"/>
                <a:ext cx="1468437" cy="733425"/>
                <a:chOff x="7910513" y="4429126"/>
                <a:chExt cx="1468437" cy="733425"/>
              </a:xfrm>
              <a:solidFill>
                <a:srgbClr val="B5DBFF"/>
              </a:solidFill>
            </p:grpSpPr>
            <p:sp>
              <p:nvSpPr>
                <p:cNvPr id="15" name="Freeform 14">
                  <a:extLst>
                    <a:ext uri="{FF2B5EF4-FFF2-40B4-BE49-F238E27FC236}">
                      <a16:creationId xmlns:a16="http://schemas.microsoft.com/office/drawing/2014/main" id="{3FF61CF1-6A9E-2533-6F65-2748CA2D29FD}"/>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09C1090D-CD76-6D15-2089-34F437206826}"/>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949146BF-3E13-227F-892B-4EC5C8AD53D6}"/>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F6E56001-8FED-4628-2177-3558CFA9143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9">
                  <a:extLst>
                    <a:ext uri="{FF2B5EF4-FFF2-40B4-BE49-F238E27FC236}">
                      <a16:creationId xmlns:a16="http://schemas.microsoft.com/office/drawing/2014/main" id="{ECF3A51E-D60B-D187-B179-E8B31495FB26}"/>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3546FDC0-499C-C5FB-7F91-04E8DDED0FA2}"/>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C60F56EE-AB9C-80D2-C4F3-A27EDBF0B00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04CC3165-1ADF-9531-BD02-97D9BFF13474}"/>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024FE7B8-2FD3-E3CC-F5A1-11796887FF53}"/>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61ABCC1-0B70-C9DB-8390-2936A4A2E90D}"/>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D0B3343-0A7B-1448-7805-92987F4DF6C7}"/>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C255A8C1-9CD8-3E2C-E762-A0B566B9E863}"/>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DF73AD12-C7A5-E965-0875-C7FEAB363E10}"/>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2FFC75D-BA90-7FFA-30AC-77D87C8417A4}"/>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E2519CC6-AB04-EBB9-9753-247A9B9EC4C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31">
                  <a:extLst>
                    <a:ext uri="{FF2B5EF4-FFF2-40B4-BE49-F238E27FC236}">
                      <a16:creationId xmlns:a16="http://schemas.microsoft.com/office/drawing/2014/main" id="{1C426A8F-A77F-597C-04A4-9AA6799E2983}"/>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95E230C5-0C46-78E3-FFC2-374D2FDC355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16E4445C-7692-AF7B-7B3D-A17B0697EFD9}"/>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7EB4B2A6-8F45-7A4B-1694-4C567613188D}"/>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03F67E9A-B607-3292-5A7E-D10E72C480CC}"/>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6B39DB88-CDED-9546-1BAD-956728087A8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936E5EE1-551B-FA41-42CF-4BE5F4C0376F}"/>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38">
                  <a:extLst>
                    <a:ext uri="{FF2B5EF4-FFF2-40B4-BE49-F238E27FC236}">
                      <a16:creationId xmlns:a16="http://schemas.microsoft.com/office/drawing/2014/main" id="{070ABAEF-2522-7E10-5690-AE678E767C92}"/>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9">
                  <a:extLst>
                    <a:ext uri="{FF2B5EF4-FFF2-40B4-BE49-F238E27FC236}">
                      <a16:creationId xmlns:a16="http://schemas.microsoft.com/office/drawing/2014/main" id="{B14BDFA9-746D-512A-C7E6-283DED4672B1}"/>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5F76C56-493C-E9A3-9902-C8C3440E41AB}"/>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1BC4B261-B768-D301-7336-D96E4E3BDA4E}"/>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E75178CD-8E34-535F-8E95-9B4E2FEC50A5}"/>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EA4FA2D5-BF3A-012A-34BF-E6DDCE2AEDD2}"/>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0EC843CA-DC01-4B0E-4456-F99292F81EEF}"/>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A0B28A98-C7D0-FDC4-9FDD-A0D77688B17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999B2FA1-BB2E-DB1C-A66C-08214298818E}"/>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43F2DDA5-EAA3-E3AF-1EEE-341421E6521F}"/>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5AB1651E-2C9F-851D-2072-F111072C7D14}"/>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223DD5D-0859-736B-B637-DA9B9CED646F}"/>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87F50224-25FA-AC3C-8AD8-02D492B27B59}"/>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EE1A7C3F-EAC1-8A31-79F5-B48D0B92414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C384536E-E3A4-9718-B67C-6E04140CBB9B}"/>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AB54AA68-BEF4-D0F9-2A24-D8C435E7175B}"/>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740518B6-5CAD-C7DE-7982-E3DBB9BA2AA1}"/>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6B942355-16C4-1E80-34C5-B72ABE573FEE}"/>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E9AF196D-02A7-69DE-6A16-CD8F3CBE8FE3}"/>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8AAD54DC-CB72-349D-B90D-A98C35506D4D}"/>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F5DE6434-F3BF-9CF9-80BC-828C97BB31A5}"/>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A4CF10EF-8438-D78C-8BE1-9E31067E17A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0F3EE0B4-8A74-6798-9388-4274E17EBF47}"/>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22A1CA2F-C822-432D-91EE-EFE07473200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FB0CDC2F-A807-636E-A30F-3C47E42DFA38}"/>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4BEA1C06-29AF-F20C-FF3F-075C125EDC42}"/>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46FDDE14-C0AA-2FDF-6579-78449A85A98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800A15F7-F991-6AE5-F4D4-9BE1C401AC8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7BA926C3-1411-4B2E-1B41-9DB8BDF99FFD}"/>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9E273D87-0CC4-AC52-235A-B0D495DC2B41}"/>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0BB29866-9851-2E31-8204-A29A0697FA78}"/>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A2A51DA0-BE69-338E-FBBD-D62C455245FC}"/>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CCA6F856-0893-B02C-AECE-CF83EB291641}"/>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9C8E46D5-CD5C-B3CF-38F0-4B2E051FC50D}"/>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C7A296FF-7C15-60AD-57EE-D889775338E9}"/>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9F128396-DA15-71E3-8C2C-BA2BDA81AD56}"/>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ED3E050C-8CD9-30A8-5EE7-DBFCD392BFBD}"/>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D003B0B3-624A-FB89-310E-3574CE688F7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 name="TextBox 9">
              <a:extLst>
                <a:ext uri="{FF2B5EF4-FFF2-40B4-BE49-F238E27FC236}">
                  <a16:creationId xmlns:a16="http://schemas.microsoft.com/office/drawing/2014/main" id="{CC2FEB26-8B24-E56D-3CA3-C40B1760D539}"/>
                </a:ext>
              </a:extLst>
            </p:cNvPr>
            <p:cNvSpPr txBox="1"/>
            <p:nvPr/>
          </p:nvSpPr>
          <p:spPr>
            <a:xfrm>
              <a:off x="4497556" y="1154692"/>
              <a:ext cx="5753811" cy="647826"/>
            </a:xfrm>
            <a:prstGeom prst="rect">
              <a:avLst/>
            </a:prstGeom>
            <a:noFill/>
          </p:spPr>
          <p:txBody>
            <a:bodyPr wrap="square" rtlCol="0">
              <a:spAutoFit/>
            </a:bodyPr>
            <a:lstStyle/>
            <a:p>
              <a:r>
                <a:rPr lang="en-US" sz="2300" b="1" dirty="0">
                  <a:solidFill>
                    <a:schemeClr val="accent2"/>
                  </a:solidFill>
                </a:rPr>
                <a:t>Eliminating the Adverse Upstream Causes </a:t>
              </a:r>
              <a:r>
                <a:rPr lang="en-US" sz="2300" b="1" i="1" dirty="0">
                  <a:solidFill>
                    <a:schemeClr val="accent2"/>
                  </a:solidFill>
                </a:rPr>
                <a:t>&amp;</a:t>
              </a:r>
            </a:p>
            <a:p>
              <a:r>
                <a:rPr lang="en-US" sz="2300" b="1" dirty="0">
                  <a:solidFill>
                    <a:schemeClr val="accent2"/>
                  </a:solidFill>
                </a:rPr>
                <a:t>Identifying &amp; Addressing the Upstream Factors</a:t>
              </a:r>
            </a:p>
          </p:txBody>
        </p:sp>
        <p:sp>
          <p:nvSpPr>
            <p:cNvPr id="11" name="TextBox 10">
              <a:extLst>
                <a:ext uri="{FF2B5EF4-FFF2-40B4-BE49-F238E27FC236}">
                  <a16:creationId xmlns:a16="http://schemas.microsoft.com/office/drawing/2014/main" id="{241AEB6E-0412-DA8B-8227-0C350665D5EE}"/>
                </a:ext>
              </a:extLst>
            </p:cNvPr>
            <p:cNvSpPr txBox="1"/>
            <p:nvPr/>
          </p:nvSpPr>
          <p:spPr>
            <a:xfrm>
              <a:off x="6355537" y="2461444"/>
              <a:ext cx="4167394" cy="647826"/>
            </a:xfrm>
            <a:prstGeom prst="rect">
              <a:avLst/>
            </a:prstGeom>
            <a:noFill/>
          </p:spPr>
          <p:txBody>
            <a:bodyPr wrap="square" rtlCol="0">
              <a:spAutoFit/>
            </a:bodyPr>
            <a:lstStyle/>
            <a:p>
              <a:r>
                <a:rPr lang="en-US" sz="2300" b="1" dirty="0">
                  <a:solidFill>
                    <a:schemeClr val="accent2"/>
                  </a:solidFill>
                </a:rPr>
                <a:t>Documenting &amp; Intervening at the Midstream</a:t>
              </a:r>
            </a:p>
          </p:txBody>
        </p:sp>
        <p:sp>
          <p:nvSpPr>
            <p:cNvPr id="12" name="TextBox 11">
              <a:extLst>
                <a:ext uri="{FF2B5EF4-FFF2-40B4-BE49-F238E27FC236}">
                  <a16:creationId xmlns:a16="http://schemas.microsoft.com/office/drawing/2014/main" id="{2AE455AE-0D94-AB70-1A6D-A0C0159F1D17}"/>
                </a:ext>
              </a:extLst>
            </p:cNvPr>
            <p:cNvSpPr txBox="1"/>
            <p:nvPr/>
          </p:nvSpPr>
          <p:spPr>
            <a:xfrm>
              <a:off x="8140093" y="3803547"/>
              <a:ext cx="2447477" cy="934364"/>
            </a:xfrm>
            <a:prstGeom prst="rect">
              <a:avLst/>
            </a:prstGeom>
            <a:noFill/>
          </p:spPr>
          <p:txBody>
            <a:bodyPr wrap="square" rtlCol="0">
              <a:spAutoFit/>
            </a:bodyPr>
            <a:lstStyle/>
            <a:p>
              <a:r>
                <a:rPr lang="en-US" sz="2300" b="1" dirty="0">
                  <a:solidFill>
                    <a:schemeClr val="accent2"/>
                  </a:solidFill>
                </a:rPr>
                <a:t>Treating, &amp; Alleviating at the Downstream</a:t>
              </a:r>
            </a:p>
          </p:txBody>
        </p:sp>
      </p:grpSp>
    </p:spTree>
    <p:extLst>
      <p:ext uri="{BB962C8B-B14F-4D97-AF65-F5344CB8AC3E}">
        <p14:creationId xmlns:p14="http://schemas.microsoft.com/office/powerpoint/2010/main" val="129490107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ounded Rectangle 20">
            <a:extLst>
              <a:ext uri="{FF2B5EF4-FFF2-40B4-BE49-F238E27FC236}">
                <a16:creationId xmlns:a16="http://schemas.microsoft.com/office/drawing/2014/main" id="{53C17D00-7AAC-A42D-2156-B29B13315AAA}"/>
              </a:ext>
            </a:extLst>
          </p:cNvPr>
          <p:cNvSpPr/>
          <p:nvPr/>
        </p:nvSpPr>
        <p:spPr>
          <a:xfrm>
            <a:off x="4774151" y="1440729"/>
            <a:ext cx="6842160" cy="1334674"/>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a:extLst>
              <a:ext uri="{FF2B5EF4-FFF2-40B4-BE49-F238E27FC236}">
                <a16:creationId xmlns:a16="http://schemas.microsoft.com/office/drawing/2014/main" id="{490D07E9-2F7F-9846-A482-ABE1F38C8B8E}"/>
              </a:ext>
            </a:extLst>
          </p:cNvPr>
          <p:cNvSpPr>
            <a:spLocks noGrp="1"/>
          </p:cNvSpPr>
          <p:nvPr>
            <p:ph type="title"/>
          </p:nvPr>
        </p:nvSpPr>
        <p:spPr>
          <a:xfrm>
            <a:off x="589529" y="213693"/>
            <a:ext cx="5619014" cy="763600"/>
          </a:xfrm>
        </p:spPr>
        <p:txBody>
          <a:bodyPr/>
          <a:lstStyle/>
          <a:p>
            <a:pPr>
              <a:lnSpc>
                <a:spcPct val="100000"/>
              </a:lnSpc>
            </a:pPr>
            <a:r>
              <a:rPr lang="en-US" dirty="0"/>
              <a:t>But what if….</a:t>
            </a:r>
          </a:p>
        </p:txBody>
      </p:sp>
      <p:grpSp>
        <p:nvGrpSpPr>
          <p:cNvPr id="2" name="Group 1">
            <a:extLst>
              <a:ext uri="{FF2B5EF4-FFF2-40B4-BE49-F238E27FC236}">
                <a16:creationId xmlns:a16="http://schemas.microsoft.com/office/drawing/2014/main" id="{330E4A33-3FB9-6562-9444-4FF4D3786828}"/>
              </a:ext>
            </a:extLst>
          </p:cNvPr>
          <p:cNvGrpSpPr/>
          <p:nvPr/>
        </p:nvGrpSpPr>
        <p:grpSpPr>
          <a:xfrm>
            <a:off x="212226" y="1040186"/>
            <a:ext cx="11845061" cy="5547340"/>
            <a:chOff x="709948" y="572657"/>
            <a:chExt cx="9877622" cy="4490908"/>
          </a:xfrm>
        </p:grpSpPr>
        <p:sp>
          <p:nvSpPr>
            <p:cNvPr id="4" name="Round Same Side Corner Rectangle 3">
              <a:extLst>
                <a:ext uri="{FF2B5EF4-FFF2-40B4-BE49-F238E27FC236}">
                  <a16:creationId xmlns:a16="http://schemas.microsoft.com/office/drawing/2014/main" id="{1B0EBA31-4E0E-D0D9-7EEC-5E79883FD96E}"/>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5" name="Group 4">
              <a:extLst>
                <a:ext uri="{FF2B5EF4-FFF2-40B4-BE49-F238E27FC236}">
                  <a16:creationId xmlns:a16="http://schemas.microsoft.com/office/drawing/2014/main" id="{52F47B4C-0F9C-D0DF-A45F-A31FB28B8700}"/>
                </a:ext>
              </a:extLst>
            </p:cNvPr>
            <p:cNvGrpSpPr/>
            <p:nvPr/>
          </p:nvGrpSpPr>
          <p:grpSpPr>
            <a:xfrm>
              <a:off x="6079324" y="3294833"/>
              <a:ext cx="2620375" cy="1768732"/>
              <a:chOff x="6389040" y="3294833"/>
              <a:chExt cx="2620375" cy="1768732"/>
            </a:xfrm>
          </p:grpSpPr>
          <p:grpSp>
            <p:nvGrpSpPr>
              <p:cNvPr id="157" name="Group 156">
                <a:extLst>
                  <a:ext uri="{FF2B5EF4-FFF2-40B4-BE49-F238E27FC236}">
                    <a16:creationId xmlns:a16="http://schemas.microsoft.com/office/drawing/2014/main" id="{257216F0-76ED-8921-B3C6-30F03FD87C06}"/>
                  </a:ext>
                </a:extLst>
              </p:cNvPr>
              <p:cNvGrpSpPr/>
              <p:nvPr/>
            </p:nvGrpSpPr>
            <p:grpSpPr>
              <a:xfrm>
                <a:off x="6389040" y="3294833"/>
                <a:ext cx="2382838" cy="1633537"/>
                <a:chOff x="2850770" y="873827"/>
                <a:chExt cx="2382838" cy="1633537"/>
              </a:xfrm>
            </p:grpSpPr>
            <p:sp>
              <p:nvSpPr>
                <p:cNvPr id="219" name="Freeform 218">
                  <a:extLst>
                    <a:ext uri="{FF2B5EF4-FFF2-40B4-BE49-F238E27FC236}">
                      <a16:creationId xmlns:a16="http://schemas.microsoft.com/office/drawing/2014/main" id="{C449ACEA-3F2F-D242-8AC9-886D0D16C389}"/>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219">
                  <a:extLst>
                    <a:ext uri="{FF2B5EF4-FFF2-40B4-BE49-F238E27FC236}">
                      <a16:creationId xmlns:a16="http://schemas.microsoft.com/office/drawing/2014/main" id="{28E1B740-FDF7-2F59-732D-F6C080605D8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220">
                  <a:extLst>
                    <a:ext uri="{FF2B5EF4-FFF2-40B4-BE49-F238E27FC236}">
                      <a16:creationId xmlns:a16="http://schemas.microsoft.com/office/drawing/2014/main" id="{4141ED7E-B5D6-B4EF-37C2-BD964500BCB6}"/>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221">
                  <a:extLst>
                    <a:ext uri="{FF2B5EF4-FFF2-40B4-BE49-F238E27FC236}">
                      <a16:creationId xmlns:a16="http://schemas.microsoft.com/office/drawing/2014/main" id="{E5ADAC9B-71C2-9AAF-DD16-B4CC2C3B24C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222">
                  <a:extLst>
                    <a:ext uri="{FF2B5EF4-FFF2-40B4-BE49-F238E27FC236}">
                      <a16:creationId xmlns:a16="http://schemas.microsoft.com/office/drawing/2014/main" id="{F273AE5F-E0E5-7630-BDC5-C9FB8F16BE73}"/>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223">
                  <a:extLst>
                    <a:ext uri="{FF2B5EF4-FFF2-40B4-BE49-F238E27FC236}">
                      <a16:creationId xmlns:a16="http://schemas.microsoft.com/office/drawing/2014/main" id="{D9FF5B2A-A064-09AC-8EFF-339FB27937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224">
                  <a:extLst>
                    <a:ext uri="{FF2B5EF4-FFF2-40B4-BE49-F238E27FC236}">
                      <a16:creationId xmlns:a16="http://schemas.microsoft.com/office/drawing/2014/main" id="{E98E89DD-1391-D329-DCDC-4E5AD3811089}"/>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225">
                  <a:extLst>
                    <a:ext uri="{FF2B5EF4-FFF2-40B4-BE49-F238E27FC236}">
                      <a16:creationId xmlns:a16="http://schemas.microsoft.com/office/drawing/2014/main" id="{70223D73-9364-4278-B5B9-9182384246D4}"/>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226">
                  <a:extLst>
                    <a:ext uri="{FF2B5EF4-FFF2-40B4-BE49-F238E27FC236}">
                      <a16:creationId xmlns:a16="http://schemas.microsoft.com/office/drawing/2014/main" id="{BED1DEC4-CF42-6A01-5F1F-82677635FC90}"/>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 name="Group 157">
                <a:extLst>
                  <a:ext uri="{FF2B5EF4-FFF2-40B4-BE49-F238E27FC236}">
                    <a16:creationId xmlns:a16="http://schemas.microsoft.com/office/drawing/2014/main" id="{10FC2495-9FD7-9D44-7560-392F49990D01}"/>
                  </a:ext>
                </a:extLst>
              </p:cNvPr>
              <p:cNvGrpSpPr/>
              <p:nvPr/>
            </p:nvGrpSpPr>
            <p:grpSpPr>
              <a:xfrm>
                <a:off x="7540978" y="4330140"/>
                <a:ext cx="1468437" cy="733425"/>
                <a:chOff x="7910513" y="4429126"/>
                <a:chExt cx="1468437" cy="733425"/>
              </a:xfrm>
              <a:solidFill>
                <a:srgbClr val="B5DBFF"/>
              </a:solidFill>
            </p:grpSpPr>
            <p:sp>
              <p:nvSpPr>
                <p:cNvPr id="159" name="Freeform 158">
                  <a:extLst>
                    <a:ext uri="{FF2B5EF4-FFF2-40B4-BE49-F238E27FC236}">
                      <a16:creationId xmlns:a16="http://schemas.microsoft.com/office/drawing/2014/main" id="{EB650BB6-5D0C-82C3-B1EC-BAD420932453}"/>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CB31A250-8DFC-D381-2E53-DB894984C4A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813A5385-74BB-21F8-85F0-9AE5913BE4E5}"/>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5FE30919-DEEF-AE17-4BBE-D0F26B83A30F}"/>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162">
                  <a:extLst>
                    <a:ext uri="{FF2B5EF4-FFF2-40B4-BE49-F238E27FC236}">
                      <a16:creationId xmlns:a16="http://schemas.microsoft.com/office/drawing/2014/main" id="{3979F1A1-CEA7-6DE7-72AC-E105854076E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1D004B81-2D7A-223A-1631-425BFB82D7BC}"/>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CF6BA2A6-A5D0-AE20-2513-13FD00EFE3F6}"/>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0015A9B6-C3B2-D09B-1761-1DD19D60DE39}"/>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a:extLst>
                    <a:ext uri="{FF2B5EF4-FFF2-40B4-BE49-F238E27FC236}">
                      <a16:creationId xmlns:a16="http://schemas.microsoft.com/office/drawing/2014/main" id="{2F84381C-9219-27B3-D781-BCECD06611F5}"/>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a:extLst>
                    <a:ext uri="{FF2B5EF4-FFF2-40B4-BE49-F238E27FC236}">
                      <a16:creationId xmlns:a16="http://schemas.microsoft.com/office/drawing/2014/main" id="{795E1875-7433-0C3B-E379-117B328ACCC2}"/>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a:extLst>
                    <a:ext uri="{FF2B5EF4-FFF2-40B4-BE49-F238E27FC236}">
                      <a16:creationId xmlns:a16="http://schemas.microsoft.com/office/drawing/2014/main" id="{EEED94DD-4C0C-CCC9-487C-A57013E2F0C1}"/>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a:extLst>
                    <a:ext uri="{FF2B5EF4-FFF2-40B4-BE49-F238E27FC236}">
                      <a16:creationId xmlns:a16="http://schemas.microsoft.com/office/drawing/2014/main" id="{74B5272C-0B76-8DC7-6D42-B9F4BB7361B8}"/>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a:extLst>
                    <a:ext uri="{FF2B5EF4-FFF2-40B4-BE49-F238E27FC236}">
                      <a16:creationId xmlns:a16="http://schemas.microsoft.com/office/drawing/2014/main" id="{C5358728-3F48-BCF5-961C-48CB66D16EF5}"/>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a:extLst>
                    <a:ext uri="{FF2B5EF4-FFF2-40B4-BE49-F238E27FC236}">
                      <a16:creationId xmlns:a16="http://schemas.microsoft.com/office/drawing/2014/main" id="{39C02992-7555-A379-A5C6-203A26E0799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a:extLst>
                    <a:ext uri="{FF2B5EF4-FFF2-40B4-BE49-F238E27FC236}">
                      <a16:creationId xmlns:a16="http://schemas.microsoft.com/office/drawing/2014/main" id="{E7E0B96A-4A2A-DA63-F562-FA7AD5D8FA6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173">
                  <a:extLst>
                    <a:ext uri="{FF2B5EF4-FFF2-40B4-BE49-F238E27FC236}">
                      <a16:creationId xmlns:a16="http://schemas.microsoft.com/office/drawing/2014/main" id="{64170D29-096B-83B7-F6A0-BCEAE70C638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a:extLst>
                    <a:ext uri="{FF2B5EF4-FFF2-40B4-BE49-F238E27FC236}">
                      <a16:creationId xmlns:a16="http://schemas.microsoft.com/office/drawing/2014/main" id="{3C0501D5-317E-C456-F870-1688593E036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a:extLst>
                    <a:ext uri="{FF2B5EF4-FFF2-40B4-BE49-F238E27FC236}">
                      <a16:creationId xmlns:a16="http://schemas.microsoft.com/office/drawing/2014/main" id="{E2675D00-67F1-C538-BDF4-DF3834221F4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a:extLst>
                    <a:ext uri="{FF2B5EF4-FFF2-40B4-BE49-F238E27FC236}">
                      <a16:creationId xmlns:a16="http://schemas.microsoft.com/office/drawing/2014/main" id="{9B7E891D-F5EC-C619-D34B-8FEFC119F448}"/>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a:extLst>
                    <a:ext uri="{FF2B5EF4-FFF2-40B4-BE49-F238E27FC236}">
                      <a16:creationId xmlns:a16="http://schemas.microsoft.com/office/drawing/2014/main" id="{C889EBBE-D03A-4898-783D-395DAADC40EB}"/>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a:extLst>
                    <a:ext uri="{FF2B5EF4-FFF2-40B4-BE49-F238E27FC236}">
                      <a16:creationId xmlns:a16="http://schemas.microsoft.com/office/drawing/2014/main" id="{B49B3A57-7D1E-6998-3838-77B3BACD3236}"/>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a:extLst>
                    <a:ext uri="{FF2B5EF4-FFF2-40B4-BE49-F238E27FC236}">
                      <a16:creationId xmlns:a16="http://schemas.microsoft.com/office/drawing/2014/main" id="{66EEBF19-5EB6-1A4B-B9BB-DD898DBD3CD4}"/>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180">
                  <a:extLst>
                    <a:ext uri="{FF2B5EF4-FFF2-40B4-BE49-F238E27FC236}">
                      <a16:creationId xmlns:a16="http://schemas.microsoft.com/office/drawing/2014/main" id="{2AFCA7E3-C919-16E0-3BF5-9C336D026AD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181">
                  <a:extLst>
                    <a:ext uri="{FF2B5EF4-FFF2-40B4-BE49-F238E27FC236}">
                      <a16:creationId xmlns:a16="http://schemas.microsoft.com/office/drawing/2014/main" id="{AADE0481-3AF3-6965-BF30-FA090FEBC2A0}"/>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a:extLst>
                    <a:ext uri="{FF2B5EF4-FFF2-40B4-BE49-F238E27FC236}">
                      <a16:creationId xmlns:a16="http://schemas.microsoft.com/office/drawing/2014/main" id="{2BF1788A-9FDE-F20D-870A-13EFFFB72FC3}"/>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a:extLst>
                    <a:ext uri="{FF2B5EF4-FFF2-40B4-BE49-F238E27FC236}">
                      <a16:creationId xmlns:a16="http://schemas.microsoft.com/office/drawing/2014/main" id="{FF6E2CEE-B030-8A9C-7197-F921D054AD6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a:extLst>
                    <a:ext uri="{FF2B5EF4-FFF2-40B4-BE49-F238E27FC236}">
                      <a16:creationId xmlns:a16="http://schemas.microsoft.com/office/drawing/2014/main" id="{83053D65-907E-DCFC-6A5B-94B9D89F3629}"/>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a:extLst>
                    <a:ext uri="{FF2B5EF4-FFF2-40B4-BE49-F238E27FC236}">
                      <a16:creationId xmlns:a16="http://schemas.microsoft.com/office/drawing/2014/main" id="{2D0F7A61-1B12-A7FF-50CD-735637C7C0AD}"/>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a:extLst>
                    <a:ext uri="{FF2B5EF4-FFF2-40B4-BE49-F238E27FC236}">
                      <a16:creationId xmlns:a16="http://schemas.microsoft.com/office/drawing/2014/main" id="{3D95A99C-F3F9-BC49-05AE-4C36BCE9F60E}"/>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a:extLst>
                    <a:ext uri="{FF2B5EF4-FFF2-40B4-BE49-F238E27FC236}">
                      <a16:creationId xmlns:a16="http://schemas.microsoft.com/office/drawing/2014/main" id="{4863FBF7-137B-C43E-EA2D-0A0B20145DE1}"/>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a:extLst>
                    <a:ext uri="{FF2B5EF4-FFF2-40B4-BE49-F238E27FC236}">
                      <a16:creationId xmlns:a16="http://schemas.microsoft.com/office/drawing/2014/main" id="{779AC050-CB0A-7E94-9989-428220270EC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a:extLst>
                    <a:ext uri="{FF2B5EF4-FFF2-40B4-BE49-F238E27FC236}">
                      <a16:creationId xmlns:a16="http://schemas.microsoft.com/office/drawing/2014/main" id="{E27855EB-46F1-BE5B-6601-9D026D1E0B70}"/>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1E41A2D1-75CE-EF72-0F36-DD2C4063E6D0}"/>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41034EDE-9093-BA01-53BF-7C2DC2FA4F87}"/>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EF535E56-9EC1-704F-13D5-FEDA746A637A}"/>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10F6B02E-2D7D-20D8-840B-D377236C30BF}"/>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B70F0953-0372-71E6-3C66-89A6103B4872}"/>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0BEB6260-B3D3-C5EA-A20C-6D56401D92E1}"/>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a:extLst>
                    <a:ext uri="{FF2B5EF4-FFF2-40B4-BE49-F238E27FC236}">
                      <a16:creationId xmlns:a16="http://schemas.microsoft.com/office/drawing/2014/main" id="{6ED38D9D-501C-F391-AAEA-8CADE0B74858}"/>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a:extLst>
                    <a:ext uri="{FF2B5EF4-FFF2-40B4-BE49-F238E27FC236}">
                      <a16:creationId xmlns:a16="http://schemas.microsoft.com/office/drawing/2014/main" id="{403F5939-1E6A-19EE-8660-29504FF5C816}"/>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a:extLst>
                    <a:ext uri="{FF2B5EF4-FFF2-40B4-BE49-F238E27FC236}">
                      <a16:creationId xmlns:a16="http://schemas.microsoft.com/office/drawing/2014/main" id="{3E759C62-2C0F-7341-EAC5-DC730BBB63B9}"/>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a:extLst>
                    <a:ext uri="{FF2B5EF4-FFF2-40B4-BE49-F238E27FC236}">
                      <a16:creationId xmlns:a16="http://schemas.microsoft.com/office/drawing/2014/main" id="{5749A0F7-3F66-816D-783E-163A090B6B5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a:extLst>
                    <a:ext uri="{FF2B5EF4-FFF2-40B4-BE49-F238E27FC236}">
                      <a16:creationId xmlns:a16="http://schemas.microsoft.com/office/drawing/2014/main" id="{76A41EBF-C3DC-44AB-1A7D-196712FC94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a:extLst>
                    <a:ext uri="{FF2B5EF4-FFF2-40B4-BE49-F238E27FC236}">
                      <a16:creationId xmlns:a16="http://schemas.microsoft.com/office/drawing/2014/main" id="{E8C4A18E-F684-04D7-A707-E9820050512E}"/>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a:extLst>
                    <a:ext uri="{FF2B5EF4-FFF2-40B4-BE49-F238E27FC236}">
                      <a16:creationId xmlns:a16="http://schemas.microsoft.com/office/drawing/2014/main" id="{8C24517A-25D3-558D-3DB8-253CF6AFF243}"/>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3">
                  <a:extLst>
                    <a:ext uri="{FF2B5EF4-FFF2-40B4-BE49-F238E27FC236}">
                      <a16:creationId xmlns:a16="http://schemas.microsoft.com/office/drawing/2014/main" id="{AC0F06F3-3453-979E-3E7C-006F1CAD9B64}"/>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4">
                  <a:extLst>
                    <a:ext uri="{FF2B5EF4-FFF2-40B4-BE49-F238E27FC236}">
                      <a16:creationId xmlns:a16="http://schemas.microsoft.com/office/drawing/2014/main" id="{A94CDD72-04FD-8FEB-8D14-D2C63072EABC}"/>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5">
                  <a:extLst>
                    <a:ext uri="{FF2B5EF4-FFF2-40B4-BE49-F238E27FC236}">
                      <a16:creationId xmlns:a16="http://schemas.microsoft.com/office/drawing/2014/main" id="{E460A800-ED28-27A7-D53D-8D3A93F0A746}"/>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206">
                  <a:extLst>
                    <a:ext uri="{FF2B5EF4-FFF2-40B4-BE49-F238E27FC236}">
                      <a16:creationId xmlns:a16="http://schemas.microsoft.com/office/drawing/2014/main" id="{E7D5CBA7-12DA-460F-3236-0107ABD63A57}"/>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207">
                  <a:extLst>
                    <a:ext uri="{FF2B5EF4-FFF2-40B4-BE49-F238E27FC236}">
                      <a16:creationId xmlns:a16="http://schemas.microsoft.com/office/drawing/2014/main" id="{FA0FD67A-AF83-C662-E4D8-9C9338E363D0}"/>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208">
                  <a:extLst>
                    <a:ext uri="{FF2B5EF4-FFF2-40B4-BE49-F238E27FC236}">
                      <a16:creationId xmlns:a16="http://schemas.microsoft.com/office/drawing/2014/main" id="{F62B2DC9-86FD-3CA6-7AF9-D8A62A89BFC8}"/>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209">
                  <a:extLst>
                    <a:ext uri="{FF2B5EF4-FFF2-40B4-BE49-F238E27FC236}">
                      <a16:creationId xmlns:a16="http://schemas.microsoft.com/office/drawing/2014/main" id="{C477E8F3-0EB6-9455-8B03-FF81D41C2F16}"/>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210">
                  <a:extLst>
                    <a:ext uri="{FF2B5EF4-FFF2-40B4-BE49-F238E27FC236}">
                      <a16:creationId xmlns:a16="http://schemas.microsoft.com/office/drawing/2014/main" id="{33351E03-94F5-B3E7-6DB4-1B0A610B410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211">
                  <a:extLst>
                    <a:ext uri="{FF2B5EF4-FFF2-40B4-BE49-F238E27FC236}">
                      <a16:creationId xmlns:a16="http://schemas.microsoft.com/office/drawing/2014/main" id="{4547E4E3-9756-25B2-B7B8-F5D98549A4B0}"/>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212">
                  <a:extLst>
                    <a:ext uri="{FF2B5EF4-FFF2-40B4-BE49-F238E27FC236}">
                      <a16:creationId xmlns:a16="http://schemas.microsoft.com/office/drawing/2014/main" id="{1D345029-EB58-97B3-1F89-C1167E1F99CE}"/>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213">
                  <a:extLst>
                    <a:ext uri="{FF2B5EF4-FFF2-40B4-BE49-F238E27FC236}">
                      <a16:creationId xmlns:a16="http://schemas.microsoft.com/office/drawing/2014/main" id="{A60FB377-B3EA-EDC7-A5F5-3EA5B90CF0B2}"/>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214">
                  <a:extLst>
                    <a:ext uri="{FF2B5EF4-FFF2-40B4-BE49-F238E27FC236}">
                      <a16:creationId xmlns:a16="http://schemas.microsoft.com/office/drawing/2014/main" id="{C2DC69A3-F9C2-35BF-0466-3153A2695924}"/>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215">
                  <a:extLst>
                    <a:ext uri="{FF2B5EF4-FFF2-40B4-BE49-F238E27FC236}">
                      <a16:creationId xmlns:a16="http://schemas.microsoft.com/office/drawing/2014/main" id="{D76AB7AA-781D-7A5A-80DB-F0EA5BDC88E5}"/>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216">
                  <a:extLst>
                    <a:ext uri="{FF2B5EF4-FFF2-40B4-BE49-F238E27FC236}">
                      <a16:creationId xmlns:a16="http://schemas.microsoft.com/office/drawing/2014/main" id="{DA4F2DA3-592D-CE38-824B-D23E2C02BD94}"/>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217">
                  <a:extLst>
                    <a:ext uri="{FF2B5EF4-FFF2-40B4-BE49-F238E27FC236}">
                      <a16:creationId xmlns:a16="http://schemas.microsoft.com/office/drawing/2014/main" id="{1CB140E7-CD6C-90A9-D821-BECBF969B58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Round Same Side Corner Rectangle 5">
              <a:extLst>
                <a:ext uri="{FF2B5EF4-FFF2-40B4-BE49-F238E27FC236}">
                  <a16:creationId xmlns:a16="http://schemas.microsoft.com/office/drawing/2014/main" id="{733F48BD-253E-7913-3A03-F51C23F10CCD}"/>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ED58CE73-78FC-8D3C-B9BD-9CE8B4782FCB}"/>
                </a:ext>
              </a:extLst>
            </p:cNvPr>
            <p:cNvGrpSpPr/>
            <p:nvPr/>
          </p:nvGrpSpPr>
          <p:grpSpPr>
            <a:xfrm>
              <a:off x="4294265" y="1933745"/>
              <a:ext cx="2620375" cy="1768732"/>
              <a:chOff x="4603981" y="1933745"/>
              <a:chExt cx="2620375" cy="1768732"/>
            </a:xfrm>
          </p:grpSpPr>
          <p:grpSp>
            <p:nvGrpSpPr>
              <p:cNvPr id="86" name="Group 85">
                <a:extLst>
                  <a:ext uri="{FF2B5EF4-FFF2-40B4-BE49-F238E27FC236}">
                    <a16:creationId xmlns:a16="http://schemas.microsoft.com/office/drawing/2014/main" id="{2A1EA852-53C2-0828-1B19-82EB5002CE77}"/>
                  </a:ext>
                </a:extLst>
              </p:cNvPr>
              <p:cNvGrpSpPr/>
              <p:nvPr/>
            </p:nvGrpSpPr>
            <p:grpSpPr>
              <a:xfrm>
                <a:off x="4603981" y="1933745"/>
                <a:ext cx="2382838" cy="1633537"/>
                <a:chOff x="2850770" y="873827"/>
                <a:chExt cx="2382838" cy="1633537"/>
              </a:xfrm>
            </p:grpSpPr>
            <p:sp>
              <p:nvSpPr>
                <p:cNvPr id="148" name="Freeform 147">
                  <a:extLst>
                    <a:ext uri="{FF2B5EF4-FFF2-40B4-BE49-F238E27FC236}">
                      <a16:creationId xmlns:a16="http://schemas.microsoft.com/office/drawing/2014/main" id="{5DAD6A1E-00BC-8C30-7419-F04293E9E49A}"/>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F5D79E67-EB8A-3B5C-BB20-143629E242D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D0CD4CAB-C3C5-E5AD-6480-F58800404DE0}"/>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1760B1C9-DF69-6C6D-AF1B-6099331C9DB4}"/>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59DF7412-09C1-7C0E-4474-B14A47A22B14}"/>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9998B3B6-C721-E694-3887-F0A30A90AE9F}"/>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5DABC79C-D7D8-2F83-DF83-C230392ADBBD}"/>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87F9D683-8CA4-019D-984A-FBC8F0E3608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2F75314C-B6DA-DBAA-1EFF-600666623444}"/>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a:extLst>
                  <a:ext uri="{FF2B5EF4-FFF2-40B4-BE49-F238E27FC236}">
                    <a16:creationId xmlns:a16="http://schemas.microsoft.com/office/drawing/2014/main" id="{83DAE02C-8FB4-8A10-B4B8-729E2B870686}"/>
                  </a:ext>
                </a:extLst>
              </p:cNvPr>
              <p:cNvGrpSpPr/>
              <p:nvPr/>
            </p:nvGrpSpPr>
            <p:grpSpPr>
              <a:xfrm>
                <a:off x="5755919" y="2969052"/>
                <a:ext cx="1468437" cy="733425"/>
                <a:chOff x="7910513" y="4429126"/>
                <a:chExt cx="1468437" cy="733425"/>
              </a:xfrm>
              <a:solidFill>
                <a:srgbClr val="B5DBFF"/>
              </a:solidFill>
            </p:grpSpPr>
            <p:sp>
              <p:nvSpPr>
                <p:cNvPr id="88" name="Freeform 87">
                  <a:extLst>
                    <a:ext uri="{FF2B5EF4-FFF2-40B4-BE49-F238E27FC236}">
                      <a16:creationId xmlns:a16="http://schemas.microsoft.com/office/drawing/2014/main" id="{DCF813B5-D32D-29CD-F506-205FA7DD4E3E}"/>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D2AA84B3-C847-A12F-6D90-34B9125BFEE1}"/>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7B285F69-687C-F7BE-C55E-38E92EB080BC}"/>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C7817219-E7D4-0AED-E675-F865465319D7}"/>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91">
                  <a:extLst>
                    <a:ext uri="{FF2B5EF4-FFF2-40B4-BE49-F238E27FC236}">
                      <a16:creationId xmlns:a16="http://schemas.microsoft.com/office/drawing/2014/main" id="{EC7B614A-5422-2E86-0A9E-87DDE998FA87}"/>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6A5A8E55-1629-7372-354E-3492A166A38F}"/>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4A5D4BA-D586-1CF0-38E7-A116C265912C}"/>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A69CB592-415D-D78E-B4A3-37B66B16D30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2B86573B-01C2-FA6F-7D82-0F480E35C630}"/>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F9A7EBFA-23FD-0287-A987-DF3798401B3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127AF366-5EA9-E2A1-7277-7F1925932542}"/>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FEC32264-21C7-5715-B84C-1CCA6506814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9F755A0D-C7C8-8EF9-AB11-EBCE6582966B}"/>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684CA13D-4EE3-917D-E967-FAF017B2926C}"/>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8E4C2E2E-D309-7BDF-0338-E774363D5FA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102">
                  <a:extLst>
                    <a:ext uri="{FF2B5EF4-FFF2-40B4-BE49-F238E27FC236}">
                      <a16:creationId xmlns:a16="http://schemas.microsoft.com/office/drawing/2014/main" id="{84B29B72-18AE-9CDA-A44D-BE7DEF2A33CC}"/>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AE34388C-1595-7934-1F23-81D59D9FF831}"/>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FB739567-8064-F247-823B-CA9A416901F6}"/>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880E02FD-2DA4-FC48-0BE0-3D435FB52D85}"/>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F357C1D8-6360-8005-412B-93E08BCC47E4}"/>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9D145448-57C2-DD5D-BF50-8D106071B6B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A666F2E1-BBCC-DCAA-BE6E-F84D4DAA19BD}"/>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109">
                  <a:extLst>
                    <a:ext uri="{FF2B5EF4-FFF2-40B4-BE49-F238E27FC236}">
                      <a16:creationId xmlns:a16="http://schemas.microsoft.com/office/drawing/2014/main" id="{B58E6016-9141-715C-F40B-12039927FC91}"/>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110">
                  <a:extLst>
                    <a:ext uri="{FF2B5EF4-FFF2-40B4-BE49-F238E27FC236}">
                      <a16:creationId xmlns:a16="http://schemas.microsoft.com/office/drawing/2014/main" id="{C23751FC-44B1-A409-6566-CD5057D0B5F2}"/>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6BEBB165-691C-0449-427F-2D5DBC3D44CF}"/>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E40DA97D-6547-A750-E02E-6EF2F8AE3C59}"/>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07DDB304-AE8E-97EA-50DF-A8F5BBBA2880}"/>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0583CAE6-ACD6-7ADB-F64B-1D94C4F938E1}"/>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2B13E05F-61C2-D497-04B1-B490300AA600}"/>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DD71614A-EA83-5FF1-A9DF-04AE5521BD24}"/>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428779C0-2C56-FC7B-FFD3-827B08602166}"/>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E4C4C470-1FD0-33D2-2B7F-BA5397417087}"/>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43683964-31C8-E4D4-00B4-DC7654AE866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2E8ADB89-D600-12C5-E73F-33C3395C69A5}"/>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3992F767-5454-B118-A7AA-B78254068A3C}"/>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0F1D7A08-5989-43A9-74A2-01438AAE0A51}"/>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79B1A5D0-DE41-6C85-83CA-DFCF19D753FD}"/>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EB8A22C7-D156-8255-3436-C62A93D46CB9}"/>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D997B9E-BCCB-B48D-51FC-A2C4B475F0E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465AC1CB-1620-A2C3-4DDA-8114E2DB3CA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BB47AA63-B948-E5BB-0A1B-C99A067BF75E}"/>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01F7A878-83FE-4EAA-B53D-9209D6C433C2}"/>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DF219F39-5390-DB4C-E451-D725D1997456}"/>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155997D5-CFDF-2095-6EC9-21FE6BE36B4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86F18ECB-CE70-CF8E-6216-302EB00B960E}"/>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069498B7-C4C3-6827-7B87-26532345E93B}"/>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18F5A0D0-B39E-8DCD-50B9-809C489EE42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ED3518A2-5375-16EF-AB81-29BD19D73ECA}"/>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91637347-FBD4-C997-E5A3-A600614542AD}"/>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31136BA2-D9D0-EB38-A1B5-73D24715F4CC}"/>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3C5FC43C-2F19-1887-35D4-06DA19927FEE}"/>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77DCC96F-5A90-CA8E-B697-EC8A18F7B1CB}"/>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A417AEF3-39A8-BA0C-011E-A794D523060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7D2E17D7-2DC2-9CF8-AAD2-A67363CC7EBB}"/>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A423C17C-5B85-1604-2E13-9D5D76FEA82C}"/>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3A02832B-203A-03E1-7806-63256130AA1B}"/>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9B6E2983-D925-4C07-CE79-529737C48CB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B9E69940-5A76-AE5E-BC8D-46E1D7EB3942}"/>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A4588EA1-3824-AF1E-4DC8-5278A3FBA6A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E29D2B51-92DC-C037-3355-05EAD35B456F}"/>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 name="Round Same Side Corner Rectangle 7">
              <a:extLst>
                <a:ext uri="{FF2B5EF4-FFF2-40B4-BE49-F238E27FC236}">
                  <a16:creationId xmlns:a16="http://schemas.microsoft.com/office/drawing/2014/main" id="{7F19E601-3527-C070-C46F-7B8F670EF7CC}"/>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C25B3800-1F85-AD11-3528-CDACED398F93}"/>
                </a:ext>
              </a:extLst>
            </p:cNvPr>
            <p:cNvGrpSpPr/>
            <p:nvPr/>
          </p:nvGrpSpPr>
          <p:grpSpPr>
            <a:xfrm>
              <a:off x="2436474" y="572657"/>
              <a:ext cx="2620375" cy="1768732"/>
              <a:chOff x="2746190" y="572657"/>
              <a:chExt cx="2620375" cy="1768732"/>
            </a:xfrm>
          </p:grpSpPr>
          <p:grpSp>
            <p:nvGrpSpPr>
              <p:cNvPr id="13" name="Group 12">
                <a:extLst>
                  <a:ext uri="{FF2B5EF4-FFF2-40B4-BE49-F238E27FC236}">
                    <a16:creationId xmlns:a16="http://schemas.microsoft.com/office/drawing/2014/main" id="{6EB7FA87-A2B5-7C8A-892B-FAFC8C75CB57}"/>
                  </a:ext>
                </a:extLst>
              </p:cNvPr>
              <p:cNvGrpSpPr/>
              <p:nvPr/>
            </p:nvGrpSpPr>
            <p:grpSpPr>
              <a:xfrm>
                <a:off x="2746190" y="572657"/>
                <a:ext cx="2382838" cy="1633537"/>
                <a:chOff x="2850770" y="873827"/>
                <a:chExt cx="2382838" cy="1633537"/>
              </a:xfrm>
            </p:grpSpPr>
            <p:sp>
              <p:nvSpPr>
                <p:cNvPr id="77" name="Freeform 76">
                  <a:extLst>
                    <a:ext uri="{FF2B5EF4-FFF2-40B4-BE49-F238E27FC236}">
                      <a16:creationId xmlns:a16="http://schemas.microsoft.com/office/drawing/2014/main" id="{368BD379-9CCC-9B46-A205-119AD4C446C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8" name="Freeform 77">
                  <a:extLst>
                    <a:ext uri="{FF2B5EF4-FFF2-40B4-BE49-F238E27FC236}">
                      <a16:creationId xmlns:a16="http://schemas.microsoft.com/office/drawing/2014/main" id="{FC67F98C-EBF0-A566-4189-9CD043536718}"/>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9367FF0B-6E43-7A00-A9D8-DAA6B163352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825324AE-2ADA-7950-5769-03EF9D2DB728}"/>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EC4E4BCE-20DE-9693-9D24-916F3EB86438}"/>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698B289E-5461-39F3-0825-7FE94A3827BE}"/>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B0EBB2EA-339C-ECAF-5735-8BA0C7E1E67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26F2DDD2-DD4C-BA60-80CC-B6748FB855D0}"/>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569E2123-2D1A-28A2-2013-57A34F1A148E}"/>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a:extLst>
                  <a:ext uri="{FF2B5EF4-FFF2-40B4-BE49-F238E27FC236}">
                    <a16:creationId xmlns:a16="http://schemas.microsoft.com/office/drawing/2014/main" id="{B1962D20-3745-A007-811E-AF5CA97910DA}"/>
                  </a:ext>
                </a:extLst>
              </p:cNvPr>
              <p:cNvGrpSpPr/>
              <p:nvPr/>
            </p:nvGrpSpPr>
            <p:grpSpPr>
              <a:xfrm>
                <a:off x="3898128" y="1607964"/>
                <a:ext cx="1468437" cy="733425"/>
                <a:chOff x="7910513" y="4429126"/>
                <a:chExt cx="1468437" cy="733425"/>
              </a:xfrm>
              <a:solidFill>
                <a:srgbClr val="B5DBFF"/>
              </a:solidFill>
            </p:grpSpPr>
            <p:sp>
              <p:nvSpPr>
                <p:cNvPr id="15" name="Freeform 14">
                  <a:extLst>
                    <a:ext uri="{FF2B5EF4-FFF2-40B4-BE49-F238E27FC236}">
                      <a16:creationId xmlns:a16="http://schemas.microsoft.com/office/drawing/2014/main" id="{3FF61CF1-6A9E-2533-6F65-2748CA2D29FD}"/>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09C1090D-CD76-6D15-2089-34F437206826}"/>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949146BF-3E13-227F-892B-4EC5C8AD53D6}"/>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F6E56001-8FED-4628-2177-3558CFA9143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19">
                  <a:extLst>
                    <a:ext uri="{FF2B5EF4-FFF2-40B4-BE49-F238E27FC236}">
                      <a16:creationId xmlns:a16="http://schemas.microsoft.com/office/drawing/2014/main" id="{ECF3A51E-D60B-D187-B179-E8B31495FB26}"/>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3546FDC0-499C-C5FB-7F91-04E8DDED0FA2}"/>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C60F56EE-AB9C-80D2-C4F3-A27EDBF0B00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04CC3165-1ADF-9531-BD02-97D9BFF13474}"/>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024FE7B8-2FD3-E3CC-F5A1-11796887FF53}"/>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61ABCC1-0B70-C9DB-8390-2936A4A2E90D}"/>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D0B3343-0A7B-1448-7805-92987F4DF6C7}"/>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C255A8C1-9CD8-3E2C-E762-A0B566B9E863}"/>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DF73AD12-C7A5-E965-0875-C7FEAB363E10}"/>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2FFC75D-BA90-7FFA-30AC-77D87C8417A4}"/>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E2519CC6-AB04-EBB9-9753-247A9B9EC4C0}"/>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31">
                  <a:extLst>
                    <a:ext uri="{FF2B5EF4-FFF2-40B4-BE49-F238E27FC236}">
                      <a16:creationId xmlns:a16="http://schemas.microsoft.com/office/drawing/2014/main" id="{1C426A8F-A77F-597C-04A4-9AA6799E2983}"/>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95E230C5-0C46-78E3-FFC2-374D2FDC355E}"/>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16E4445C-7692-AF7B-7B3D-A17B0697EFD9}"/>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7EB4B2A6-8F45-7A4B-1694-4C567613188D}"/>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03F67E9A-B607-3292-5A7E-D10E72C480CC}"/>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6B39DB88-CDED-9546-1BAD-956728087A8B}"/>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936E5EE1-551B-FA41-42CF-4BE5F4C0376F}"/>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38">
                  <a:extLst>
                    <a:ext uri="{FF2B5EF4-FFF2-40B4-BE49-F238E27FC236}">
                      <a16:creationId xmlns:a16="http://schemas.microsoft.com/office/drawing/2014/main" id="{070ABAEF-2522-7E10-5690-AE678E767C92}"/>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9">
                  <a:extLst>
                    <a:ext uri="{FF2B5EF4-FFF2-40B4-BE49-F238E27FC236}">
                      <a16:creationId xmlns:a16="http://schemas.microsoft.com/office/drawing/2014/main" id="{B14BDFA9-746D-512A-C7E6-283DED4672B1}"/>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5F76C56-493C-E9A3-9902-C8C3440E41AB}"/>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1BC4B261-B768-D301-7336-D96E4E3BDA4E}"/>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E75178CD-8E34-535F-8E95-9B4E2FEC50A5}"/>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EA4FA2D5-BF3A-012A-34BF-E6DDCE2AEDD2}"/>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0EC843CA-DC01-4B0E-4456-F99292F81EEF}"/>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A0B28A98-C7D0-FDC4-9FDD-A0D77688B17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999B2FA1-BB2E-DB1C-A66C-08214298818E}"/>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43F2DDA5-EAA3-E3AF-1EEE-341421E6521F}"/>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5AB1651E-2C9F-851D-2072-F111072C7D14}"/>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223DD5D-0859-736B-B637-DA9B9CED646F}"/>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87F50224-25FA-AC3C-8AD8-02D492B27B59}"/>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EE1A7C3F-EAC1-8A31-79F5-B48D0B92414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C384536E-E3A4-9718-B67C-6E04140CBB9B}"/>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AB54AA68-BEF4-D0F9-2A24-D8C435E7175B}"/>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740518B6-5CAD-C7DE-7982-E3DBB9BA2AA1}"/>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6B942355-16C4-1E80-34C5-B72ABE573FEE}"/>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E9AF196D-02A7-69DE-6A16-CD8F3CBE8FE3}"/>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8AAD54DC-CB72-349D-B90D-A98C35506D4D}"/>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F5DE6434-F3BF-9CF9-80BC-828C97BB31A5}"/>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A4CF10EF-8438-D78C-8BE1-9E31067E17A9}"/>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0F3EE0B4-8A74-6798-9388-4274E17EBF47}"/>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22A1CA2F-C822-432D-91EE-EFE07473200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FB0CDC2F-A807-636E-A30F-3C47E42DFA38}"/>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4BEA1C06-29AF-F20C-FF3F-075C125EDC42}"/>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46FDDE14-C0AA-2FDF-6579-78449A85A98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800A15F7-F991-6AE5-F4D4-9BE1C401AC8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7BA926C3-1411-4B2E-1B41-9DB8BDF99FFD}"/>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9E273D87-0CC4-AC52-235A-B0D495DC2B41}"/>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0BB29866-9851-2E31-8204-A29A0697FA78}"/>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A2A51DA0-BE69-338E-FBBD-D62C455245FC}"/>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CCA6F856-0893-B02C-AECE-CF83EB291641}"/>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9C8E46D5-CD5C-B3CF-38F0-4B2E051FC50D}"/>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C7A296FF-7C15-60AD-57EE-D889775338E9}"/>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9F128396-DA15-71E3-8C2C-BA2BDA81AD56}"/>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ED3E050C-8CD9-30A8-5EE7-DBFCD392BFBD}"/>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D003B0B3-624A-FB89-310E-3574CE688F7E}"/>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0" name="TextBox 9">
              <a:extLst>
                <a:ext uri="{FF2B5EF4-FFF2-40B4-BE49-F238E27FC236}">
                  <a16:creationId xmlns:a16="http://schemas.microsoft.com/office/drawing/2014/main" id="{CC2FEB26-8B24-E56D-3CA3-C40B1760D539}"/>
                </a:ext>
              </a:extLst>
            </p:cNvPr>
            <p:cNvSpPr txBox="1"/>
            <p:nvPr/>
          </p:nvSpPr>
          <p:spPr>
            <a:xfrm>
              <a:off x="4497556" y="1154692"/>
              <a:ext cx="5753811" cy="647826"/>
            </a:xfrm>
            <a:prstGeom prst="rect">
              <a:avLst/>
            </a:prstGeom>
            <a:noFill/>
          </p:spPr>
          <p:txBody>
            <a:bodyPr wrap="square" rtlCol="0">
              <a:spAutoFit/>
            </a:bodyPr>
            <a:lstStyle/>
            <a:p>
              <a:r>
                <a:rPr lang="en-US" sz="2300" b="1" dirty="0">
                  <a:solidFill>
                    <a:schemeClr val="accent2"/>
                  </a:solidFill>
                </a:rPr>
                <a:t>Eliminating the Adverse Upstream Causes </a:t>
              </a:r>
              <a:r>
                <a:rPr lang="en-US" sz="2300" b="1" i="1" dirty="0">
                  <a:solidFill>
                    <a:schemeClr val="accent2"/>
                  </a:solidFill>
                </a:rPr>
                <a:t>&amp;</a:t>
              </a:r>
            </a:p>
            <a:p>
              <a:r>
                <a:rPr lang="en-US" sz="2300" b="1" dirty="0">
                  <a:solidFill>
                    <a:schemeClr val="accent2"/>
                  </a:solidFill>
                </a:rPr>
                <a:t>Identifying &amp; Addressing the Upstream Factors</a:t>
              </a:r>
            </a:p>
          </p:txBody>
        </p:sp>
        <p:sp>
          <p:nvSpPr>
            <p:cNvPr id="11" name="TextBox 10">
              <a:extLst>
                <a:ext uri="{FF2B5EF4-FFF2-40B4-BE49-F238E27FC236}">
                  <a16:creationId xmlns:a16="http://schemas.microsoft.com/office/drawing/2014/main" id="{241AEB6E-0412-DA8B-8227-0C350665D5EE}"/>
                </a:ext>
              </a:extLst>
            </p:cNvPr>
            <p:cNvSpPr txBox="1"/>
            <p:nvPr/>
          </p:nvSpPr>
          <p:spPr>
            <a:xfrm>
              <a:off x="6355537" y="2461444"/>
              <a:ext cx="4167394" cy="647826"/>
            </a:xfrm>
            <a:prstGeom prst="rect">
              <a:avLst/>
            </a:prstGeom>
            <a:noFill/>
          </p:spPr>
          <p:txBody>
            <a:bodyPr wrap="square" rtlCol="0">
              <a:spAutoFit/>
            </a:bodyPr>
            <a:lstStyle/>
            <a:p>
              <a:r>
                <a:rPr lang="en-US" sz="2300" b="1" dirty="0">
                  <a:solidFill>
                    <a:schemeClr val="accent2"/>
                  </a:solidFill>
                </a:rPr>
                <a:t>Documenting &amp; Intervening at the Midstream</a:t>
              </a:r>
            </a:p>
          </p:txBody>
        </p:sp>
        <p:sp>
          <p:nvSpPr>
            <p:cNvPr id="12" name="TextBox 11">
              <a:extLst>
                <a:ext uri="{FF2B5EF4-FFF2-40B4-BE49-F238E27FC236}">
                  <a16:creationId xmlns:a16="http://schemas.microsoft.com/office/drawing/2014/main" id="{2AE455AE-0D94-AB70-1A6D-A0C0159F1D17}"/>
                </a:ext>
              </a:extLst>
            </p:cNvPr>
            <p:cNvSpPr txBox="1"/>
            <p:nvPr/>
          </p:nvSpPr>
          <p:spPr>
            <a:xfrm>
              <a:off x="8140093" y="3803547"/>
              <a:ext cx="2447477" cy="934364"/>
            </a:xfrm>
            <a:prstGeom prst="rect">
              <a:avLst/>
            </a:prstGeom>
            <a:noFill/>
          </p:spPr>
          <p:txBody>
            <a:bodyPr wrap="square" rtlCol="0">
              <a:spAutoFit/>
            </a:bodyPr>
            <a:lstStyle/>
            <a:p>
              <a:r>
                <a:rPr lang="en-US" sz="2300" b="1" dirty="0">
                  <a:solidFill>
                    <a:schemeClr val="accent2"/>
                  </a:solidFill>
                </a:rPr>
                <a:t>Treating, &amp; Alleviating at the Downstream</a:t>
              </a:r>
            </a:p>
          </p:txBody>
        </p:sp>
      </p:grpSp>
    </p:spTree>
    <p:extLst>
      <p:ext uri="{BB962C8B-B14F-4D97-AF65-F5344CB8AC3E}">
        <p14:creationId xmlns:p14="http://schemas.microsoft.com/office/powerpoint/2010/main" val="160386117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CA37DFB6-CCD4-0414-40C8-83E82F4593BC}"/>
              </a:ext>
            </a:extLst>
          </p:cNvPr>
          <p:cNvSpPr/>
          <p:nvPr/>
        </p:nvSpPr>
        <p:spPr>
          <a:xfrm>
            <a:off x="0" y="0"/>
            <a:ext cx="12192000" cy="6858000"/>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pic>
        <p:nvPicPr>
          <p:cNvPr id="19" name="Picture 18" descr="A view of a forest and mountains&#10;&#10;Description automatically generated">
            <a:extLst>
              <a:ext uri="{FF2B5EF4-FFF2-40B4-BE49-F238E27FC236}">
                <a16:creationId xmlns:a16="http://schemas.microsoft.com/office/drawing/2014/main" id="{94C516AA-F7A1-B6FC-3124-BED95F6B2A79}"/>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407246" y="-11043"/>
            <a:ext cx="9377508" cy="6880086"/>
          </a:xfrm>
          <a:prstGeom prst="rect">
            <a:avLst/>
          </a:prstGeom>
        </p:spPr>
      </p:pic>
    </p:spTree>
    <p:extLst>
      <p:ext uri="{BB962C8B-B14F-4D97-AF65-F5344CB8AC3E}">
        <p14:creationId xmlns:p14="http://schemas.microsoft.com/office/powerpoint/2010/main" val="174534664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A0F773BC-6D1F-C32F-FB97-702B3B1CF511}"/>
              </a:ext>
            </a:extLst>
          </p:cNvPr>
          <p:cNvSpPr txBox="1"/>
          <p:nvPr/>
        </p:nvSpPr>
        <p:spPr>
          <a:xfrm>
            <a:off x="142841" y="6436800"/>
            <a:ext cx="11065600" cy="286400"/>
          </a:xfrm>
          <a:prstGeom prst="rect">
            <a:avLst/>
          </a:prstGeom>
          <a:noFill/>
          <a:ln>
            <a:noFill/>
          </a:ln>
        </p:spPr>
        <p:txBody>
          <a:bodyPr wrap="square" rtlCol="0" anchor="t">
            <a:normAutofit/>
          </a:bodyPr>
          <a:lstStyle/>
          <a:p>
            <a:pPr>
              <a:lnSpc>
                <a:spcPct val="90000"/>
              </a:lnSpc>
              <a:spcAft>
                <a:spcPts val="600"/>
              </a:spcAft>
            </a:pPr>
            <a:r>
              <a:rPr lang="en-US" sz="1300" dirty="0">
                <a:solidFill>
                  <a:schemeClr val="bg1"/>
                </a:solidFill>
              </a:rPr>
              <a:t>AARP, 2021</a:t>
            </a:r>
          </a:p>
        </p:txBody>
      </p:sp>
      <p:sp>
        <p:nvSpPr>
          <p:cNvPr id="13" name="Title 2">
            <a:extLst>
              <a:ext uri="{FF2B5EF4-FFF2-40B4-BE49-F238E27FC236}">
                <a16:creationId xmlns:a16="http://schemas.microsoft.com/office/drawing/2014/main" id="{ADB188EC-5C90-1359-E4D0-9CC049A059DF}"/>
              </a:ext>
            </a:extLst>
          </p:cNvPr>
          <p:cNvSpPr>
            <a:spLocks noGrp="1"/>
          </p:cNvSpPr>
          <p:nvPr>
            <p:ph type="title"/>
          </p:nvPr>
        </p:nvSpPr>
        <p:spPr>
          <a:xfrm>
            <a:off x="563200" y="968200"/>
            <a:ext cx="11065600" cy="4921600"/>
          </a:xfrm>
        </p:spPr>
        <p:txBody>
          <a:bodyPr wrap="square" anchor="t">
            <a:normAutofit/>
          </a:bodyPr>
          <a:lstStyle/>
          <a:p>
            <a:r>
              <a:rPr lang="en-US" dirty="0">
                <a:effectLst/>
              </a:rPr>
              <a:t>Nearly 77% of Americans over the age of 50 want to age in place </a:t>
            </a:r>
            <a:endParaRPr lang="en-US" dirty="0"/>
          </a:p>
        </p:txBody>
      </p:sp>
    </p:spTree>
    <p:extLst>
      <p:ext uri="{BB962C8B-B14F-4D97-AF65-F5344CB8AC3E}">
        <p14:creationId xmlns:p14="http://schemas.microsoft.com/office/powerpoint/2010/main" val="124174411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FF82C80-54A0-5A47-E78F-8BD575399A63}"/>
              </a:ext>
            </a:extLst>
          </p:cNvPr>
          <p:cNvSpPr txBox="1"/>
          <p:nvPr/>
        </p:nvSpPr>
        <p:spPr>
          <a:xfrm>
            <a:off x="2120154" y="376304"/>
            <a:ext cx="8202706" cy="1323439"/>
          </a:xfrm>
          <a:prstGeom prst="rect">
            <a:avLst/>
          </a:prstGeom>
          <a:noFill/>
        </p:spPr>
        <p:txBody>
          <a:bodyPr wrap="square" rtlCol="0">
            <a:spAutoFit/>
          </a:bodyPr>
          <a:lstStyle/>
          <a:p>
            <a:pPr algn="ctr"/>
            <a:r>
              <a:rPr lang="en-US" sz="4000" b="1" dirty="0">
                <a:solidFill>
                  <a:schemeClr val="bg1"/>
                </a:solidFill>
              </a:rPr>
              <a:t>Rural Communities Tend To Be Older</a:t>
            </a:r>
          </a:p>
        </p:txBody>
      </p:sp>
      <p:sp>
        <p:nvSpPr>
          <p:cNvPr id="4" name="TextBox 3">
            <a:extLst>
              <a:ext uri="{FF2B5EF4-FFF2-40B4-BE49-F238E27FC236}">
                <a16:creationId xmlns:a16="http://schemas.microsoft.com/office/drawing/2014/main" id="{A84C5323-2AF0-0BEC-F47C-11FFADB11297}"/>
              </a:ext>
            </a:extLst>
          </p:cNvPr>
          <p:cNvSpPr txBox="1"/>
          <p:nvPr/>
        </p:nvSpPr>
        <p:spPr>
          <a:xfrm>
            <a:off x="1842246" y="2092114"/>
            <a:ext cx="8202706" cy="1323439"/>
          </a:xfrm>
          <a:prstGeom prst="rect">
            <a:avLst/>
          </a:prstGeom>
          <a:noFill/>
        </p:spPr>
        <p:txBody>
          <a:bodyPr wrap="square">
            <a:spAutoFit/>
          </a:bodyPr>
          <a:lstStyle/>
          <a:p>
            <a:pPr algn="ctr"/>
            <a:r>
              <a:rPr lang="en-US" sz="4000" b="1" dirty="0">
                <a:solidFill>
                  <a:schemeClr val="bg1"/>
                </a:solidFill>
              </a:rPr>
              <a:t>A larger percentage of adults over the age of 65 (19% vs. 15%) </a:t>
            </a:r>
          </a:p>
        </p:txBody>
      </p:sp>
      <p:pic>
        <p:nvPicPr>
          <p:cNvPr id="6" name="Picture 5">
            <a:extLst>
              <a:ext uri="{FF2B5EF4-FFF2-40B4-BE49-F238E27FC236}">
                <a16:creationId xmlns:a16="http://schemas.microsoft.com/office/drawing/2014/main" id="{9619D48D-8512-3F1F-0F82-4E7428A98980}"/>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947646" y="3807924"/>
            <a:ext cx="2550459" cy="2550459"/>
          </a:xfrm>
          <a:prstGeom prst="rect">
            <a:avLst/>
          </a:prstGeom>
        </p:spPr>
      </p:pic>
      <p:pic>
        <p:nvPicPr>
          <p:cNvPr id="8" name="Picture 7">
            <a:extLst>
              <a:ext uri="{FF2B5EF4-FFF2-40B4-BE49-F238E27FC236}">
                <a16:creationId xmlns:a16="http://schemas.microsoft.com/office/drawing/2014/main" id="{9240E2C7-8A5E-B2F1-8964-0237BB433D6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88777" y="3321754"/>
            <a:ext cx="3429000" cy="3429000"/>
          </a:xfrm>
          <a:prstGeom prst="rect">
            <a:avLst/>
          </a:prstGeom>
        </p:spPr>
      </p:pic>
      <p:sp>
        <p:nvSpPr>
          <p:cNvPr id="9" name="TextBox 8">
            <a:extLst>
              <a:ext uri="{FF2B5EF4-FFF2-40B4-BE49-F238E27FC236}">
                <a16:creationId xmlns:a16="http://schemas.microsoft.com/office/drawing/2014/main" id="{ACA2155E-C68A-7DF5-2C7C-56F04F6E8D99}"/>
              </a:ext>
            </a:extLst>
          </p:cNvPr>
          <p:cNvSpPr txBox="1"/>
          <p:nvPr/>
        </p:nvSpPr>
        <p:spPr>
          <a:xfrm>
            <a:off x="0" y="6612254"/>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U.S. Census 2016; 2019</a:t>
            </a:r>
          </a:p>
        </p:txBody>
      </p:sp>
    </p:spTree>
    <p:extLst>
      <p:ext uri="{BB962C8B-B14F-4D97-AF65-F5344CB8AC3E}">
        <p14:creationId xmlns:p14="http://schemas.microsoft.com/office/powerpoint/2010/main" val="150122420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3"/>
          <p:cNvSpPr>
            <a:spLocks noChangeArrowheads="1"/>
          </p:cNvSpPr>
          <p:nvPr/>
        </p:nvSpPr>
        <p:spPr bwMode="auto">
          <a:xfrm>
            <a:off x="1138701" y="817260"/>
            <a:ext cx="10384155" cy="331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9pPr>
          </a:lstStyle>
          <a:p>
            <a:pPr>
              <a:lnSpc>
                <a:spcPts val="6500"/>
              </a:lnSpc>
              <a:spcBef>
                <a:spcPct val="0"/>
              </a:spcBef>
              <a:buNone/>
            </a:pPr>
            <a:r>
              <a:rPr lang="en-US" altLang="en-US" sz="6500" b="1" dirty="0">
                <a:solidFill>
                  <a:schemeClr val="bg1"/>
                </a:solidFill>
              </a:rPr>
              <a:t>Aging In Place: </a:t>
            </a:r>
            <a:r>
              <a:rPr lang="en-US" altLang="en-US" b="1" dirty="0">
                <a:solidFill>
                  <a:schemeClr val="bg1"/>
                </a:solidFill>
              </a:rPr>
              <a:t>(1) </a:t>
            </a:r>
            <a:r>
              <a:rPr lang="en-US" b="1" dirty="0">
                <a:solidFill>
                  <a:schemeClr val="bg1"/>
                </a:solidFill>
              </a:rPr>
              <a:t>The ability to live in one's own home and community safely, independently, and comfortably, regardless of age, income, or ability level. </a:t>
            </a:r>
            <a:endParaRPr lang="en-US" altLang="en-US" sz="6500" b="1" dirty="0">
              <a:solidFill>
                <a:schemeClr val="bg1"/>
              </a:solidFill>
            </a:endParaRPr>
          </a:p>
        </p:txBody>
      </p:sp>
      <p:sp>
        <p:nvSpPr>
          <p:cNvPr id="2" name="TextBox 1">
            <a:extLst>
              <a:ext uri="{FF2B5EF4-FFF2-40B4-BE49-F238E27FC236}">
                <a16:creationId xmlns:a16="http://schemas.microsoft.com/office/drawing/2014/main" id="{BB9692AD-50AD-F142-957A-9CF3284E3442}"/>
              </a:ext>
            </a:extLst>
          </p:cNvPr>
          <p:cNvSpPr txBox="1"/>
          <p:nvPr/>
        </p:nvSpPr>
        <p:spPr>
          <a:xfrm>
            <a:off x="8614538" y="6499240"/>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National Aging in Place Council, 2017; CDC, 2017</a:t>
            </a:r>
          </a:p>
        </p:txBody>
      </p:sp>
    </p:spTree>
    <p:extLst>
      <p:ext uri="{BB962C8B-B14F-4D97-AF65-F5344CB8AC3E}">
        <p14:creationId xmlns:p14="http://schemas.microsoft.com/office/powerpoint/2010/main" val="413877426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9AC5680-DB02-4CE5-B73D-70B91FD3F0F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70025" y="0"/>
            <a:ext cx="9251950"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A red building with black outline&#10;&#10;Description automatically generated">
            <a:extLst>
              <a:ext uri="{FF2B5EF4-FFF2-40B4-BE49-F238E27FC236}">
                <a16:creationId xmlns:a16="http://schemas.microsoft.com/office/drawing/2014/main" id="{5DBB865F-7064-91B0-75DB-DCE5C9F1A87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84150" y="5886450"/>
            <a:ext cx="1028095" cy="971550"/>
          </a:xfrm>
          <a:prstGeom prst="rect">
            <a:avLst/>
          </a:prstGeom>
        </p:spPr>
      </p:pic>
    </p:spTree>
    <p:extLst>
      <p:ext uri="{BB962C8B-B14F-4D97-AF65-F5344CB8AC3E}">
        <p14:creationId xmlns:p14="http://schemas.microsoft.com/office/powerpoint/2010/main" val="24891990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940B142-0AD6-DF47-BFD0-99C37F054B2B}"/>
              </a:ext>
            </a:extLst>
          </p:cNvPr>
          <p:cNvGrpSpPr/>
          <p:nvPr/>
        </p:nvGrpSpPr>
        <p:grpSpPr>
          <a:xfrm>
            <a:off x="365867" y="350257"/>
            <a:ext cx="11821555" cy="6542956"/>
            <a:chOff x="709948" y="572657"/>
            <a:chExt cx="9844302" cy="4772047"/>
          </a:xfrm>
        </p:grpSpPr>
        <p:sp>
          <p:nvSpPr>
            <p:cNvPr id="591" name="Round Same Side Corner Rectangle 590">
              <a:extLst>
                <a:ext uri="{FF2B5EF4-FFF2-40B4-BE49-F238E27FC236}">
                  <a16:creationId xmlns:a16="http://schemas.microsoft.com/office/drawing/2014/main" id="{A45E1990-C439-7D48-A530-348662E15A7D}"/>
                </a:ext>
              </a:extLst>
            </p:cNvPr>
            <p:cNvSpPr/>
            <p:nvPr/>
          </p:nvSpPr>
          <p:spPr>
            <a:xfrm rot="16200000">
              <a:off x="5278850" y="2575070"/>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Downstream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2" name="Group 11">
              <a:extLst>
                <a:ext uri="{FF2B5EF4-FFF2-40B4-BE49-F238E27FC236}">
                  <a16:creationId xmlns:a16="http://schemas.microsoft.com/office/drawing/2014/main" id="{1CC1532E-BA69-774E-9440-F743A8258813}"/>
                </a:ext>
              </a:extLst>
            </p:cNvPr>
            <p:cNvGrpSpPr/>
            <p:nvPr/>
          </p:nvGrpSpPr>
          <p:grpSpPr>
            <a:xfrm>
              <a:off x="6079324" y="3294833"/>
              <a:ext cx="2620375" cy="1768732"/>
              <a:chOff x="6389040" y="3294833"/>
              <a:chExt cx="2620375" cy="1768732"/>
            </a:xfrm>
          </p:grpSpPr>
          <p:grpSp>
            <p:nvGrpSpPr>
              <p:cNvPr id="593" name="Group 592">
                <a:extLst>
                  <a:ext uri="{FF2B5EF4-FFF2-40B4-BE49-F238E27FC236}">
                    <a16:creationId xmlns:a16="http://schemas.microsoft.com/office/drawing/2014/main" id="{B64BAC43-1D3F-8B44-A9C7-37862FBBBD63}"/>
                  </a:ext>
                </a:extLst>
              </p:cNvPr>
              <p:cNvGrpSpPr/>
              <p:nvPr/>
            </p:nvGrpSpPr>
            <p:grpSpPr>
              <a:xfrm>
                <a:off x="6389040" y="3294833"/>
                <a:ext cx="2382838" cy="1633537"/>
                <a:chOff x="2850770" y="873827"/>
                <a:chExt cx="2382838" cy="1633537"/>
              </a:xfrm>
            </p:grpSpPr>
            <p:sp>
              <p:nvSpPr>
                <p:cNvPr id="655" name="Freeform 654">
                  <a:extLst>
                    <a:ext uri="{FF2B5EF4-FFF2-40B4-BE49-F238E27FC236}">
                      <a16:creationId xmlns:a16="http://schemas.microsoft.com/office/drawing/2014/main" id="{38FC632A-5D38-3947-9E27-38162BE3A535}"/>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655">
                  <a:extLst>
                    <a:ext uri="{FF2B5EF4-FFF2-40B4-BE49-F238E27FC236}">
                      <a16:creationId xmlns:a16="http://schemas.microsoft.com/office/drawing/2014/main" id="{585B1769-949A-2844-B0C5-9E6B57178717}"/>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656">
                  <a:extLst>
                    <a:ext uri="{FF2B5EF4-FFF2-40B4-BE49-F238E27FC236}">
                      <a16:creationId xmlns:a16="http://schemas.microsoft.com/office/drawing/2014/main" id="{97EC0AD2-4279-BD46-A6AD-1976C6F3082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657">
                  <a:extLst>
                    <a:ext uri="{FF2B5EF4-FFF2-40B4-BE49-F238E27FC236}">
                      <a16:creationId xmlns:a16="http://schemas.microsoft.com/office/drawing/2014/main" id="{EFDF511F-9232-2847-8E35-1EB667ADEA7A}"/>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658">
                  <a:extLst>
                    <a:ext uri="{FF2B5EF4-FFF2-40B4-BE49-F238E27FC236}">
                      <a16:creationId xmlns:a16="http://schemas.microsoft.com/office/drawing/2014/main" id="{0AF07CC5-CDE3-9548-8912-78EC575976BA}"/>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659">
                  <a:extLst>
                    <a:ext uri="{FF2B5EF4-FFF2-40B4-BE49-F238E27FC236}">
                      <a16:creationId xmlns:a16="http://schemas.microsoft.com/office/drawing/2014/main" id="{B96EA792-E3E2-654E-AB63-2F5E54ED03F8}"/>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660">
                  <a:extLst>
                    <a:ext uri="{FF2B5EF4-FFF2-40B4-BE49-F238E27FC236}">
                      <a16:creationId xmlns:a16="http://schemas.microsoft.com/office/drawing/2014/main" id="{24D2DCD4-ADAC-0A48-875B-EE6E165B39A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661">
                  <a:extLst>
                    <a:ext uri="{FF2B5EF4-FFF2-40B4-BE49-F238E27FC236}">
                      <a16:creationId xmlns:a16="http://schemas.microsoft.com/office/drawing/2014/main" id="{C03C7C08-998C-A64C-95C2-4C2E5CEBAD53}"/>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662">
                  <a:extLst>
                    <a:ext uri="{FF2B5EF4-FFF2-40B4-BE49-F238E27FC236}">
                      <a16:creationId xmlns:a16="http://schemas.microsoft.com/office/drawing/2014/main" id="{CF004CF0-99ED-6347-BD0D-DDEEBB3217DB}"/>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94" name="Group 593">
                <a:extLst>
                  <a:ext uri="{FF2B5EF4-FFF2-40B4-BE49-F238E27FC236}">
                    <a16:creationId xmlns:a16="http://schemas.microsoft.com/office/drawing/2014/main" id="{F690E4B9-4360-F440-AD84-5B8092D97A8A}"/>
                  </a:ext>
                </a:extLst>
              </p:cNvPr>
              <p:cNvGrpSpPr/>
              <p:nvPr/>
            </p:nvGrpSpPr>
            <p:grpSpPr>
              <a:xfrm>
                <a:off x="7540978" y="4330140"/>
                <a:ext cx="1468437" cy="733425"/>
                <a:chOff x="7910513" y="4429126"/>
                <a:chExt cx="1468437" cy="733425"/>
              </a:xfrm>
              <a:solidFill>
                <a:srgbClr val="B5DBFF"/>
              </a:solidFill>
            </p:grpSpPr>
            <p:sp>
              <p:nvSpPr>
                <p:cNvPr id="595" name="Freeform 594">
                  <a:extLst>
                    <a:ext uri="{FF2B5EF4-FFF2-40B4-BE49-F238E27FC236}">
                      <a16:creationId xmlns:a16="http://schemas.microsoft.com/office/drawing/2014/main" id="{EAE8E321-8778-9549-B98E-F2CC6B2443B0}"/>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595">
                  <a:extLst>
                    <a:ext uri="{FF2B5EF4-FFF2-40B4-BE49-F238E27FC236}">
                      <a16:creationId xmlns:a16="http://schemas.microsoft.com/office/drawing/2014/main" id="{498FE3D1-3E87-444F-B6AB-F0336F9D3145}"/>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596">
                  <a:extLst>
                    <a:ext uri="{FF2B5EF4-FFF2-40B4-BE49-F238E27FC236}">
                      <a16:creationId xmlns:a16="http://schemas.microsoft.com/office/drawing/2014/main" id="{E6A1E817-9712-4A42-AB39-1F790A88B14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597">
                  <a:extLst>
                    <a:ext uri="{FF2B5EF4-FFF2-40B4-BE49-F238E27FC236}">
                      <a16:creationId xmlns:a16="http://schemas.microsoft.com/office/drawing/2014/main" id="{0F57B0E3-A5A7-914C-B908-4714E1640925}"/>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Oval 598">
                  <a:extLst>
                    <a:ext uri="{FF2B5EF4-FFF2-40B4-BE49-F238E27FC236}">
                      <a16:creationId xmlns:a16="http://schemas.microsoft.com/office/drawing/2014/main" id="{7C313CCE-AB33-1147-A289-5A102C72E440}"/>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599">
                  <a:extLst>
                    <a:ext uri="{FF2B5EF4-FFF2-40B4-BE49-F238E27FC236}">
                      <a16:creationId xmlns:a16="http://schemas.microsoft.com/office/drawing/2014/main" id="{003891C1-6ABC-B245-A1FB-0D75D01E92EB}"/>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600">
                  <a:extLst>
                    <a:ext uri="{FF2B5EF4-FFF2-40B4-BE49-F238E27FC236}">
                      <a16:creationId xmlns:a16="http://schemas.microsoft.com/office/drawing/2014/main" id="{75DDD749-2E69-7C4B-8DA7-5C7912FC801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601">
                  <a:extLst>
                    <a:ext uri="{FF2B5EF4-FFF2-40B4-BE49-F238E27FC236}">
                      <a16:creationId xmlns:a16="http://schemas.microsoft.com/office/drawing/2014/main" id="{0558B8A8-C952-1647-89D5-84CC97518A7B}"/>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602">
                  <a:extLst>
                    <a:ext uri="{FF2B5EF4-FFF2-40B4-BE49-F238E27FC236}">
                      <a16:creationId xmlns:a16="http://schemas.microsoft.com/office/drawing/2014/main" id="{5D9B0998-A893-0041-82E8-38C8459DC12D}"/>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603">
                  <a:extLst>
                    <a:ext uri="{FF2B5EF4-FFF2-40B4-BE49-F238E27FC236}">
                      <a16:creationId xmlns:a16="http://schemas.microsoft.com/office/drawing/2014/main" id="{7D963453-4F9C-DB4A-B9CC-3C1F614AEC0B}"/>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604">
                  <a:extLst>
                    <a:ext uri="{FF2B5EF4-FFF2-40B4-BE49-F238E27FC236}">
                      <a16:creationId xmlns:a16="http://schemas.microsoft.com/office/drawing/2014/main" id="{288681D1-A2FD-5945-B20F-8199CE6F5499}"/>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605">
                  <a:extLst>
                    <a:ext uri="{FF2B5EF4-FFF2-40B4-BE49-F238E27FC236}">
                      <a16:creationId xmlns:a16="http://schemas.microsoft.com/office/drawing/2014/main" id="{ACDD4EFE-8533-0743-B614-E2B76DC251AF}"/>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606">
                  <a:extLst>
                    <a:ext uri="{FF2B5EF4-FFF2-40B4-BE49-F238E27FC236}">
                      <a16:creationId xmlns:a16="http://schemas.microsoft.com/office/drawing/2014/main" id="{DC2DB010-6533-564D-BB4B-B207D6AEF442}"/>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607">
                  <a:extLst>
                    <a:ext uri="{FF2B5EF4-FFF2-40B4-BE49-F238E27FC236}">
                      <a16:creationId xmlns:a16="http://schemas.microsoft.com/office/drawing/2014/main" id="{FB4984C2-E127-234C-ACD4-F6DDB88FF816}"/>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608">
                  <a:extLst>
                    <a:ext uri="{FF2B5EF4-FFF2-40B4-BE49-F238E27FC236}">
                      <a16:creationId xmlns:a16="http://schemas.microsoft.com/office/drawing/2014/main" id="{372FE123-70F6-DC40-BD92-6847E02E20F2}"/>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Oval 609">
                  <a:extLst>
                    <a:ext uri="{FF2B5EF4-FFF2-40B4-BE49-F238E27FC236}">
                      <a16:creationId xmlns:a16="http://schemas.microsoft.com/office/drawing/2014/main" id="{76F046A3-4636-2643-A065-E88B004549AB}"/>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610">
                  <a:extLst>
                    <a:ext uri="{FF2B5EF4-FFF2-40B4-BE49-F238E27FC236}">
                      <a16:creationId xmlns:a16="http://schemas.microsoft.com/office/drawing/2014/main" id="{CD9FA86A-0AF5-E345-93B0-02463FF1F5EC}"/>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611">
                  <a:extLst>
                    <a:ext uri="{FF2B5EF4-FFF2-40B4-BE49-F238E27FC236}">
                      <a16:creationId xmlns:a16="http://schemas.microsoft.com/office/drawing/2014/main" id="{D3071274-5390-D94B-9A94-30642559EF25}"/>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612">
                  <a:extLst>
                    <a:ext uri="{FF2B5EF4-FFF2-40B4-BE49-F238E27FC236}">
                      <a16:creationId xmlns:a16="http://schemas.microsoft.com/office/drawing/2014/main" id="{5D519423-C342-2342-AF4D-CE2838AB9313}"/>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613">
                  <a:extLst>
                    <a:ext uri="{FF2B5EF4-FFF2-40B4-BE49-F238E27FC236}">
                      <a16:creationId xmlns:a16="http://schemas.microsoft.com/office/drawing/2014/main" id="{1C5EFF80-9F12-E04A-8DD9-22D2849E0FAE}"/>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614">
                  <a:extLst>
                    <a:ext uri="{FF2B5EF4-FFF2-40B4-BE49-F238E27FC236}">
                      <a16:creationId xmlns:a16="http://schemas.microsoft.com/office/drawing/2014/main" id="{CB4485A5-806A-2441-B48F-B2303362D310}"/>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615">
                  <a:extLst>
                    <a:ext uri="{FF2B5EF4-FFF2-40B4-BE49-F238E27FC236}">
                      <a16:creationId xmlns:a16="http://schemas.microsoft.com/office/drawing/2014/main" id="{AC6A2C43-045D-C34D-AF1B-85EE17E8E7E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Oval 616">
                  <a:extLst>
                    <a:ext uri="{FF2B5EF4-FFF2-40B4-BE49-F238E27FC236}">
                      <a16:creationId xmlns:a16="http://schemas.microsoft.com/office/drawing/2014/main" id="{57B706CE-4574-E947-B6F4-BE70D5E78E0B}"/>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Oval 617">
                  <a:extLst>
                    <a:ext uri="{FF2B5EF4-FFF2-40B4-BE49-F238E27FC236}">
                      <a16:creationId xmlns:a16="http://schemas.microsoft.com/office/drawing/2014/main" id="{230A921A-DAFF-8743-9A6A-7DEB23D7D4C4}"/>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618">
                  <a:extLst>
                    <a:ext uri="{FF2B5EF4-FFF2-40B4-BE49-F238E27FC236}">
                      <a16:creationId xmlns:a16="http://schemas.microsoft.com/office/drawing/2014/main" id="{4AA90E21-51AD-C243-A979-3137244C7570}"/>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619">
                  <a:extLst>
                    <a:ext uri="{FF2B5EF4-FFF2-40B4-BE49-F238E27FC236}">
                      <a16:creationId xmlns:a16="http://schemas.microsoft.com/office/drawing/2014/main" id="{C88AA0E4-A3DB-3948-9F97-E4160A83B596}"/>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620">
                  <a:extLst>
                    <a:ext uri="{FF2B5EF4-FFF2-40B4-BE49-F238E27FC236}">
                      <a16:creationId xmlns:a16="http://schemas.microsoft.com/office/drawing/2014/main" id="{73830A6E-81AA-9049-B060-19A567F243B3}"/>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621">
                  <a:extLst>
                    <a:ext uri="{FF2B5EF4-FFF2-40B4-BE49-F238E27FC236}">
                      <a16:creationId xmlns:a16="http://schemas.microsoft.com/office/drawing/2014/main" id="{C31E979F-35C5-3044-8539-AEAFBDCB94DA}"/>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622">
                  <a:extLst>
                    <a:ext uri="{FF2B5EF4-FFF2-40B4-BE49-F238E27FC236}">
                      <a16:creationId xmlns:a16="http://schemas.microsoft.com/office/drawing/2014/main" id="{FE585E69-BACD-5B40-8468-ABFCEB7B8E49}"/>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623">
                  <a:extLst>
                    <a:ext uri="{FF2B5EF4-FFF2-40B4-BE49-F238E27FC236}">
                      <a16:creationId xmlns:a16="http://schemas.microsoft.com/office/drawing/2014/main" id="{FB0B0235-23A7-BB41-9D1F-3BFF286148C8}"/>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624">
                  <a:extLst>
                    <a:ext uri="{FF2B5EF4-FFF2-40B4-BE49-F238E27FC236}">
                      <a16:creationId xmlns:a16="http://schemas.microsoft.com/office/drawing/2014/main" id="{B365DE09-7D1A-1D4E-800A-D0C63D78C413}"/>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625">
                  <a:extLst>
                    <a:ext uri="{FF2B5EF4-FFF2-40B4-BE49-F238E27FC236}">
                      <a16:creationId xmlns:a16="http://schemas.microsoft.com/office/drawing/2014/main" id="{96DCAB71-E985-D741-B5AD-27BCDACD242A}"/>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626">
                  <a:extLst>
                    <a:ext uri="{FF2B5EF4-FFF2-40B4-BE49-F238E27FC236}">
                      <a16:creationId xmlns:a16="http://schemas.microsoft.com/office/drawing/2014/main" id="{1CDA36B3-623C-B148-AE57-0C44DF590A18}"/>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627">
                  <a:extLst>
                    <a:ext uri="{FF2B5EF4-FFF2-40B4-BE49-F238E27FC236}">
                      <a16:creationId xmlns:a16="http://schemas.microsoft.com/office/drawing/2014/main" id="{51A2A817-5F92-E045-BD90-700EBF717FF3}"/>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628">
                  <a:extLst>
                    <a:ext uri="{FF2B5EF4-FFF2-40B4-BE49-F238E27FC236}">
                      <a16:creationId xmlns:a16="http://schemas.microsoft.com/office/drawing/2014/main" id="{0C785135-E263-5A4D-B102-726FC305A703}"/>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629">
                  <a:extLst>
                    <a:ext uri="{FF2B5EF4-FFF2-40B4-BE49-F238E27FC236}">
                      <a16:creationId xmlns:a16="http://schemas.microsoft.com/office/drawing/2014/main" id="{D06CDF61-C876-8342-80A8-9D0D740E0CD9}"/>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Freeform 630">
                  <a:extLst>
                    <a:ext uri="{FF2B5EF4-FFF2-40B4-BE49-F238E27FC236}">
                      <a16:creationId xmlns:a16="http://schemas.microsoft.com/office/drawing/2014/main" id="{B607677F-5A38-654F-89A3-08DD73A2E594}"/>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Freeform 631">
                  <a:extLst>
                    <a:ext uri="{FF2B5EF4-FFF2-40B4-BE49-F238E27FC236}">
                      <a16:creationId xmlns:a16="http://schemas.microsoft.com/office/drawing/2014/main" id="{35495093-2129-8645-8F8B-358D31B100B3}"/>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632">
                  <a:extLst>
                    <a:ext uri="{FF2B5EF4-FFF2-40B4-BE49-F238E27FC236}">
                      <a16:creationId xmlns:a16="http://schemas.microsoft.com/office/drawing/2014/main" id="{FC4DF673-BD3F-8844-8DF5-5E07D81BDCF7}"/>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633">
                  <a:extLst>
                    <a:ext uri="{FF2B5EF4-FFF2-40B4-BE49-F238E27FC236}">
                      <a16:creationId xmlns:a16="http://schemas.microsoft.com/office/drawing/2014/main" id="{3B5BA4BE-A6A5-1849-B7BC-A9FDF0D9C9AC}"/>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Freeform 634">
                  <a:extLst>
                    <a:ext uri="{FF2B5EF4-FFF2-40B4-BE49-F238E27FC236}">
                      <a16:creationId xmlns:a16="http://schemas.microsoft.com/office/drawing/2014/main" id="{3A56A71C-B990-B646-8AC1-C30D27C01144}"/>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635">
                  <a:extLst>
                    <a:ext uri="{FF2B5EF4-FFF2-40B4-BE49-F238E27FC236}">
                      <a16:creationId xmlns:a16="http://schemas.microsoft.com/office/drawing/2014/main" id="{00A3E4F7-1438-1D46-9F21-779CB4D5F289}"/>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636">
                  <a:extLst>
                    <a:ext uri="{FF2B5EF4-FFF2-40B4-BE49-F238E27FC236}">
                      <a16:creationId xmlns:a16="http://schemas.microsoft.com/office/drawing/2014/main" id="{31D1DC5F-410B-F744-8061-F04B1871DA81}"/>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637">
                  <a:extLst>
                    <a:ext uri="{FF2B5EF4-FFF2-40B4-BE49-F238E27FC236}">
                      <a16:creationId xmlns:a16="http://schemas.microsoft.com/office/drawing/2014/main" id="{0B28BCB1-89D8-3D48-B6BE-BA89C7823AEB}"/>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638">
                  <a:extLst>
                    <a:ext uri="{FF2B5EF4-FFF2-40B4-BE49-F238E27FC236}">
                      <a16:creationId xmlns:a16="http://schemas.microsoft.com/office/drawing/2014/main" id="{41CDA9BA-5D76-F441-A52D-44AB1FA43728}"/>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639">
                  <a:extLst>
                    <a:ext uri="{FF2B5EF4-FFF2-40B4-BE49-F238E27FC236}">
                      <a16:creationId xmlns:a16="http://schemas.microsoft.com/office/drawing/2014/main" id="{645741AC-5A00-5C4B-97FD-808731256ED9}"/>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640">
                  <a:extLst>
                    <a:ext uri="{FF2B5EF4-FFF2-40B4-BE49-F238E27FC236}">
                      <a16:creationId xmlns:a16="http://schemas.microsoft.com/office/drawing/2014/main" id="{D2ED716C-C555-BB4E-B646-353C5E55F3E2}"/>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641">
                  <a:extLst>
                    <a:ext uri="{FF2B5EF4-FFF2-40B4-BE49-F238E27FC236}">
                      <a16:creationId xmlns:a16="http://schemas.microsoft.com/office/drawing/2014/main" id="{763CA935-DEF2-5549-BC9B-A4E78B83ADEC}"/>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642">
                  <a:extLst>
                    <a:ext uri="{FF2B5EF4-FFF2-40B4-BE49-F238E27FC236}">
                      <a16:creationId xmlns:a16="http://schemas.microsoft.com/office/drawing/2014/main" id="{A6D715EF-40EB-1042-90D2-35AA4E8FBFC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Freeform 643">
                  <a:extLst>
                    <a:ext uri="{FF2B5EF4-FFF2-40B4-BE49-F238E27FC236}">
                      <a16:creationId xmlns:a16="http://schemas.microsoft.com/office/drawing/2014/main" id="{65E826D1-C30C-8A4F-8C97-B3C819702697}"/>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644">
                  <a:extLst>
                    <a:ext uri="{FF2B5EF4-FFF2-40B4-BE49-F238E27FC236}">
                      <a16:creationId xmlns:a16="http://schemas.microsoft.com/office/drawing/2014/main" id="{94582011-20A9-7044-AF9D-27BD1034EAB2}"/>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645">
                  <a:extLst>
                    <a:ext uri="{FF2B5EF4-FFF2-40B4-BE49-F238E27FC236}">
                      <a16:creationId xmlns:a16="http://schemas.microsoft.com/office/drawing/2014/main" id="{901F727C-45A4-FF49-85D0-DD08F778CDDF}"/>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646">
                  <a:extLst>
                    <a:ext uri="{FF2B5EF4-FFF2-40B4-BE49-F238E27FC236}">
                      <a16:creationId xmlns:a16="http://schemas.microsoft.com/office/drawing/2014/main" id="{37FE739A-1641-9045-A320-F5F45B6C9F4C}"/>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Freeform 647">
                  <a:extLst>
                    <a:ext uri="{FF2B5EF4-FFF2-40B4-BE49-F238E27FC236}">
                      <a16:creationId xmlns:a16="http://schemas.microsoft.com/office/drawing/2014/main" id="{BD98A721-246A-F449-9F76-414881132DC6}"/>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Freeform 648">
                  <a:extLst>
                    <a:ext uri="{FF2B5EF4-FFF2-40B4-BE49-F238E27FC236}">
                      <a16:creationId xmlns:a16="http://schemas.microsoft.com/office/drawing/2014/main" id="{369C48E8-AC1A-154E-A7E4-18713AC363B6}"/>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649">
                  <a:extLst>
                    <a:ext uri="{FF2B5EF4-FFF2-40B4-BE49-F238E27FC236}">
                      <a16:creationId xmlns:a16="http://schemas.microsoft.com/office/drawing/2014/main" id="{65820399-162C-F94C-8DA9-3B802DFE7CD9}"/>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650">
                  <a:extLst>
                    <a:ext uri="{FF2B5EF4-FFF2-40B4-BE49-F238E27FC236}">
                      <a16:creationId xmlns:a16="http://schemas.microsoft.com/office/drawing/2014/main" id="{5D070E80-6E26-764C-A9C0-C2DED8C0B0BC}"/>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651">
                  <a:extLst>
                    <a:ext uri="{FF2B5EF4-FFF2-40B4-BE49-F238E27FC236}">
                      <a16:creationId xmlns:a16="http://schemas.microsoft.com/office/drawing/2014/main" id="{50E0EBC2-EA4B-0242-8316-A6EC46A3E65B}"/>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Freeform 652">
                  <a:extLst>
                    <a:ext uri="{FF2B5EF4-FFF2-40B4-BE49-F238E27FC236}">
                      <a16:creationId xmlns:a16="http://schemas.microsoft.com/office/drawing/2014/main" id="{2F3D6E8A-BFFD-134F-A840-57347DCF4D7F}"/>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Freeform 653">
                  <a:extLst>
                    <a:ext uri="{FF2B5EF4-FFF2-40B4-BE49-F238E27FC236}">
                      <a16:creationId xmlns:a16="http://schemas.microsoft.com/office/drawing/2014/main" id="{CCE6B477-49B5-D44A-B38D-F95D01463B50}"/>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64" name="Round Same Side Corner Rectangle 663">
              <a:extLst>
                <a:ext uri="{FF2B5EF4-FFF2-40B4-BE49-F238E27FC236}">
                  <a16:creationId xmlns:a16="http://schemas.microsoft.com/office/drawing/2014/main" id="{04ECD5D4-55F1-B547-8943-972093213398}"/>
                </a:ext>
              </a:extLst>
            </p:cNvPr>
            <p:cNvSpPr/>
            <p:nvPr/>
          </p:nvSpPr>
          <p:spPr>
            <a:xfrm rot="16200000">
              <a:off x="3493791" y="1213982"/>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Midstream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1" name="Group 10">
              <a:extLst>
                <a:ext uri="{FF2B5EF4-FFF2-40B4-BE49-F238E27FC236}">
                  <a16:creationId xmlns:a16="http://schemas.microsoft.com/office/drawing/2014/main" id="{708C6A8E-0D00-5046-A46B-5107E915089B}"/>
                </a:ext>
              </a:extLst>
            </p:cNvPr>
            <p:cNvGrpSpPr/>
            <p:nvPr/>
          </p:nvGrpSpPr>
          <p:grpSpPr>
            <a:xfrm>
              <a:off x="4294265" y="1933745"/>
              <a:ext cx="2620375" cy="1768732"/>
              <a:chOff x="4603981" y="1933745"/>
              <a:chExt cx="2620375" cy="1768732"/>
            </a:xfrm>
          </p:grpSpPr>
          <p:grpSp>
            <p:nvGrpSpPr>
              <p:cNvPr id="666" name="Group 665">
                <a:extLst>
                  <a:ext uri="{FF2B5EF4-FFF2-40B4-BE49-F238E27FC236}">
                    <a16:creationId xmlns:a16="http://schemas.microsoft.com/office/drawing/2014/main" id="{5F66579D-D21B-B04F-B91E-5EA14FF497BD}"/>
                  </a:ext>
                </a:extLst>
              </p:cNvPr>
              <p:cNvGrpSpPr/>
              <p:nvPr/>
            </p:nvGrpSpPr>
            <p:grpSpPr>
              <a:xfrm>
                <a:off x="4603981" y="1933745"/>
                <a:ext cx="2382838" cy="1633537"/>
                <a:chOff x="2850770" y="873827"/>
                <a:chExt cx="2382838" cy="1633537"/>
              </a:xfrm>
            </p:grpSpPr>
            <p:sp>
              <p:nvSpPr>
                <p:cNvPr id="728" name="Freeform 727">
                  <a:extLst>
                    <a:ext uri="{FF2B5EF4-FFF2-40B4-BE49-F238E27FC236}">
                      <a16:creationId xmlns:a16="http://schemas.microsoft.com/office/drawing/2014/main" id="{68D1B7E1-5B45-6448-8E42-5C647D4E0DB1}"/>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a:p>
              </p:txBody>
            </p:sp>
            <p:sp>
              <p:nvSpPr>
                <p:cNvPr id="729" name="Freeform 728">
                  <a:extLst>
                    <a:ext uri="{FF2B5EF4-FFF2-40B4-BE49-F238E27FC236}">
                      <a16:creationId xmlns:a16="http://schemas.microsoft.com/office/drawing/2014/main" id="{512C6E7F-C990-EB4C-98F1-14DBC8416CCA}"/>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730" name="Freeform 729">
                  <a:extLst>
                    <a:ext uri="{FF2B5EF4-FFF2-40B4-BE49-F238E27FC236}">
                      <a16:creationId xmlns:a16="http://schemas.microsoft.com/office/drawing/2014/main" id="{5499EDD7-DF65-D142-9E6A-6C3D817B34D5}"/>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1" name="Freeform 730">
                  <a:extLst>
                    <a:ext uri="{FF2B5EF4-FFF2-40B4-BE49-F238E27FC236}">
                      <a16:creationId xmlns:a16="http://schemas.microsoft.com/office/drawing/2014/main" id="{36A4DDF1-207A-4841-AC15-0971EE86A5FC}"/>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731">
                  <a:extLst>
                    <a:ext uri="{FF2B5EF4-FFF2-40B4-BE49-F238E27FC236}">
                      <a16:creationId xmlns:a16="http://schemas.microsoft.com/office/drawing/2014/main" id="{99346303-BCC3-AE4F-915E-5726E5492895}"/>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3" name="Freeform 732">
                  <a:extLst>
                    <a:ext uri="{FF2B5EF4-FFF2-40B4-BE49-F238E27FC236}">
                      <a16:creationId xmlns:a16="http://schemas.microsoft.com/office/drawing/2014/main" id="{17CA1351-52C4-BC4A-A508-6CBE8ADB91F7}"/>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734" name="Freeform 733">
                  <a:extLst>
                    <a:ext uri="{FF2B5EF4-FFF2-40B4-BE49-F238E27FC236}">
                      <a16:creationId xmlns:a16="http://schemas.microsoft.com/office/drawing/2014/main" id="{C249480D-9377-9944-B2AE-CCCA5D85E181}"/>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735" name="Freeform 734">
                  <a:extLst>
                    <a:ext uri="{FF2B5EF4-FFF2-40B4-BE49-F238E27FC236}">
                      <a16:creationId xmlns:a16="http://schemas.microsoft.com/office/drawing/2014/main" id="{745B8D85-B6B9-C540-884C-B203C526233D}"/>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736" name="Freeform 735">
                  <a:extLst>
                    <a:ext uri="{FF2B5EF4-FFF2-40B4-BE49-F238E27FC236}">
                      <a16:creationId xmlns:a16="http://schemas.microsoft.com/office/drawing/2014/main" id="{FDD2C545-BB3F-8845-A2DD-970260D02218}"/>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67" name="Group 666">
                <a:extLst>
                  <a:ext uri="{FF2B5EF4-FFF2-40B4-BE49-F238E27FC236}">
                    <a16:creationId xmlns:a16="http://schemas.microsoft.com/office/drawing/2014/main" id="{92BE8CE7-03B6-C541-871A-A9ECB8E1F1D7}"/>
                  </a:ext>
                </a:extLst>
              </p:cNvPr>
              <p:cNvGrpSpPr/>
              <p:nvPr/>
            </p:nvGrpSpPr>
            <p:grpSpPr>
              <a:xfrm>
                <a:off x="5755919" y="2969052"/>
                <a:ext cx="1468437" cy="733425"/>
                <a:chOff x="7910513" y="4429126"/>
                <a:chExt cx="1468437" cy="733425"/>
              </a:xfrm>
              <a:solidFill>
                <a:srgbClr val="B5DBFF"/>
              </a:solidFill>
            </p:grpSpPr>
            <p:sp>
              <p:nvSpPr>
                <p:cNvPr id="668" name="Freeform 667">
                  <a:extLst>
                    <a:ext uri="{FF2B5EF4-FFF2-40B4-BE49-F238E27FC236}">
                      <a16:creationId xmlns:a16="http://schemas.microsoft.com/office/drawing/2014/main" id="{86FD64B4-E90F-6043-BB33-9DD3E99E1BB2}"/>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668">
                  <a:extLst>
                    <a:ext uri="{FF2B5EF4-FFF2-40B4-BE49-F238E27FC236}">
                      <a16:creationId xmlns:a16="http://schemas.microsoft.com/office/drawing/2014/main" id="{ED7A6299-2E79-064A-9B64-54FDB82614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Freeform 669">
                  <a:extLst>
                    <a:ext uri="{FF2B5EF4-FFF2-40B4-BE49-F238E27FC236}">
                      <a16:creationId xmlns:a16="http://schemas.microsoft.com/office/drawing/2014/main" id="{F220E994-9FA0-E443-8EEA-8888140FB052}"/>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Freeform 670">
                  <a:extLst>
                    <a:ext uri="{FF2B5EF4-FFF2-40B4-BE49-F238E27FC236}">
                      <a16:creationId xmlns:a16="http://schemas.microsoft.com/office/drawing/2014/main" id="{9FA017EA-6287-3348-BDE4-9ABB1D6C5252}"/>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Oval 671">
                  <a:extLst>
                    <a:ext uri="{FF2B5EF4-FFF2-40B4-BE49-F238E27FC236}">
                      <a16:creationId xmlns:a16="http://schemas.microsoft.com/office/drawing/2014/main" id="{C886DB8C-1CD0-384F-BF5F-032D785E9938}"/>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672">
                  <a:extLst>
                    <a:ext uri="{FF2B5EF4-FFF2-40B4-BE49-F238E27FC236}">
                      <a16:creationId xmlns:a16="http://schemas.microsoft.com/office/drawing/2014/main" id="{36A50E4D-091A-DE4D-B968-2F92400F6020}"/>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673">
                  <a:extLst>
                    <a:ext uri="{FF2B5EF4-FFF2-40B4-BE49-F238E27FC236}">
                      <a16:creationId xmlns:a16="http://schemas.microsoft.com/office/drawing/2014/main" id="{E90FC52E-3364-2445-A0B9-2426263D6D8D}"/>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674">
                  <a:extLst>
                    <a:ext uri="{FF2B5EF4-FFF2-40B4-BE49-F238E27FC236}">
                      <a16:creationId xmlns:a16="http://schemas.microsoft.com/office/drawing/2014/main" id="{EEBA919F-FACD-0D4E-B347-C52307CFA065}"/>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675">
                  <a:extLst>
                    <a:ext uri="{FF2B5EF4-FFF2-40B4-BE49-F238E27FC236}">
                      <a16:creationId xmlns:a16="http://schemas.microsoft.com/office/drawing/2014/main" id="{00682501-FE60-4A48-A78A-6F46235D3FCE}"/>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676">
                  <a:extLst>
                    <a:ext uri="{FF2B5EF4-FFF2-40B4-BE49-F238E27FC236}">
                      <a16:creationId xmlns:a16="http://schemas.microsoft.com/office/drawing/2014/main" id="{727846B8-CD06-9D46-8416-5997702095C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677">
                  <a:extLst>
                    <a:ext uri="{FF2B5EF4-FFF2-40B4-BE49-F238E27FC236}">
                      <a16:creationId xmlns:a16="http://schemas.microsoft.com/office/drawing/2014/main" id="{316E3F2D-9CCD-514A-A67C-F84DAC64AE3F}"/>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678">
                  <a:extLst>
                    <a:ext uri="{FF2B5EF4-FFF2-40B4-BE49-F238E27FC236}">
                      <a16:creationId xmlns:a16="http://schemas.microsoft.com/office/drawing/2014/main" id="{7A2B2FA5-FF70-494C-AD7E-18D1C4CA937C}"/>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679">
                  <a:extLst>
                    <a:ext uri="{FF2B5EF4-FFF2-40B4-BE49-F238E27FC236}">
                      <a16:creationId xmlns:a16="http://schemas.microsoft.com/office/drawing/2014/main" id="{891AC3B8-8D5E-1A44-8DDD-D5FE79C1F883}"/>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680">
                  <a:extLst>
                    <a:ext uri="{FF2B5EF4-FFF2-40B4-BE49-F238E27FC236}">
                      <a16:creationId xmlns:a16="http://schemas.microsoft.com/office/drawing/2014/main" id="{7DE104F1-8795-E640-A192-538CCDDF8365}"/>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681">
                  <a:extLst>
                    <a:ext uri="{FF2B5EF4-FFF2-40B4-BE49-F238E27FC236}">
                      <a16:creationId xmlns:a16="http://schemas.microsoft.com/office/drawing/2014/main" id="{0687AF27-3F2D-D942-926C-089A9D784CB8}"/>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Oval 682">
                  <a:extLst>
                    <a:ext uri="{FF2B5EF4-FFF2-40B4-BE49-F238E27FC236}">
                      <a16:creationId xmlns:a16="http://schemas.microsoft.com/office/drawing/2014/main" id="{A915E0FC-7583-A84F-BB57-78E5ABA843E9}"/>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Freeform 683">
                  <a:extLst>
                    <a:ext uri="{FF2B5EF4-FFF2-40B4-BE49-F238E27FC236}">
                      <a16:creationId xmlns:a16="http://schemas.microsoft.com/office/drawing/2014/main" id="{F3706DE7-3D83-0E42-8BB0-9313EC62E9B3}"/>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684">
                  <a:extLst>
                    <a:ext uri="{FF2B5EF4-FFF2-40B4-BE49-F238E27FC236}">
                      <a16:creationId xmlns:a16="http://schemas.microsoft.com/office/drawing/2014/main" id="{62872A23-E644-124D-900C-B738D9CE6C67}"/>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685">
                  <a:extLst>
                    <a:ext uri="{FF2B5EF4-FFF2-40B4-BE49-F238E27FC236}">
                      <a16:creationId xmlns:a16="http://schemas.microsoft.com/office/drawing/2014/main" id="{B4164BBD-66CD-FF47-B57A-AC1C46EAC747}"/>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686">
                  <a:extLst>
                    <a:ext uri="{FF2B5EF4-FFF2-40B4-BE49-F238E27FC236}">
                      <a16:creationId xmlns:a16="http://schemas.microsoft.com/office/drawing/2014/main" id="{9E055410-99EA-E640-8836-C8C2C770FB4D}"/>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687">
                  <a:extLst>
                    <a:ext uri="{FF2B5EF4-FFF2-40B4-BE49-F238E27FC236}">
                      <a16:creationId xmlns:a16="http://schemas.microsoft.com/office/drawing/2014/main" id="{C3F4745B-B2F7-5B4D-AC23-08E338864398}"/>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688">
                  <a:extLst>
                    <a:ext uri="{FF2B5EF4-FFF2-40B4-BE49-F238E27FC236}">
                      <a16:creationId xmlns:a16="http://schemas.microsoft.com/office/drawing/2014/main" id="{7689E7D4-2A11-1E46-AE83-D8D267480F82}"/>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Oval 689">
                  <a:extLst>
                    <a:ext uri="{FF2B5EF4-FFF2-40B4-BE49-F238E27FC236}">
                      <a16:creationId xmlns:a16="http://schemas.microsoft.com/office/drawing/2014/main" id="{C07398DE-C760-0D42-B970-2C19C4A17983}"/>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Oval 690">
                  <a:extLst>
                    <a:ext uri="{FF2B5EF4-FFF2-40B4-BE49-F238E27FC236}">
                      <a16:creationId xmlns:a16="http://schemas.microsoft.com/office/drawing/2014/main" id="{C449C811-570B-7247-8D02-39FDE2423D89}"/>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691">
                  <a:extLst>
                    <a:ext uri="{FF2B5EF4-FFF2-40B4-BE49-F238E27FC236}">
                      <a16:creationId xmlns:a16="http://schemas.microsoft.com/office/drawing/2014/main" id="{B6D1801F-B4A9-074D-93A6-7843A07AC424}"/>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692">
                  <a:extLst>
                    <a:ext uri="{FF2B5EF4-FFF2-40B4-BE49-F238E27FC236}">
                      <a16:creationId xmlns:a16="http://schemas.microsoft.com/office/drawing/2014/main" id="{113EFC30-0929-274B-8E91-6391D7A82B52}"/>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693">
                  <a:extLst>
                    <a:ext uri="{FF2B5EF4-FFF2-40B4-BE49-F238E27FC236}">
                      <a16:creationId xmlns:a16="http://schemas.microsoft.com/office/drawing/2014/main" id="{CBB59536-7168-A242-9104-943FC6883B08}"/>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694">
                  <a:extLst>
                    <a:ext uri="{FF2B5EF4-FFF2-40B4-BE49-F238E27FC236}">
                      <a16:creationId xmlns:a16="http://schemas.microsoft.com/office/drawing/2014/main" id="{D9E83350-787F-A24E-86E3-240CBB57259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695">
                  <a:extLst>
                    <a:ext uri="{FF2B5EF4-FFF2-40B4-BE49-F238E27FC236}">
                      <a16:creationId xmlns:a16="http://schemas.microsoft.com/office/drawing/2014/main" id="{AABAE77F-816B-714F-8611-C02D39AF53FD}"/>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696">
                  <a:extLst>
                    <a:ext uri="{FF2B5EF4-FFF2-40B4-BE49-F238E27FC236}">
                      <a16:creationId xmlns:a16="http://schemas.microsoft.com/office/drawing/2014/main" id="{35362EA9-B3E2-B749-AB92-106B20489B13}"/>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Freeform 697">
                  <a:extLst>
                    <a:ext uri="{FF2B5EF4-FFF2-40B4-BE49-F238E27FC236}">
                      <a16:creationId xmlns:a16="http://schemas.microsoft.com/office/drawing/2014/main" id="{785B46AB-D5CE-6642-A9EA-DBF45ADA163A}"/>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698">
                  <a:extLst>
                    <a:ext uri="{FF2B5EF4-FFF2-40B4-BE49-F238E27FC236}">
                      <a16:creationId xmlns:a16="http://schemas.microsoft.com/office/drawing/2014/main" id="{90651C2C-E8C6-F940-9DC1-5189E5312C98}"/>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699">
                  <a:extLst>
                    <a:ext uri="{FF2B5EF4-FFF2-40B4-BE49-F238E27FC236}">
                      <a16:creationId xmlns:a16="http://schemas.microsoft.com/office/drawing/2014/main" id="{42D0C7B8-C465-6644-994E-9889C1CEB7AA}"/>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700">
                  <a:extLst>
                    <a:ext uri="{FF2B5EF4-FFF2-40B4-BE49-F238E27FC236}">
                      <a16:creationId xmlns:a16="http://schemas.microsoft.com/office/drawing/2014/main" id="{2FCC1BB8-1FB9-0A4D-B112-96BA6293405E}"/>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701">
                  <a:extLst>
                    <a:ext uri="{FF2B5EF4-FFF2-40B4-BE49-F238E27FC236}">
                      <a16:creationId xmlns:a16="http://schemas.microsoft.com/office/drawing/2014/main" id="{00DBFEFE-AB6F-4644-8B69-694DC3CA8CE4}"/>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702">
                  <a:extLst>
                    <a:ext uri="{FF2B5EF4-FFF2-40B4-BE49-F238E27FC236}">
                      <a16:creationId xmlns:a16="http://schemas.microsoft.com/office/drawing/2014/main" id="{0FA47FE7-8C7D-5E47-A171-2A723A2F7393}"/>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4" name="Freeform 703">
                  <a:extLst>
                    <a:ext uri="{FF2B5EF4-FFF2-40B4-BE49-F238E27FC236}">
                      <a16:creationId xmlns:a16="http://schemas.microsoft.com/office/drawing/2014/main" id="{D3D8C6A8-1905-AD46-A14D-1072F6CCCE6F}"/>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5" name="Freeform 704">
                  <a:extLst>
                    <a:ext uri="{FF2B5EF4-FFF2-40B4-BE49-F238E27FC236}">
                      <a16:creationId xmlns:a16="http://schemas.microsoft.com/office/drawing/2014/main" id="{8CEEF7B0-850F-E947-8001-06D67A37CB4C}"/>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6" name="Freeform 705">
                  <a:extLst>
                    <a:ext uri="{FF2B5EF4-FFF2-40B4-BE49-F238E27FC236}">
                      <a16:creationId xmlns:a16="http://schemas.microsoft.com/office/drawing/2014/main" id="{B250125E-B916-D34E-B3E7-FE027ECE5FDA}"/>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7" name="Freeform 706">
                  <a:extLst>
                    <a:ext uri="{FF2B5EF4-FFF2-40B4-BE49-F238E27FC236}">
                      <a16:creationId xmlns:a16="http://schemas.microsoft.com/office/drawing/2014/main" id="{D3C05CB0-CBE5-D24D-8F3B-661939DC9728}"/>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707">
                  <a:extLst>
                    <a:ext uri="{FF2B5EF4-FFF2-40B4-BE49-F238E27FC236}">
                      <a16:creationId xmlns:a16="http://schemas.microsoft.com/office/drawing/2014/main" id="{FE2CCDB6-2B3F-0A4B-AA7F-7694CD992F1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9" name="Freeform 708">
                  <a:extLst>
                    <a:ext uri="{FF2B5EF4-FFF2-40B4-BE49-F238E27FC236}">
                      <a16:creationId xmlns:a16="http://schemas.microsoft.com/office/drawing/2014/main" id="{F45B5C0C-6EF3-9848-8427-D6C7A0A56CD1}"/>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0" name="Freeform 709">
                  <a:extLst>
                    <a:ext uri="{FF2B5EF4-FFF2-40B4-BE49-F238E27FC236}">
                      <a16:creationId xmlns:a16="http://schemas.microsoft.com/office/drawing/2014/main" id="{44BDB411-AA8E-A341-B8B1-B872B7D4EDF0}"/>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1" name="Freeform 710">
                  <a:extLst>
                    <a:ext uri="{FF2B5EF4-FFF2-40B4-BE49-F238E27FC236}">
                      <a16:creationId xmlns:a16="http://schemas.microsoft.com/office/drawing/2014/main" id="{860719A0-9752-6D42-9E0C-270F6D1D6F1D}"/>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711">
                  <a:extLst>
                    <a:ext uri="{FF2B5EF4-FFF2-40B4-BE49-F238E27FC236}">
                      <a16:creationId xmlns:a16="http://schemas.microsoft.com/office/drawing/2014/main" id="{173693BE-339C-B145-A691-3C37B6298F0C}"/>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3" name="Freeform 712">
                  <a:extLst>
                    <a:ext uri="{FF2B5EF4-FFF2-40B4-BE49-F238E27FC236}">
                      <a16:creationId xmlns:a16="http://schemas.microsoft.com/office/drawing/2014/main" id="{DA212889-4FFA-5B44-8C00-E16EA38417F5}"/>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4" name="Freeform 713">
                  <a:extLst>
                    <a:ext uri="{FF2B5EF4-FFF2-40B4-BE49-F238E27FC236}">
                      <a16:creationId xmlns:a16="http://schemas.microsoft.com/office/drawing/2014/main" id="{EE667E28-BAF4-414A-A9FD-9C96E9798CAE}"/>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714">
                  <a:extLst>
                    <a:ext uri="{FF2B5EF4-FFF2-40B4-BE49-F238E27FC236}">
                      <a16:creationId xmlns:a16="http://schemas.microsoft.com/office/drawing/2014/main" id="{7AFCCC94-55A9-B447-913F-7775E4A6D77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6" name="Freeform 715">
                  <a:extLst>
                    <a:ext uri="{FF2B5EF4-FFF2-40B4-BE49-F238E27FC236}">
                      <a16:creationId xmlns:a16="http://schemas.microsoft.com/office/drawing/2014/main" id="{A21916AE-B5E5-C741-A89C-D101318BD3A6}"/>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7" name="Freeform 716">
                  <a:extLst>
                    <a:ext uri="{FF2B5EF4-FFF2-40B4-BE49-F238E27FC236}">
                      <a16:creationId xmlns:a16="http://schemas.microsoft.com/office/drawing/2014/main" id="{7654D762-5B65-7F43-9C59-5FB46ACADF75}"/>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17">
                  <a:extLst>
                    <a:ext uri="{FF2B5EF4-FFF2-40B4-BE49-F238E27FC236}">
                      <a16:creationId xmlns:a16="http://schemas.microsoft.com/office/drawing/2014/main" id="{C1C57F13-83E7-4647-BEF6-73F611E0E410}"/>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9" name="Freeform 718">
                  <a:extLst>
                    <a:ext uri="{FF2B5EF4-FFF2-40B4-BE49-F238E27FC236}">
                      <a16:creationId xmlns:a16="http://schemas.microsoft.com/office/drawing/2014/main" id="{593475C8-E84E-9047-847C-157BB32958A4}"/>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0" name="Freeform 719">
                  <a:extLst>
                    <a:ext uri="{FF2B5EF4-FFF2-40B4-BE49-F238E27FC236}">
                      <a16:creationId xmlns:a16="http://schemas.microsoft.com/office/drawing/2014/main" id="{266E4720-6B2F-BA4E-9ED1-904E9E01B37B}"/>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1" name="Freeform 720">
                  <a:extLst>
                    <a:ext uri="{FF2B5EF4-FFF2-40B4-BE49-F238E27FC236}">
                      <a16:creationId xmlns:a16="http://schemas.microsoft.com/office/drawing/2014/main" id="{9C8D26B3-E8FB-F04F-9688-E2FB98F12103}"/>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2" name="Freeform 721">
                  <a:extLst>
                    <a:ext uri="{FF2B5EF4-FFF2-40B4-BE49-F238E27FC236}">
                      <a16:creationId xmlns:a16="http://schemas.microsoft.com/office/drawing/2014/main" id="{4FC0E16A-CB78-DA4D-A3E4-7D69751BA78F}"/>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3" name="Freeform 722">
                  <a:extLst>
                    <a:ext uri="{FF2B5EF4-FFF2-40B4-BE49-F238E27FC236}">
                      <a16:creationId xmlns:a16="http://schemas.microsoft.com/office/drawing/2014/main" id="{87C0C75E-8CC1-B948-BEEF-431D43AD1235}"/>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4" name="Freeform 723">
                  <a:extLst>
                    <a:ext uri="{FF2B5EF4-FFF2-40B4-BE49-F238E27FC236}">
                      <a16:creationId xmlns:a16="http://schemas.microsoft.com/office/drawing/2014/main" id="{9B5558B8-8BEC-A540-BC7E-B52244C30F05}"/>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5" name="Freeform 724">
                  <a:extLst>
                    <a:ext uri="{FF2B5EF4-FFF2-40B4-BE49-F238E27FC236}">
                      <a16:creationId xmlns:a16="http://schemas.microsoft.com/office/drawing/2014/main" id="{1B31051E-CD45-B24D-8D26-F9AF5B51E66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725">
                  <a:extLst>
                    <a:ext uri="{FF2B5EF4-FFF2-40B4-BE49-F238E27FC236}">
                      <a16:creationId xmlns:a16="http://schemas.microsoft.com/office/drawing/2014/main" id="{DEF16115-613F-6349-80BA-3D739A8385C5}"/>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726">
                  <a:extLst>
                    <a:ext uri="{FF2B5EF4-FFF2-40B4-BE49-F238E27FC236}">
                      <a16:creationId xmlns:a16="http://schemas.microsoft.com/office/drawing/2014/main" id="{978DBA2B-609D-614E-9C32-C98760D4A1FD}"/>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37" name="Round Same Side Corner Rectangle 736">
              <a:extLst>
                <a:ext uri="{FF2B5EF4-FFF2-40B4-BE49-F238E27FC236}">
                  <a16:creationId xmlns:a16="http://schemas.microsoft.com/office/drawing/2014/main" id="{0BD74C40-4B4E-9741-850B-D0D267EC41A3}"/>
                </a:ext>
              </a:extLst>
            </p:cNvPr>
            <p:cNvSpPr/>
            <p:nvPr/>
          </p:nvSpPr>
          <p:spPr>
            <a:xfrm rot="16200000">
              <a:off x="1636000" y="-147106"/>
              <a:ext cx="1273517" cy="3125622"/>
            </a:xfrm>
            <a:prstGeom prst="round2SameRect">
              <a:avLst>
                <a:gd name="adj1" fmla="val 50000"/>
                <a:gd name="adj2" fmla="val 0"/>
              </a:avLst>
            </a:prstGeom>
            <a:solidFill>
              <a:srgbClr val="347AC1"/>
            </a:solidFill>
            <a:ln>
              <a:noFill/>
            </a:ln>
          </p:spPr>
          <p:txBody>
            <a:bodyPr vert="vert" wrap="square" lIns="0" tIns="91440" rIns="0" bIns="91440" numCol="1" anchor="ctr" anchorCtr="0" compatLnSpc="1">
              <a:prstTxWarp prst="textNoShape">
                <a:avLst/>
              </a:prstTxWarp>
            </a:bodyPr>
            <a:lstStyle/>
            <a:p>
              <a:pPr algn="ctr">
                <a:lnSpc>
                  <a:spcPct val="85000"/>
                </a:lnSpc>
              </a:pPr>
              <a:r>
                <a:rPr lang="en-US" sz="2800" dirty="0">
                  <a:solidFill>
                    <a:srgbClr val="FFFFFF"/>
                  </a:solidFill>
                  <a:latin typeface="Arial" panose="020B0604020202020204" pitchFamily="34" charset="0"/>
                  <a:cs typeface="Arial" panose="020B0604020202020204" pitchFamily="34" charset="0"/>
                </a:rPr>
                <a:t>Upstream</a:t>
              </a:r>
              <a:endParaRPr lang="en-US" sz="2000" dirty="0">
                <a:solidFill>
                  <a:srgbClr val="FFFFFF"/>
                </a:solidFill>
                <a:latin typeface="Arial" panose="020B0604020202020204" pitchFamily="34" charset="0"/>
                <a:cs typeface="Arial" panose="020B0604020202020204" pitchFamily="34" charset="0"/>
              </a:endParaRPr>
            </a:p>
          </p:txBody>
        </p:sp>
        <p:grpSp>
          <p:nvGrpSpPr>
            <p:cNvPr id="10" name="Group 9">
              <a:extLst>
                <a:ext uri="{FF2B5EF4-FFF2-40B4-BE49-F238E27FC236}">
                  <a16:creationId xmlns:a16="http://schemas.microsoft.com/office/drawing/2014/main" id="{DDEEB8E9-746E-744A-8E59-F2B8F3AB3221}"/>
                </a:ext>
              </a:extLst>
            </p:cNvPr>
            <p:cNvGrpSpPr/>
            <p:nvPr/>
          </p:nvGrpSpPr>
          <p:grpSpPr>
            <a:xfrm>
              <a:off x="2436474" y="572657"/>
              <a:ext cx="2620375" cy="1768732"/>
              <a:chOff x="2746190" y="572657"/>
              <a:chExt cx="2620375" cy="1768732"/>
            </a:xfrm>
          </p:grpSpPr>
          <p:grpSp>
            <p:nvGrpSpPr>
              <p:cNvPr id="739" name="Group 738">
                <a:extLst>
                  <a:ext uri="{FF2B5EF4-FFF2-40B4-BE49-F238E27FC236}">
                    <a16:creationId xmlns:a16="http://schemas.microsoft.com/office/drawing/2014/main" id="{46091E87-D30A-9F41-8E43-DD2A35BB649C}"/>
                  </a:ext>
                </a:extLst>
              </p:cNvPr>
              <p:cNvGrpSpPr/>
              <p:nvPr/>
            </p:nvGrpSpPr>
            <p:grpSpPr>
              <a:xfrm>
                <a:off x="2746190" y="572657"/>
                <a:ext cx="2382838" cy="1633537"/>
                <a:chOff x="2850770" y="873827"/>
                <a:chExt cx="2382838" cy="1633537"/>
              </a:xfrm>
            </p:grpSpPr>
            <p:sp>
              <p:nvSpPr>
                <p:cNvPr id="801" name="Freeform 800">
                  <a:extLst>
                    <a:ext uri="{FF2B5EF4-FFF2-40B4-BE49-F238E27FC236}">
                      <a16:creationId xmlns:a16="http://schemas.microsoft.com/office/drawing/2014/main" id="{02BEA497-75A8-BF48-8E83-C6E14ADD4D86}"/>
                    </a:ext>
                  </a:extLst>
                </p:cNvPr>
                <p:cNvSpPr>
                  <a:spLocks/>
                </p:cNvSpPr>
                <p:nvPr/>
              </p:nvSpPr>
              <p:spPr bwMode="auto">
                <a:xfrm>
                  <a:off x="2850770" y="873827"/>
                  <a:ext cx="2382838" cy="1633537"/>
                </a:xfrm>
                <a:custGeom>
                  <a:avLst/>
                  <a:gdLst>
                    <a:gd name="T0" fmla="*/ 0 w 3130"/>
                    <a:gd name="T1" fmla="*/ 459 h 3218"/>
                    <a:gd name="T2" fmla="*/ 1027 w 3130"/>
                    <a:gd name="T3" fmla="*/ 146 h 3218"/>
                    <a:gd name="T4" fmla="*/ 2675 w 3130"/>
                    <a:gd name="T5" fmla="*/ 788 h 3218"/>
                    <a:gd name="T6" fmla="*/ 2863 w 3130"/>
                    <a:gd name="T7" fmla="*/ 2795 h 3218"/>
                    <a:gd name="T8" fmla="*/ 2425 w 3130"/>
                    <a:gd name="T9" fmla="*/ 3218 h 3218"/>
                    <a:gd name="T10" fmla="*/ 1646 w 3130"/>
                    <a:gd name="T11" fmla="*/ 2655 h 3218"/>
                    <a:gd name="T12" fmla="*/ 1674 w 3130"/>
                    <a:gd name="T13" fmla="*/ 722 h 3218"/>
                    <a:gd name="T14" fmla="*/ 0 w 3130"/>
                    <a:gd name="T15" fmla="*/ 459 h 3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30" h="3218">
                      <a:moveTo>
                        <a:pt x="0" y="459"/>
                      </a:moveTo>
                      <a:cubicBezTo>
                        <a:pt x="51" y="319"/>
                        <a:pt x="605" y="172"/>
                        <a:pt x="1027" y="146"/>
                      </a:cubicBezTo>
                      <a:cubicBezTo>
                        <a:pt x="1027" y="146"/>
                        <a:pt x="2675" y="0"/>
                        <a:pt x="2675" y="788"/>
                      </a:cubicBezTo>
                      <a:cubicBezTo>
                        <a:pt x="2675" y="1576"/>
                        <a:pt x="2596" y="2787"/>
                        <a:pt x="2863" y="2795"/>
                      </a:cubicBezTo>
                      <a:cubicBezTo>
                        <a:pt x="3130" y="2804"/>
                        <a:pt x="2904" y="3218"/>
                        <a:pt x="2425" y="3218"/>
                      </a:cubicBezTo>
                      <a:cubicBezTo>
                        <a:pt x="1946" y="3218"/>
                        <a:pt x="1665" y="3133"/>
                        <a:pt x="1646" y="2655"/>
                      </a:cubicBezTo>
                      <a:cubicBezTo>
                        <a:pt x="1627" y="2176"/>
                        <a:pt x="1814" y="946"/>
                        <a:pt x="1674" y="722"/>
                      </a:cubicBezTo>
                      <a:cubicBezTo>
                        <a:pt x="1366" y="226"/>
                        <a:pt x="0" y="459"/>
                        <a:pt x="0" y="459"/>
                      </a:cubicBezTo>
                      <a:close/>
                    </a:path>
                  </a:pathLst>
                </a:custGeom>
                <a:solidFill>
                  <a:srgbClr val="5CA4EC"/>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02" name="Freeform 801">
                  <a:extLst>
                    <a:ext uri="{FF2B5EF4-FFF2-40B4-BE49-F238E27FC236}">
                      <a16:creationId xmlns:a16="http://schemas.microsoft.com/office/drawing/2014/main" id="{2EEE5BD6-1548-DF42-8780-4D654A81AE42}"/>
                    </a:ext>
                  </a:extLst>
                </p:cNvPr>
                <p:cNvSpPr>
                  <a:spLocks/>
                </p:cNvSpPr>
                <p:nvPr/>
              </p:nvSpPr>
              <p:spPr bwMode="auto">
                <a:xfrm>
                  <a:off x="3250820" y="955665"/>
                  <a:ext cx="1506538" cy="242285"/>
                </a:xfrm>
                <a:custGeom>
                  <a:avLst/>
                  <a:gdLst>
                    <a:gd name="T0" fmla="*/ 592 w 1978"/>
                    <a:gd name="T1" fmla="*/ 255 h 477"/>
                    <a:gd name="T2" fmla="*/ 848 w 1978"/>
                    <a:gd name="T3" fmla="*/ 309 h 477"/>
                    <a:gd name="T4" fmla="*/ 1039 w 1978"/>
                    <a:gd name="T5" fmla="*/ 400 h 477"/>
                    <a:gd name="T6" fmla="*/ 1081 w 1978"/>
                    <a:gd name="T7" fmla="*/ 354 h 477"/>
                    <a:gd name="T8" fmla="*/ 1087 w 1978"/>
                    <a:gd name="T9" fmla="*/ 283 h 477"/>
                    <a:gd name="T10" fmla="*/ 1235 w 1978"/>
                    <a:gd name="T11" fmla="*/ 326 h 477"/>
                    <a:gd name="T12" fmla="*/ 1226 w 1978"/>
                    <a:gd name="T13" fmla="*/ 238 h 477"/>
                    <a:gd name="T14" fmla="*/ 1380 w 1978"/>
                    <a:gd name="T15" fmla="*/ 300 h 477"/>
                    <a:gd name="T16" fmla="*/ 1389 w 1978"/>
                    <a:gd name="T17" fmla="*/ 226 h 477"/>
                    <a:gd name="T18" fmla="*/ 1582 w 1978"/>
                    <a:gd name="T19" fmla="*/ 324 h 477"/>
                    <a:gd name="T20" fmla="*/ 1557 w 1978"/>
                    <a:gd name="T21" fmla="*/ 223 h 477"/>
                    <a:gd name="T22" fmla="*/ 1685 w 1978"/>
                    <a:gd name="T23" fmla="*/ 235 h 477"/>
                    <a:gd name="T24" fmla="*/ 1815 w 1978"/>
                    <a:gd name="T25" fmla="*/ 240 h 477"/>
                    <a:gd name="T26" fmla="*/ 1907 w 1978"/>
                    <a:gd name="T27" fmla="*/ 235 h 477"/>
                    <a:gd name="T28" fmla="*/ 1889 w 1978"/>
                    <a:gd name="T29" fmla="*/ 191 h 477"/>
                    <a:gd name="T30" fmla="*/ 1438 w 1978"/>
                    <a:gd name="T31" fmla="*/ 29 h 477"/>
                    <a:gd name="T32" fmla="*/ 1317 w 1978"/>
                    <a:gd name="T33" fmla="*/ 29 h 477"/>
                    <a:gd name="T34" fmla="*/ 1343 w 1978"/>
                    <a:gd name="T35" fmla="*/ 58 h 477"/>
                    <a:gd name="T36" fmla="*/ 1181 w 1978"/>
                    <a:gd name="T37" fmla="*/ 33 h 477"/>
                    <a:gd name="T38" fmla="*/ 1164 w 1978"/>
                    <a:gd name="T39" fmla="*/ 58 h 477"/>
                    <a:gd name="T40" fmla="*/ 1073 w 1978"/>
                    <a:gd name="T41" fmla="*/ 70 h 477"/>
                    <a:gd name="T42" fmla="*/ 856 w 1978"/>
                    <a:gd name="T43" fmla="*/ 50 h 477"/>
                    <a:gd name="T44" fmla="*/ 819 w 1978"/>
                    <a:gd name="T45" fmla="*/ 90 h 477"/>
                    <a:gd name="T46" fmla="*/ 592 w 1978"/>
                    <a:gd name="T47" fmla="*/ 90 h 477"/>
                    <a:gd name="T48" fmla="*/ 555 w 1978"/>
                    <a:gd name="T49" fmla="*/ 138 h 477"/>
                    <a:gd name="T50" fmla="*/ 293 w 1978"/>
                    <a:gd name="T51" fmla="*/ 149 h 477"/>
                    <a:gd name="T52" fmla="*/ 310 w 1978"/>
                    <a:gd name="T53" fmla="*/ 219 h 477"/>
                    <a:gd name="T54" fmla="*/ 592 w 1978"/>
                    <a:gd name="T55" fmla="*/ 255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8" h="477">
                      <a:moveTo>
                        <a:pt x="592" y="255"/>
                      </a:moveTo>
                      <a:cubicBezTo>
                        <a:pt x="592" y="255"/>
                        <a:pt x="731" y="269"/>
                        <a:pt x="848" y="309"/>
                      </a:cubicBezTo>
                      <a:cubicBezTo>
                        <a:pt x="965" y="348"/>
                        <a:pt x="1024" y="394"/>
                        <a:pt x="1039" y="400"/>
                      </a:cubicBezTo>
                      <a:cubicBezTo>
                        <a:pt x="1053" y="405"/>
                        <a:pt x="1224" y="477"/>
                        <a:pt x="1081" y="354"/>
                      </a:cubicBezTo>
                      <a:cubicBezTo>
                        <a:pt x="939" y="232"/>
                        <a:pt x="1047" y="263"/>
                        <a:pt x="1087" y="283"/>
                      </a:cubicBezTo>
                      <a:cubicBezTo>
                        <a:pt x="1127" y="303"/>
                        <a:pt x="1292" y="394"/>
                        <a:pt x="1235" y="326"/>
                      </a:cubicBezTo>
                      <a:cubicBezTo>
                        <a:pt x="1178" y="257"/>
                        <a:pt x="1198" y="229"/>
                        <a:pt x="1226" y="238"/>
                      </a:cubicBezTo>
                      <a:cubicBezTo>
                        <a:pt x="1255" y="246"/>
                        <a:pt x="1431" y="366"/>
                        <a:pt x="1380" y="300"/>
                      </a:cubicBezTo>
                      <a:cubicBezTo>
                        <a:pt x="1329" y="235"/>
                        <a:pt x="1342" y="215"/>
                        <a:pt x="1389" y="226"/>
                      </a:cubicBezTo>
                      <a:cubicBezTo>
                        <a:pt x="1437" y="238"/>
                        <a:pt x="1542" y="337"/>
                        <a:pt x="1582" y="324"/>
                      </a:cubicBezTo>
                      <a:cubicBezTo>
                        <a:pt x="1622" y="311"/>
                        <a:pt x="1625" y="263"/>
                        <a:pt x="1557" y="223"/>
                      </a:cubicBezTo>
                      <a:cubicBezTo>
                        <a:pt x="1488" y="183"/>
                        <a:pt x="1537" y="141"/>
                        <a:pt x="1685" y="235"/>
                      </a:cubicBezTo>
                      <a:cubicBezTo>
                        <a:pt x="1833" y="329"/>
                        <a:pt x="1867" y="277"/>
                        <a:pt x="1815" y="240"/>
                      </a:cubicBezTo>
                      <a:cubicBezTo>
                        <a:pt x="1764" y="203"/>
                        <a:pt x="1841" y="189"/>
                        <a:pt x="1907" y="235"/>
                      </a:cubicBezTo>
                      <a:cubicBezTo>
                        <a:pt x="1972" y="280"/>
                        <a:pt x="1978" y="240"/>
                        <a:pt x="1889" y="191"/>
                      </a:cubicBezTo>
                      <a:cubicBezTo>
                        <a:pt x="1800" y="143"/>
                        <a:pt x="1622" y="58"/>
                        <a:pt x="1438" y="29"/>
                      </a:cubicBezTo>
                      <a:cubicBezTo>
                        <a:pt x="1253" y="0"/>
                        <a:pt x="1249" y="17"/>
                        <a:pt x="1317" y="29"/>
                      </a:cubicBezTo>
                      <a:cubicBezTo>
                        <a:pt x="1386" y="41"/>
                        <a:pt x="1372" y="67"/>
                        <a:pt x="1343" y="58"/>
                      </a:cubicBezTo>
                      <a:cubicBezTo>
                        <a:pt x="1315" y="50"/>
                        <a:pt x="1206" y="33"/>
                        <a:pt x="1181" y="33"/>
                      </a:cubicBezTo>
                      <a:cubicBezTo>
                        <a:pt x="1155" y="33"/>
                        <a:pt x="1121" y="44"/>
                        <a:pt x="1164" y="58"/>
                      </a:cubicBezTo>
                      <a:cubicBezTo>
                        <a:pt x="1206" y="72"/>
                        <a:pt x="1218" y="104"/>
                        <a:pt x="1073" y="70"/>
                      </a:cubicBezTo>
                      <a:cubicBezTo>
                        <a:pt x="928" y="35"/>
                        <a:pt x="757" y="18"/>
                        <a:pt x="856" y="50"/>
                      </a:cubicBezTo>
                      <a:cubicBezTo>
                        <a:pt x="956" y="81"/>
                        <a:pt x="910" y="112"/>
                        <a:pt x="819" y="90"/>
                      </a:cubicBezTo>
                      <a:cubicBezTo>
                        <a:pt x="728" y="67"/>
                        <a:pt x="492" y="53"/>
                        <a:pt x="592" y="90"/>
                      </a:cubicBezTo>
                      <a:cubicBezTo>
                        <a:pt x="691" y="127"/>
                        <a:pt x="734" y="158"/>
                        <a:pt x="555" y="138"/>
                      </a:cubicBezTo>
                      <a:cubicBezTo>
                        <a:pt x="375" y="118"/>
                        <a:pt x="188" y="135"/>
                        <a:pt x="293" y="149"/>
                      </a:cubicBezTo>
                      <a:cubicBezTo>
                        <a:pt x="398" y="164"/>
                        <a:pt x="501" y="229"/>
                        <a:pt x="310" y="219"/>
                      </a:cubicBezTo>
                      <a:cubicBezTo>
                        <a:pt x="119" y="209"/>
                        <a:pt x="0" y="218"/>
                        <a:pt x="592" y="255"/>
                      </a:cubicBezTo>
                      <a:close/>
                    </a:path>
                  </a:pathLst>
                </a:custGeom>
                <a:solidFill>
                  <a:srgbClr val="87C1FA"/>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802">
                  <a:extLst>
                    <a:ext uri="{FF2B5EF4-FFF2-40B4-BE49-F238E27FC236}">
                      <a16:creationId xmlns:a16="http://schemas.microsoft.com/office/drawing/2014/main" id="{8D0FC507-C694-D040-B5A7-F60D3F8EFB1C}"/>
                    </a:ext>
                  </a:extLst>
                </p:cNvPr>
                <p:cNvSpPr>
                  <a:spLocks/>
                </p:cNvSpPr>
                <p:nvPr/>
              </p:nvSpPr>
              <p:spPr bwMode="auto">
                <a:xfrm>
                  <a:off x="3498470" y="955665"/>
                  <a:ext cx="1370013" cy="284281"/>
                </a:xfrm>
                <a:custGeom>
                  <a:avLst/>
                  <a:gdLst>
                    <a:gd name="T0" fmla="*/ 512 w 1799"/>
                    <a:gd name="T1" fmla="*/ 283 h 560"/>
                    <a:gd name="T2" fmla="*/ 709 w 1799"/>
                    <a:gd name="T3" fmla="*/ 364 h 560"/>
                    <a:gd name="T4" fmla="*/ 823 w 1799"/>
                    <a:gd name="T5" fmla="*/ 468 h 560"/>
                    <a:gd name="T6" fmla="*/ 891 w 1799"/>
                    <a:gd name="T7" fmla="*/ 433 h 560"/>
                    <a:gd name="T8" fmla="*/ 942 w 1799"/>
                    <a:gd name="T9" fmla="*/ 371 h 560"/>
                    <a:gd name="T10" fmla="*/ 1049 w 1799"/>
                    <a:gd name="T11" fmla="*/ 427 h 560"/>
                    <a:gd name="T12" fmla="*/ 1098 w 1799"/>
                    <a:gd name="T13" fmla="*/ 348 h 560"/>
                    <a:gd name="T14" fmla="*/ 1197 w 1799"/>
                    <a:gd name="T15" fmla="*/ 423 h 560"/>
                    <a:gd name="T16" fmla="*/ 1252 w 1799"/>
                    <a:gd name="T17" fmla="*/ 358 h 560"/>
                    <a:gd name="T18" fmla="*/ 1364 w 1799"/>
                    <a:gd name="T19" fmla="*/ 470 h 560"/>
                    <a:gd name="T20" fmla="*/ 1406 w 1799"/>
                    <a:gd name="T21" fmla="*/ 376 h 560"/>
                    <a:gd name="T22" fmla="*/ 1514 w 1799"/>
                    <a:gd name="T23" fmla="*/ 403 h 560"/>
                    <a:gd name="T24" fmla="*/ 1629 w 1799"/>
                    <a:gd name="T25" fmla="*/ 424 h 560"/>
                    <a:gd name="T26" fmla="*/ 1715 w 1799"/>
                    <a:gd name="T27" fmla="*/ 431 h 560"/>
                    <a:gd name="T28" fmla="*/ 1752 w 1799"/>
                    <a:gd name="T29" fmla="*/ 368 h 560"/>
                    <a:gd name="T30" fmla="*/ 1471 w 1799"/>
                    <a:gd name="T31" fmla="*/ 165 h 560"/>
                    <a:gd name="T32" fmla="*/ 1314 w 1799"/>
                    <a:gd name="T33" fmla="*/ 174 h 560"/>
                    <a:gd name="T34" fmla="*/ 1318 w 1799"/>
                    <a:gd name="T35" fmla="*/ 203 h 560"/>
                    <a:gd name="T36" fmla="*/ 1188 w 1799"/>
                    <a:gd name="T37" fmla="*/ 160 h 560"/>
                    <a:gd name="T38" fmla="*/ 1156 w 1799"/>
                    <a:gd name="T39" fmla="*/ 181 h 560"/>
                    <a:gd name="T40" fmla="*/ 1066 w 1799"/>
                    <a:gd name="T41" fmla="*/ 179 h 560"/>
                    <a:gd name="T42" fmla="*/ 883 w 1799"/>
                    <a:gd name="T43" fmla="*/ 134 h 560"/>
                    <a:gd name="T44" fmla="*/ 824 w 1799"/>
                    <a:gd name="T45" fmla="*/ 165 h 560"/>
                    <a:gd name="T46" fmla="*/ 618 w 1799"/>
                    <a:gd name="T47" fmla="*/ 137 h 560"/>
                    <a:gd name="T48" fmla="*/ 553 w 1799"/>
                    <a:gd name="T49" fmla="*/ 175 h 560"/>
                    <a:gd name="T50" fmla="*/ 309 w 1799"/>
                    <a:gd name="T51" fmla="*/ 152 h 560"/>
                    <a:gd name="T52" fmla="*/ 279 w 1799"/>
                    <a:gd name="T53" fmla="*/ 216 h 560"/>
                    <a:gd name="T54" fmla="*/ 512 w 1799"/>
                    <a:gd name="T55" fmla="*/ 28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9" h="560">
                      <a:moveTo>
                        <a:pt x="512" y="283"/>
                      </a:moveTo>
                      <a:cubicBezTo>
                        <a:pt x="512" y="283"/>
                        <a:pt x="629" y="314"/>
                        <a:pt x="709" y="364"/>
                      </a:cubicBezTo>
                      <a:cubicBezTo>
                        <a:pt x="789" y="414"/>
                        <a:pt x="814" y="462"/>
                        <a:pt x="823" y="468"/>
                      </a:cubicBezTo>
                      <a:cubicBezTo>
                        <a:pt x="833" y="475"/>
                        <a:pt x="942" y="560"/>
                        <a:pt x="891" y="433"/>
                      </a:cubicBezTo>
                      <a:cubicBezTo>
                        <a:pt x="841" y="307"/>
                        <a:pt x="919" y="348"/>
                        <a:pt x="942" y="371"/>
                      </a:cubicBezTo>
                      <a:cubicBezTo>
                        <a:pt x="965" y="393"/>
                        <a:pt x="1056" y="495"/>
                        <a:pt x="1049" y="427"/>
                      </a:cubicBezTo>
                      <a:cubicBezTo>
                        <a:pt x="1041" y="359"/>
                        <a:pt x="1077" y="337"/>
                        <a:pt x="1098" y="348"/>
                      </a:cubicBezTo>
                      <a:cubicBezTo>
                        <a:pt x="1118" y="359"/>
                        <a:pt x="1201" y="487"/>
                        <a:pt x="1197" y="423"/>
                      </a:cubicBezTo>
                      <a:cubicBezTo>
                        <a:pt x="1192" y="358"/>
                        <a:pt x="1217" y="342"/>
                        <a:pt x="1252" y="358"/>
                      </a:cubicBezTo>
                      <a:cubicBezTo>
                        <a:pt x="1288" y="374"/>
                        <a:pt x="1320" y="476"/>
                        <a:pt x="1364" y="470"/>
                      </a:cubicBezTo>
                      <a:cubicBezTo>
                        <a:pt x="1408" y="463"/>
                        <a:pt x="1442" y="420"/>
                        <a:pt x="1406" y="376"/>
                      </a:cubicBezTo>
                      <a:cubicBezTo>
                        <a:pt x="1369" y="333"/>
                        <a:pt x="1441" y="301"/>
                        <a:pt x="1514" y="403"/>
                      </a:cubicBezTo>
                      <a:cubicBezTo>
                        <a:pt x="1588" y="505"/>
                        <a:pt x="1652" y="464"/>
                        <a:pt x="1629" y="424"/>
                      </a:cubicBezTo>
                      <a:cubicBezTo>
                        <a:pt x="1607" y="385"/>
                        <a:pt x="1685" y="382"/>
                        <a:pt x="1715" y="431"/>
                      </a:cubicBezTo>
                      <a:cubicBezTo>
                        <a:pt x="1745" y="479"/>
                        <a:pt x="1799" y="424"/>
                        <a:pt x="1752" y="368"/>
                      </a:cubicBezTo>
                      <a:cubicBezTo>
                        <a:pt x="1668" y="269"/>
                        <a:pt x="1615" y="224"/>
                        <a:pt x="1471" y="165"/>
                      </a:cubicBezTo>
                      <a:cubicBezTo>
                        <a:pt x="1295" y="94"/>
                        <a:pt x="1009" y="0"/>
                        <a:pt x="1314" y="174"/>
                      </a:cubicBezTo>
                      <a:cubicBezTo>
                        <a:pt x="1364" y="202"/>
                        <a:pt x="1339" y="214"/>
                        <a:pt x="1318" y="203"/>
                      </a:cubicBezTo>
                      <a:cubicBezTo>
                        <a:pt x="1298" y="192"/>
                        <a:pt x="1211" y="163"/>
                        <a:pt x="1188" y="160"/>
                      </a:cubicBezTo>
                      <a:cubicBezTo>
                        <a:pt x="1165" y="157"/>
                        <a:pt x="1126" y="163"/>
                        <a:pt x="1156" y="181"/>
                      </a:cubicBezTo>
                      <a:cubicBezTo>
                        <a:pt x="1185" y="199"/>
                        <a:pt x="1176" y="228"/>
                        <a:pt x="1066" y="179"/>
                      </a:cubicBezTo>
                      <a:cubicBezTo>
                        <a:pt x="957" y="131"/>
                        <a:pt x="813" y="94"/>
                        <a:pt x="883" y="134"/>
                      </a:cubicBezTo>
                      <a:cubicBezTo>
                        <a:pt x="953" y="175"/>
                        <a:pt x="892" y="197"/>
                        <a:pt x="824" y="165"/>
                      </a:cubicBezTo>
                      <a:cubicBezTo>
                        <a:pt x="756" y="134"/>
                        <a:pt x="551" y="91"/>
                        <a:pt x="618" y="137"/>
                      </a:cubicBezTo>
                      <a:cubicBezTo>
                        <a:pt x="684" y="182"/>
                        <a:pt x="703" y="215"/>
                        <a:pt x="553" y="175"/>
                      </a:cubicBezTo>
                      <a:cubicBezTo>
                        <a:pt x="404" y="135"/>
                        <a:pt x="223" y="126"/>
                        <a:pt x="309" y="152"/>
                      </a:cubicBezTo>
                      <a:cubicBezTo>
                        <a:pt x="395" y="178"/>
                        <a:pt x="446" y="249"/>
                        <a:pt x="279" y="216"/>
                      </a:cubicBezTo>
                      <a:cubicBezTo>
                        <a:pt x="113" y="184"/>
                        <a:pt x="0" y="176"/>
                        <a:pt x="512" y="283"/>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4" name="Freeform 803">
                  <a:extLst>
                    <a:ext uri="{FF2B5EF4-FFF2-40B4-BE49-F238E27FC236}">
                      <a16:creationId xmlns:a16="http://schemas.microsoft.com/office/drawing/2014/main" id="{FEFFED3C-A174-9946-9DAE-1334CDF7BFC2}"/>
                    </a:ext>
                  </a:extLst>
                </p:cNvPr>
                <p:cNvSpPr>
                  <a:spLocks/>
                </p:cNvSpPr>
                <p:nvPr/>
              </p:nvSpPr>
              <p:spPr bwMode="auto">
                <a:xfrm>
                  <a:off x="4160457" y="1404700"/>
                  <a:ext cx="735013" cy="528719"/>
                </a:xfrm>
                <a:custGeom>
                  <a:avLst/>
                  <a:gdLst>
                    <a:gd name="T0" fmla="*/ 31 w 966"/>
                    <a:gd name="T1" fmla="*/ 150 h 1042"/>
                    <a:gd name="T2" fmla="*/ 9 w 966"/>
                    <a:gd name="T3" fmla="*/ 698 h 1042"/>
                    <a:gd name="T4" fmla="*/ 63 w 966"/>
                    <a:gd name="T5" fmla="*/ 821 h 1042"/>
                    <a:gd name="T6" fmla="*/ 118 w 966"/>
                    <a:gd name="T7" fmla="*/ 580 h 1042"/>
                    <a:gd name="T8" fmla="*/ 139 w 966"/>
                    <a:gd name="T9" fmla="*/ 1000 h 1042"/>
                    <a:gd name="T10" fmla="*/ 218 w 966"/>
                    <a:gd name="T11" fmla="*/ 592 h 1042"/>
                    <a:gd name="T12" fmla="*/ 255 w 966"/>
                    <a:gd name="T13" fmla="*/ 894 h 1042"/>
                    <a:gd name="T14" fmla="*/ 319 w 966"/>
                    <a:gd name="T15" fmla="*/ 576 h 1042"/>
                    <a:gd name="T16" fmla="*/ 369 w 966"/>
                    <a:gd name="T17" fmla="*/ 738 h 1042"/>
                    <a:gd name="T18" fmla="*/ 438 w 966"/>
                    <a:gd name="T19" fmla="*/ 957 h 1042"/>
                    <a:gd name="T20" fmla="*/ 473 w 966"/>
                    <a:gd name="T21" fmla="*/ 660 h 1042"/>
                    <a:gd name="T22" fmla="*/ 518 w 966"/>
                    <a:gd name="T23" fmla="*/ 915 h 1042"/>
                    <a:gd name="T24" fmla="*/ 564 w 966"/>
                    <a:gd name="T25" fmla="*/ 644 h 1042"/>
                    <a:gd name="T26" fmla="*/ 594 w 966"/>
                    <a:gd name="T27" fmla="*/ 1000 h 1042"/>
                    <a:gd name="T28" fmla="*/ 660 w 966"/>
                    <a:gd name="T29" fmla="*/ 726 h 1042"/>
                    <a:gd name="T30" fmla="*/ 711 w 966"/>
                    <a:gd name="T31" fmla="*/ 1042 h 1042"/>
                    <a:gd name="T32" fmla="*/ 778 w 966"/>
                    <a:gd name="T33" fmla="*/ 597 h 1042"/>
                    <a:gd name="T34" fmla="*/ 819 w 966"/>
                    <a:gd name="T35" fmla="*/ 887 h 1042"/>
                    <a:gd name="T36" fmla="*/ 867 w 966"/>
                    <a:gd name="T37" fmla="*/ 488 h 1042"/>
                    <a:gd name="T38" fmla="*/ 901 w 966"/>
                    <a:gd name="T39" fmla="*/ 941 h 1042"/>
                    <a:gd name="T40" fmla="*/ 935 w 966"/>
                    <a:gd name="T41" fmla="*/ 451 h 1042"/>
                    <a:gd name="T42" fmla="*/ 935 w 966"/>
                    <a:gd name="T43" fmla="*/ 151 h 1042"/>
                    <a:gd name="T44" fmla="*/ 915 w 966"/>
                    <a:gd name="T45" fmla="*/ 50 h 1042"/>
                    <a:gd name="T46" fmla="*/ 889 w 966"/>
                    <a:gd name="T47" fmla="*/ 189 h 1042"/>
                    <a:gd name="T48" fmla="*/ 852 w 966"/>
                    <a:gd name="T49" fmla="*/ 71 h 1042"/>
                    <a:gd name="T50" fmla="*/ 805 w 966"/>
                    <a:gd name="T51" fmla="*/ 109 h 1042"/>
                    <a:gd name="T52" fmla="*/ 764 w 966"/>
                    <a:gd name="T53" fmla="*/ 246 h 1042"/>
                    <a:gd name="T54" fmla="*/ 711 w 966"/>
                    <a:gd name="T55" fmla="*/ 52 h 1042"/>
                    <a:gd name="T56" fmla="*/ 693 w 966"/>
                    <a:gd name="T57" fmla="*/ 326 h 1042"/>
                    <a:gd name="T58" fmla="*/ 660 w 966"/>
                    <a:gd name="T59" fmla="*/ 90 h 1042"/>
                    <a:gd name="T60" fmla="*/ 627 w 966"/>
                    <a:gd name="T61" fmla="*/ 248 h 1042"/>
                    <a:gd name="T62" fmla="*/ 579 w 966"/>
                    <a:gd name="T63" fmla="*/ 81 h 1042"/>
                    <a:gd name="T64" fmla="*/ 550 w 966"/>
                    <a:gd name="T65" fmla="*/ 354 h 1042"/>
                    <a:gd name="T66" fmla="*/ 478 w 966"/>
                    <a:gd name="T67" fmla="*/ 135 h 1042"/>
                    <a:gd name="T68" fmla="*/ 398 w 966"/>
                    <a:gd name="T69" fmla="*/ 354 h 1042"/>
                    <a:gd name="T70" fmla="*/ 346 w 966"/>
                    <a:gd name="T71" fmla="*/ 144 h 1042"/>
                    <a:gd name="T72" fmla="*/ 255 w 966"/>
                    <a:gd name="T73" fmla="*/ 347 h 1042"/>
                    <a:gd name="T74" fmla="*/ 218 w 966"/>
                    <a:gd name="T75" fmla="*/ 78 h 1042"/>
                    <a:gd name="T76" fmla="*/ 159 w 966"/>
                    <a:gd name="T77" fmla="*/ 352 h 1042"/>
                    <a:gd name="T78" fmla="*/ 118 w 966"/>
                    <a:gd name="T79" fmla="*/ 118 h 1042"/>
                    <a:gd name="T80" fmla="*/ 76 w 966"/>
                    <a:gd name="T81" fmla="*/ 302 h 1042"/>
                    <a:gd name="T82" fmla="*/ 31 w 966"/>
                    <a:gd name="T83" fmla="*/ 150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042">
                      <a:moveTo>
                        <a:pt x="31" y="150"/>
                      </a:moveTo>
                      <a:cubicBezTo>
                        <a:pt x="5" y="257"/>
                        <a:pt x="17" y="585"/>
                        <a:pt x="9" y="698"/>
                      </a:cubicBezTo>
                      <a:cubicBezTo>
                        <a:pt x="0" y="811"/>
                        <a:pt x="43" y="934"/>
                        <a:pt x="63" y="821"/>
                      </a:cubicBezTo>
                      <a:cubicBezTo>
                        <a:pt x="83" y="708"/>
                        <a:pt x="107" y="519"/>
                        <a:pt x="118" y="580"/>
                      </a:cubicBezTo>
                      <a:cubicBezTo>
                        <a:pt x="128" y="642"/>
                        <a:pt x="91" y="997"/>
                        <a:pt x="139" y="1000"/>
                      </a:cubicBezTo>
                      <a:cubicBezTo>
                        <a:pt x="188" y="1002"/>
                        <a:pt x="181" y="592"/>
                        <a:pt x="218" y="592"/>
                      </a:cubicBezTo>
                      <a:cubicBezTo>
                        <a:pt x="256" y="592"/>
                        <a:pt x="185" y="894"/>
                        <a:pt x="255" y="894"/>
                      </a:cubicBezTo>
                      <a:cubicBezTo>
                        <a:pt x="325" y="894"/>
                        <a:pt x="297" y="616"/>
                        <a:pt x="319" y="576"/>
                      </a:cubicBezTo>
                      <a:cubicBezTo>
                        <a:pt x="342" y="535"/>
                        <a:pt x="372" y="663"/>
                        <a:pt x="369" y="738"/>
                      </a:cubicBezTo>
                      <a:cubicBezTo>
                        <a:pt x="367" y="814"/>
                        <a:pt x="399" y="957"/>
                        <a:pt x="438" y="957"/>
                      </a:cubicBezTo>
                      <a:cubicBezTo>
                        <a:pt x="478" y="957"/>
                        <a:pt x="438" y="660"/>
                        <a:pt x="473" y="660"/>
                      </a:cubicBezTo>
                      <a:cubicBezTo>
                        <a:pt x="507" y="660"/>
                        <a:pt x="470" y="915"/>
                        <a:pt x="518" y="915"/>
                      </a:cubicBezTo>
                      <a:cubicBezTo>
                        <a:pt x="566" y="915"/>
                        <a:pt x="533" y="644"/>
                        <a:pt x="564" y="644"/>
                      </a:cubicBezTo>
                      <a:cubicBezTo>
                        <a:pt x="595" y="644"/>
                        <a:pt x="530" y="1000"/>
                        <a:pt x="594" y="1000"/>
                      </a:cubicBezTo>
                      <a:cubicBezTo>
                        <a:pt x="657" y="1000"/>
                        <a:pt x="633" y="738"/>
                        <a:pt x="660" y="726"/>
                      </a:cubicBezTo>
                      <a:cubicBezTo>
                        <a:pt x="686" y="715"/>
                        <a:pt x="660" y="1042"/>
                        <a:pt x="711" y="1042"/>
                      </a:cubicBezTo>
                      <a:cubicBezTo>
                        <a:pt x="763" y="1042"/>
                        <a:pt x="748" y="597"/>
                        <a:pt x="778" y="597"/>
                      </a:cubicBezTo>
                      <a:cubicBezTo>
                        <a:pt x="808" y="597"/>
                        <a:pt x="781" y="887"/>
                        <a:pt x="819" y="887"/>
                      </a:cubicBezTo>
                      <a:cubicBezTo>
                        <a:pt x="857" y="887"/>
                        <a:pt x="846" y="488"/>
                        <a:pt x="867" y="488"/>
                      </a:cubicBezTo>
                      <a:cubicBezTo>
                        <a:pt x="888" y="488"/>
                        <a:pt x="875" y="941"/>
                        <a:pt x="901" y="941"/>
                      </a:cubicBezTo>
                      <a:cubicBezTo>
                        <a:pt x="901" y="941"/>
                        <a:pt x="935" y="794"/>
                        <a:pt x="935" y="451"/>
                      </a:cubicBezTo>
                      <a:cubicBezTo>
                        <a:pt x="935" y="451"/>
                        <a:pt x="966" y="163"/>
                        <a:pt x="935" y="151"/>
                      </a:cubicBezTo>
                      <a:cubicBezTo>
                        <a:pt x="905" y="140"/>
                        <a:pt x="939" y="76"/>
                        <a:pt x="915" y="50"/>
                      </a:cubicBezTo>
                      <a:cubicBezTo>
                        <a:pt x="891" y="24"/>
                        <a:pt x="904" y="149"/>
                        <a:pt x="889" y="189"/>
                      </a:cubicBezTo>
                      <a:cubicBezTo>
                        <a:pt x="874" y="229"/>
                        <a:pt x="865" y="142"/>
                        <a:pt x="852" y="71"/>
                      </a:cubicBezTo>
                      <a:cubicBezTo>
                        <a:pt x="840" y="0"/>
                        <a:pt x="807" y="31"/>
                        <a:pt x="805" y="109"/>
                      </a:cubicBezTo>
                      <a:cubicBezTo>
                        <a:pt x="803" y="187"/>
                        <a:pt x="772" y="326"/>
                        <a:pt x="764" y="246"/>
                      </a:cubicBezTo>
                      <a:cubicBezTo>
                        <a:pt x="757" y="165"/>
                        <a:pt x="743" y="52"/>
                        <a:pt x="711" y="52"/>
                      </a:cubicBezTo>
                      <a:cubicBezTo>
                        <a:pt x="680" y="52"/>
                        <a:pt x="734" y="326"/>
                        <a:pt x="693" y="326"/>
                      </a:cubicBezTo>
                      <a:cubicBezTo>
                        <a:pt x="652" y="326"/>
                        <a:pt x="684" y="102"/>
                        <a:pt x="660" y="90"/>
                      </a:cubicBezTo>
                      <a:cubicBezTo>
                        <a:pt x="635" y="78"/>
                        <a:pt x="644" y="248"/>
                        <a:pt x="627" y="248"/>
                      </a:cubicBezTo>
                      <a:cubicBezTo>
                        <a:pt x="609" y="248"/>
                        <a:pt x="621" y="81"/>
                        <a:pt x="579" y="81"/>
                      </a:cubicBezTo>
                      <a:cubicBezTo>
                        <a:pt x="538" y="81"/>
                        <a:pt x="577" y="354"/>
                        <a:pt x="550" y="354"/>
                      </a:cubicBezTo>
                      <a:cubicBezTo>
                        <a:pt x="524" y="354"/>
                        <a:pt x="529" y="135"/>
                        <a:pt x="478" y="135"/>
                      </a:cubicBezTo>
                      <a:cubicBezTo>
                        <a:pt x="427" y="135"/>
                        <a:pt x="473" y="354"/>
                        <a:pt x="398" y="354"/>
                      </a:cubicBezTo>
                      <a:cubicBezTo>
                        <a:pt x="322" y="354"/>
                        <a:pt x="381" y="144"/>
                        <a:pt x="346" y="144"/>
                      </a:cubicBezTo>
                      <a:cubicBezTo>
                        <a:pt x="310" y="144"/>
                        <a:pt x="298" y="347"/>
                        <a:pt x="255" y="347"/>
                      </a:cubicBezTo>
                      <a:cubicBezTo>
                        <a:pt x="211" y="347"/>
                        <a:pt x="271" y="78"/>
                        <a:pt x="218" y="78"/>
                      </a:cubicBezTo>
                      <a:cubicBezTo>
                        <a:pt x="166" y="78"/>
                        <a:pt x="199" y="352"/>
                        <a:pt x="159" y="352"/>
                      </a:cubicBezTo>
                      <a:cubicBezTo>
                        <a:pt x="120" y="352"/>
                        <a:pt x="150" y="118"/>
                        <a:pt x="118" y="118"/>
                      </a:cubicBezTo>
                      <a:cubicBezTo>
                        <a:pt x="85" y="118"/>
                        <a:pt x="101" y="302"/>
                        <a:pt x="76" y="302"/>
                      </a:cubicBezTo>
                      <a:cubicBezTo>
                        <a:pt x="51" y="302"/>
                        <a:pt x="52" y="58"/>
                        <a:pt x="31" y="150"/>
                      </a:cubicBezTo>
                      <a:close/>
                    </a:path>
                  </a:pathLst>
                </a:custGeom>
                <a:solidFill>
                  <a:srgbClr val="2AA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804">
                  <a:extLst>
                    <a:ext uri="{FF2B5EF4-FFF2-40B4-BE49-F238E27FC236}">
                      <a16:creationId xmlns:a16="http://schemas.microsoft.com/office/drawing/2014/main" id="{D78B4636-540B-7740-ADD3-3F6F5D220FA9}"/>
                    </a:ext>
                  </a:extLst>
                </p:cNvPr>
                <p:cNvSpPr>
                  <a:spLocks/>
                </p:cNvSpPr>
                <p:nvPr/>
              </p:nvSpPr>
              <p:spPr bwMode="auto">
                <a:xfrm>
                  <a:off x="4160457" y="1207641"/>
                  <a:ext cx="7350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6" name="Freeform 805">
                  <a:extLst>
                    <a:ext uri="{FF2B5EF4-FFF2-40B4-BE49-F238E27FC236}">
                      <a16:creationId xmlns:a16="http://schemas.microsoft.com/office/drawing/2014/main" id="{6D80113E-9122-D542-99DC-D676E57E32F0}"/>
                    </a:ext>
                  </a:extLst>
                </p:cNvPr>
                <p:cNvSpPr>
                  <a:spLocks noEditPoints="1"/>
                </p:cNvSpPr>
                <p:nvPr/>
              </p:nvSpPr>
              <p:spPr bwMode="auto">
                <a:xfrm>
                  <a:off x="4111245" y="1785894"/>
                  <a:ext cx="781050" cy="479185"/>
                </a:xfrm>
                <a:custGeom>
                  <a:avLst/>
                  <a:gdLst>
                    <a:gd name="T0" fmla="*/ 533 w 1026"/>
                    <a:gd name="T1" fmla="*/ 563 h 944"/>
                    <a:gd name="T2" fmla="*/ 530 w 1026"/>
                    <a:gd name="T3" fmla="*/ 518 h 944"/>
                    <a:gd name="T4" fmla="*/ 1026 w 1026"/>
                    <a:gd name="T5" fmla="*/ 774 h 944"/>
                    <a:gd name="T6" fmla="*/ 976 w 1026"/>
                    <a:gd name="T7" fmla="*/ 134 h 944"/>
                    <a:gd name="T8" fmla="*/ 951 w 1026"/>
                    <a:gd name="T9" fmla="*/ 168 h 944"/>
                    <a:gd name="T10" fmla="*/ 898 w 1026"/>
                    <a:gd name="T11" fmla="*/ 96 h 944"/>
                    <a:gd name="T12" fmla="*/ 841 w 1026"/>
                    <a:gd name="T13" fmla="*/ 46 h 944"/>
                    <a:gd name="T14" fmla="*/ 813 w 1026"/>
                    <a:gd name="T15" fmla="*/ 80 h 944"/>
                    <a:gd name="T16" fmla="*/ 767 w 1026"/>
                    <a:gd name="T17" fmla="*/ 71 h 944"/>
                    <a:gd name="T18" fmla="*/ 712 w 1026"/>
                    <a:gd name="T19" fmla="*/ 120 h 944"/>
                    <a:gd name="T20" fmla="*/ 636 w 1026"/>
                    <a:gd name="T21" fmla="*/ 129 h 944"/>
                    <a:gd name="T22" fmla="*/ 593 w 1026"/>
                    <a:gd name="T23" fmla="*/ 308 h 944"/>
                    <a:gd name="T24" fmla="*/ 559 w 1026"/>
                    <a:gd name="T25" fmla="*/ 70 h 944"/>
                    <a:gd name="T26" fmla="*/ 541 w 1026"/>
                    <a:gd name="T27" fmla="*/ 57 h 944"/>
                    <a:gd name="T28" fmla="*/ 506 w 1026"/>
                    <a:gd name="T29" fmla="*/ 76 h 944"/>
                    <a:gd name="T30" fmla="*/ 469 w 1026"/>
                    <a:gd name="T31" fmla="*/ 251 h 944"/>
                    <a:gd name="T32" fmla="*/ 454 w 1026"/>
                    <a:gd name="T33" fmla="*/ 150 h 944"/>
                    <a:gd name="T34" fmla="*/ 429 w 1026"/>
                    <a:gd name="T35" fmla="*/ 304 h 944"/>
                    <a:gd name="T36" fmla="*/ 386 w 1026"/>
                    <a:gd name="T37" fmla="*/ 234 h 944"/>
                    <a:gd name="T38" fmla="*/ 349 w 1026"/>
                    <a:gd name="T39" fmla="*/ 329 h 944"/>
                    <a:gd name="T40" fmla="*/ 261 w 1026"/>
                    <a:gd name="T41" fmla="*/ 329 h 944"/>
                    <a:gd name="T42" fmla="*/ 178 w 1026"/>
                    <a:gd name="T43" fmla="*/ 323 h 944"/>
                    <a:gd name="T44" fmla="*/ 124 w 1026"/>
                    <a:gd name="T45" fmla="*/ 328 h 944"/>
                    <a:gd name="T46" fmla="*/ 64 w 1026"/>
                    <a:gd name="T47" fmla="*/ 335 h 944"/>
                    <a:gd name="T48" fmla="*/ 13 w 1026"/>
                    <a:gd name="T49" fmla="*/ 704 h 944"/>
                    <a:gd name="T50" fmla="*/ 113 w 1026"/>
                    <a:gd name="T51" fmla="*/ 532 h 944"/>
                    <a:gd name="T52" fmla="*/ 172 w 1026"/>
                    <a:gd name="T53" fmla="*/ 542 h 944"/>
                    <a:gd name="T54" fmla="*/ 229 w 1026"/>
                    <a:gd name="T55" fmla="*/ 527 h 944"/>
                    <a:gd name="T56" fmla="*/ 320 w 1026"/>
                    <a:gd name="T57" fmla="*/ 868 h 944"/>
                    <a:gd name="T58" fmla="*/ 363 w 1026"/>
                    <a:gd name="T59" fmla="*/ 830 h 944"/>
                    <a:gd name="T60" fmla="*/ 411 w 1026"/>
                    <a:gd name="T61" fmla="*/ 906 h 944"/>
                    <a:gd name="T62" fmla="*/ 430 w 1026"/>
                    <a:gd name="T63" fmla="*/ 691 h 944"/>
                    <a:gd name="T64" fmla="*/ 482 w 1026"/>
                    <a:gd name="T65" fmla="*/ 944 h 944"/>
                    <a:gd name="T66" fmla="*/ 513 w 1026"/>
                    <a:gd name="T67" fmla="*/ 733 h 944"/>
                    <a:gd name="T68" fmla="*/ 539 w 1026"/>
                    <a:gd name="T69" fmla="*/ 794 h 944"/>
                    <a:gd name="T70" fmla="*/ 582 w 1026"/>
                    <a:gd name="T71" fmla="*/ 724 h 944"/>
                    <a:gd name="T72" fmla="*/ 608 w 1026"/>
                    <a:gd name="T73" fmla="*/ 782 h 944"/>
                    <a:gd name="T74" fmla="*/ 646 w 1026"/>
                    <a:gd name="T75" fmla="*/ 514 h 944"/>
                    <a:gd name="T76" fmla="*/ 737 w 1026"/>
                    <a:gd name="T77" fmla="*/ 855 h 944"/>
                    <a:gd name="T78" fmla="*/ 780 w 1026"/>
                    <a:gd name="T79" fmla="*/ 817 h 944"/>
                    <a:gd name="T80" fmla="*/ 828 w 1026"/>
                    <a:gd name="T81" fmla="*/ 892 h 944"/>
                    <a:gd name="T82" fmla="*/ 899 w 1026"/>
                    <a:gd name="T83" fmla="*/ 930 h 944"/>
                    <a:gd name="T84" fmla="*/ 978 w 1026"/>
                    <a:gd name="T85" fmla="*/ 799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6" h="944">
                      <a:moveTo>
                        <a:pt x="530" y="518"/>
                      </a:moveTo>
                      <a:cubicBezTo>
                        <a:pt x="532" y="527"/>
                        <a:pt x="532" y="543"/>
                        <a:pt x="533" y="563"/>
                      </a:cubicBezTo>
                      <a:cubicBezTo>
                        <a:pt x="530" y="543"/>
                        <a:pt x="528" y="524"/>
                        <a:pt x="527" y="508"/>
                      </a:cubicBezTo>
                      <a:cubicBezTo>
                        <a:pt x="528" y="508"/>
                        <a:pt x="529" y="510"/>
                        <a:pt x="530" y="518"/>
                      </a:cubicBezTo>
                      <a:close/>
                      <a:moveTo>
                        <a:pt x="956" y="435"/>
                      </a:moveTo>
                      <a:cubicBezTo>
                        <a:pt x="968" y="435"/>
                        <a:pt x="989" y="774"/>
                        <a:pt x="1026" y="774"/>
                      </a:cubicBezTo>
                      <a:cubicBezTo>
                        <a:pt x="1026" y="774"/>
                        <a:pt x="1016" y="710"/>
                        <a:pt x="1010" y="400"/>
                      </a:cubicBezTo>
                      <a:cubicBezTo>
                        <a:pt x="1010" y="400"/>
                        <a:pt x="1017" y="116"/>
                        <a:pt x="976" y="134"/>
                      </a:cubicBezTo>
                      <a:cubicBezTo>
                        <a:pt x="956" y="143"/>
                        <a:pt x="973" y="67"/>
                        <a:pt x="958" y="44"/>
                      </a:cubicBezTo>
                      <a:cubicBezTo>
                        <a:pt x="943" y="21"/>
                        <a:pt x="958" y="132"/>
                        <a:pt x="951" y="168"/>
                      </a:cubicBezTo>
                      <a:cubicBezTo>
                        <a:pt x="945" y="204"/>
                        <a:pt x="935" y="126"/>
                        <a:pt x="923" y="63"/>
                      </a:cubicBezTo>
                      <a:cubicBezTo>
                        <a:pt x="912" y="0"/>
                        <a:pt x="895" y="27"/>
                        <a:pt x="898" y="96"/>
                      </a:cubicBezTo>
                      <a:cubicBezTo>
                        <a:pt x="901" y="166"/>
                        <a:pt x="892" y="290"/>
                        <a:pt x="883" y="219"/>
                      </a:cubicBezTo>
                      <a:cubicBezTo>
                        <a:pt x="874" y="147"/>
                        <a:pt x="859" y="46"/>
                        <a:pt x="841" y="46"/>
                      </a:cubicBezTo>
                      <a:cubicBezTo>
                        <a:pt x="823" y="46"/>
                        <a:pt x="870" y="290"/>
                        <a:pt x="846" y="290"/>
                      </a:cubicBezTo>
                      <a:cubicBezTo>
                        <a:pt x="823" y="290"/>
                        <a:pt x="828" y="90"/>
                        <a:pt x="813" y="80"/>
                      </a:cubicBezTo>
                      <a:cubicBezTo>
                        <a:pt x="798" y="69"/>
                        <a:pt x="814" y="221"/>
                        <a:pt x="804" y="221"/>
                      </a:cubicBezTo>
                      <a:cubicBezTo>
                        <a:pt x="794" y="221"/>
                        <a:pt x="791" y="71"/>
                        <a:pt x="767" y="71"/>
                      </a:cubicBezTo>
                      <a:cubicBezTo>
                        <a:pt x="743" y="72"/>
                        <a:pt x="781" y="316"/>
                        <a:pt x="766" y="316"/>
                      </a:cubicBezTo>
                      <a:cubicBezTo>
                        <a:pt x="751" y="316"/>
                        <a:pt x="741" y="120"/>
                        <a:pt x="712" y="120"/>
                      </a:cubicBezTo>
                      <a:cubicBezTo>
                        <a:pt x="682" y="120"/>
                        <a:pt x="722" y="316"/>
                        <a:pt x="678" y="316"/>
                      </a:cubicBezTo>
                      <a:cubicBezTo>
                        <a:pt x="634" y="316"/>
                        <a:pt x="656" y="129"/>
                        <a:pt x="636" y="129"/>
                      </a:cubicBezTo>
                      <a:cubicBezTo>
                        <a:pt x="616" y="129"/>
                        <a:pt x="621" y="310"/>
                        <a:pt x="595" y="310"/>
                      </a:cubicBezTo>
                      <a:cubicBezTo>
                        <a:pt x="594" y="310"/>
                        <a:pt x="594" y="309"/>
                        <a:pt x="593" y="308"/>
                      </a:cubicBezTo>
                      <a:cubicBezTo>
                        <a:pt x="591" y="257"/>
                        <a:pt x="587" y="200"/>
                        <a:pt x="578" y="170"/>
                      </a:cubicBezTo>
                      <a:cubicBezTo>
                        <a:pt x="576" y="117"/>
                        <a:pt x="572" y="70"/>
                        <a:pt x="559" y="70"/>
                      </a:cubicBezTo>
                      <a:cubicBezTo>
                        <a:pt x="553" y="70"/>
                        <a:pt x="550" y="80"/>
                        <a:pt x="548" y="96"/>
                      </a:cubicBezTo>
                      <a:cubicBezTo>
                        <a:pt x="547" y="80"/>
                        <a:pt x="546" y="65"/>
                        <a:pt x="541" y="57"/>
                      </a:cubicBezTo>
                      <a:cubicBezTo>
                        <a:pt x="525" y="34"/>
                        <a:pt x="540" y="146"/>
                        <a:pt x="534" y="181"/>
                      </a:cubicBezTo>
                      <a:cubicBezTo>
                        <a:pt x="528" y="217"/>
                        <a:pt x="518" y="139"/>
                        <a:pt x="506" y="76"/>
                      </a:cubicBezTo>
                      <a:cubicBezTo>
                        <a:pt x="495" y="13"/>
                        <a:pt x="477" y="40"/>
                        <a:pt x="481" y="110"/>
                      </a:cubicBezTo>
                      <a:cubicBezTo>
                        <a:pt x="484" y="170"/>
                        <a:pt x="477" y="270"/>
                        <a:pt x="469" y="251"/>
                      </a:cubicBezTo>
                      <a:cubicBezTo>
                        <a:pt x="463" y="177"/>
                        <a:pt x="459" y="80"/>
                        <a:pt x="455" y="134"/>
                      </a:cubicBezTo>
                      <a:cubicBezTo>
                        <a:pt x="455" y="140"/>
                        <a:pt x="454" y="145"/>
                        <a:pt x="454" y="150"/>
                      </a:cubicBezTo>
                      <a:cubicBezTo>
                        <a:pt x="446" y="101"/>
                        <a:pt x="435" y="60"/>
                        <a:pt x="424" y="60"/>
                      </a:cubicBezTo>
                      <a:cubicBezTo>
                        <a:pt x="406" y="60"/>
                        <a:pt x="453" y="304"/>
                        <a:pt x="429" y="304"/>
                      </a:cubicBezTo>
                      <a:cubicBezTo>
                        <a:pt x="406" y="304"/>
                        <a:pt x="411" y="104"/>
                        <a:pt x="396" y="93"/>
                      </a:cubicBezTo>
                      <a:cubicBezTo>
                        <a:pt x="381" y="83"/>
                        <a:pt x="397" y="234"/>
                        <a:pt x="386" y="234"/>
                      </a:cubicBezTo>
                      <a:cubicBezTo>
                        <a:pt x="376" y="234"/>
                        <a:pt x="374" y="85"/>
                        <a:pt x="350" y="85"/>
                      </a:cubicBezTo>
                      <a:cubicBezTo>
                        <a:pt x="326" y="85"/>
                        <a:pt x="364" y="329"/>
                        <a:pt x="349" y="329"/>
                      </a:cubicBezTo>
                      <a:cubicBezTo>
                        <a:pt x="334" y="329"/>
                        <a:pt x="324" y="133"/>
                        <a:pt x="295" y="134"/>
                      </a:cubicBezTo>
                      <a:cubicBezTo>
                        <a:pt x="265" y="134"/>
                        <a:pt x="305" y="329"/>
                        <a:pt x="261" y="329"/>
                      </a:cubicBezTo>
                      <a:cubicBezTo>
                        <a:pt x="217" y="329"/>
                        <a:pt x="239" y="142"/>
                        <a:pt x="219" y="142"/>
                      </a:cubicBezTo>
                      <a:cubicBezTo>
                        <a:pt x="199" y="142"/>
                        <a:pt x="204" y="323"/>
                        <a:pt x="178" y="323"/>
                      </a:cubicBezTo>
                      <a:cubicBezTo>
                        <a:pt x="153" y="323"/>
                        <a:pt x="172" y="83"/>
                        <a:pt x="142" y="83"/>
                      </a:cubicBezTo>
                      <a:cubicBezTo>
                        <a:pt x="112" y="83"/>
                        <a:pt x="147" y="328"/>
                        <a:pt x="124" y="328"/>
                      </a:cubicBezTo>
                      <a:cubicBezTo>
                        <a:pt x="101" y="328"/>
                        <a:pt x="105" y="119"/>
                        <a:pt x="86" y="119"/>
                      </a:cubicBezTo>
                      <a:cubicBezTo>
                        <a:pt x="68" y="119"/>
                        <a:pt x="79" y="335"/>
                        <a:pt x="64" y="335"/>
                      </a:cubicBezTo>
                      <a:cubicBezTo>
                        <a:pt x="50" y="335"/>
                        <a:pt x="44" y="66"/>
                        <a:pt x="38" y="148"/>
                      </a:cubicBezTo>
                      <a:cubicBezTo>
                        <a:pt x="13" y="492"/>
                        <a:pt x="0" y="609"/>
                        <a:pt x="13" y="704"/>
                      </a:cubicBezTo>
                      <a:cubicBezTo>
                        <a:pt x="43" y="921"/>
                        <a:pt x="91" y="848"/>
                        <a:pt x="96" y="747"/>
                      </a:cubicBezTo>
                      <a:cubicBezTo>
                        <a:pt x="100" y="646"/>
                        <a:pt x="104" y="477"/>
                        <a:pt x="113" y="532"/>
                      </a:cubicBezTo>
                      <a:cubicBezTo>
                        <a:pt x="123" y="587"/>
                        <a:pt x="95" y="899"/>
                        <a:pt x="166" y="908"/>
                      </a:cubicBezTo>
                      <a:cubicBezTo>
                        <a:pt x="194" y="912"/>
                        <a:pt x="130" y="537"/>
                        <a:pt x="172" y="542"/>
                      </a:cubicBezTo>
                      <a:cubicBezTo>
                        <a:pt x="193" y="545"/>
                        <a:pt x="153" y="809"/>
                        <a:pt x="210" y="812"/>
                      </a:cubicBezTo>
                      <a:cubicBezTo>
                        <a:pt x="229" y="812"/>
                        <a:pt x="187" y="537"/>
                        <a:pt x="229" y="527"/>
                      </a:cubicBezTo>
                      <a:cubicBezTo>
                        <a:pt x="249" y="523"/>
                        <a:pt x="251" y="613"/>
                        <a:pt x="255" y="680"/>
                      </a:cubicBezTo>
                      <a:cubicBezTo>
                        <a:pt x="258" y="748"/>
                        <a:pt x="276" y="856"/>
                        <a:pt x="320" y="868"/>
                      </a:cubicBezTo>
                      <a:cubicBezTo>
                        <a:pt x="342" y="874"/>
                        <a:pt x="270" y="607"/>
                        <a:pt x="322" y="603"/>
                      </a:cubicBezTo>
                      <a:cubicBezTo>
                        <a:pt x="342" y="601"/>
                        <a:pt x="307" y="830"/>
                        <a:pt x="363" y="830"/>
                      </a:cubicBezTo>
                      <a:cubicBezTo>
                        <a:pt x="391" y="830"/>
                        <a:pt x="333" y="588"/>
                        <a:pt x="374" y="588"/>
                      </a:cubicBezTo>
                      <a:cubicBezTo>
                        <a:pt x="391" y="588"/>
                        <a:pt x="375" y="906"/>
                        <a:pt x="411" y="906"/>
                      </a:cubicBezTo>
                      <a:cubicBezTo>
                        <a:pt x="446" y="906"/>
                        <a:pt x="404" y="695"/>
                        <a:pt x="427" y="665"/>
                      </a:cubicBezTo>
                      <a:cubicBezTo>
                        <a:pt x="428" y="674"/>
                        <a:pt x="429" y="683"/>
                        <a:pt x="430" y="691"/>
                      </a:cubicBezTo>
                      <a:cubicBezTo>
                        <a:pt x="436" y="737"/>
                        <a:pt x="444" y="769"/>
                        <a:pt x="451" y="792"/>
                      </a:cubicBezTo>
                      <a:cubicBezTo>
                        <a:pt x="458" y="866"/>
                        <a:pt x="466" y="944"/>
                        <a:pt x="482" y="944"/>
                      </a:cubicBezTo>
                      <a:cubicBezTo>
                        <a:pt x="492" y="944"/>
                        <a:pt x="489" y="894"/>
                        <a:pt x="483" y="830"/>
                      </a:cubicBezTo>
                      <a:cubicBezTo>
                        <a:pt x="498" y="823"/>
                        <a:pt x="510" y="781"/>
                        <a:pt x="513" y="733"/>
                      </a:cubicBezTo>
                      <a:cubicBezTo>
                        <a:pt x="513" y="720"/>
                        <a:pt x="514" y="705"/>
                        <a:pt x="515" y="690"/>
                      </a:cubicBezTo>
                      <a:cubicBezTo>
                        <a:pt x="520" y="732"/>
                        <a:pt x="527" y="772"/>
                        <a:pt x="539" y="794"/>
                      </a:cubicBezTo>
                      <a:cubicBezTo>
                        <a:pt x="545" y="849"/>
                        <a:pt x="558" y="892"/>
                        <a:pt x="583" y="895"/>
                      </a:cubicBezTo>
                      <a:cubicBezTo>
                        <a:pt x="597" y="896"/>
                        <a:pt x="589" y="812"/>
                        <a:pt x="582" y="724"/>
                      </a:cubicBezTo>
                      <a:cubicBezTo>
                        <a:pt x="590" y="762"/>
                        <a:pt x="599" y="788"/>
                        <a:pt x="609" y="788"/>
                      </a:cubicBezTo>
                      <a:cubicBezTo>
                        <a:pt x="609" y="788"/>
                        <a:pt x="609" y="786"/>
                        <a:pt x="608" y="782"/>
                      </a:cubicBezTo>
                      <a:cubicBezTo>
                        <a:pt x="613" y="792"/>
                        <a:pt x="619" y="798"/>
                        <a:pt x="627" y="798"/>
                      </a:cubicBezTo>
                      <a:cubicBezTo>
                        <a:pt x="646" y="799"/>
                        <a:pt x="604" y="523"/>
                        <a:pt x="646" y="514"/>
                      </a:cubicBezTo>
                      <a:cubicBezTo>
                        <a:pt x="666" y="509"/>
                        <a:pt x="669" y="599"/>
                        <a:pt x="672" y="667"/>
                      </a:cubicBezTo>
                      <a:cubicBezTo>
                        <a:pt x="675" y="734"/>
                        <a:pt x="693" y="843"/>
                        <a:pt x="737" y="855"/>
                      </a:cubicBezTo>
                      <a:cubicBezTo>
                        <a:pt x="759" y="861"/>
                        <a:pt x="687" y="593"/>
                        <a:pt x="739" y="589"/>
                      </a:cubicBezTo>
                      <a:cubicBezTo>
                        <a:pt x="759" y="588"/>
                        <a:pt x="724" y="817"/>
                        <a:pt x="780" y="817"/>
                      </a:cubicBezTo>
                      <a:cubicBezTo>
                        <a:pt x="808" y="817"/>
                        <a:pt x="750" y="575"/>
                        <a:pt x="791" y="575"/>
                      </a:cubicBezTo>
                      <a:cubicBezTo>
                        <a:pt x="808" y="575"/>
                        <a:pt x="792" y="892"/>
                        <a:pt x="828" y="892"/>
                      </a:cubicBezTo>
                      <a:cubicBezTo>
                        <a:pt x="865" y="892"/>
                        <a:pt x="815" y="648"/>
                        <a:pt x="850" y="648"/>
                      </a:cubicBezTo>
                      <a:cubicBezTo>
                        <a:pt x="865" y="648"/>
                        <a:pt x="869" y="930"/>
                        <a:pt x="899" y="930"/>
                      </a:cubicBezTo>
                      <a:cubicBezTo>
                        <a:pt x="928" y="930"/>
                        <a:pt x="849" y="532"/>
                        <a:pt x="911" y="532"/>
                      </a:cubicBezTo>
                      <a:cubicBezTo>
                        <a:pt x="928" y="532"/>
                        <a:pt x="922" y="799"/>
                        <a:pt x="978" y="799"/>
                      </a:cubicBezTo>
                      <a:cubicBezTo>
                        <a:pt x="1008" y="799"/>
                        <a:pt x="908" y="435"/>
                        <a:pt x="956" y="435"/>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sp>
              <p:nvSpPr>
                <p:cNvPr id="807" name="Freeform 806">
                  <a:extLst>
                    <a:ext uri="{FF2B5EF4-FFF2-40B4-BE49-F238E27FC236}">
                      <a16:creationId xmlns:a16="http://schemas.microsoft.com/office/drawing/2014/main" id="{39048602-AAC0-D94C-8EF5-FAF071867546}"/>
                    </a:ext>
                  </a:extLst>
                </p:cNvPr>
                <p:cNvSpPr>
                  <a:spLocks/>
                </p:cNvSpPr>
                <p:nvPr/>
              </p:nvSpPr>
              <p:spPr bwMode="auto">
                <a:xfrm>
                  <a:off x="4104895" y="1967877"/>
                  <a:ext cx="901700" cy="411345"/>
                </a:xfrm>
                <a:custGeom>
                  <a:avLst/>
                  <a:gdLst>
                    <a:gd name="T0" fmla="*/ 31 w 1185"/>
                    <a:gd name="T1" fmla="*/ 117 h 810"/>
                    <a:gd name="T2" fmla="*/ 31 w 1185"/>
                    <a:gd name="T3" fmla="*/ 602 h 810"/>
                    <a:gd name="T4" fmla="*/ 180 w 1185"/>
                    <a:gd name="T5" fmla="*/ 639 h 810"/>
                    <a:gd name="T6" fmla="*/ 194 w 1185"/>
                    <a:gd name="T7" fmla="*/ 452 h 810"/>
                    <a:gd name="T8" fmla="*/ 317 w 1185"/>
                    <a:gd name="T9" fmla="*/ 779 h 810"/>
                    <a:gd name="T10" fmla="*/ 298 w 1185"/>
                    <a:gd name="T11" fmla="*/ 461 h 810"/>
                    <a:gd name="T12" fmla="*/ 387 w 1185"/>
                    <a:gd name="T13" fmla="*/ 695 h 810"/>
                    <a:gd name="T14" fmla="*/ 397 w 1185"/>
                    <a:gd name="T15" fmla="*/ 448 h 810"/>
                    <a:gd name="T16" fmla="*/ 454 w 1185"/>
                    <a:gd name="T17" fmla="*/ 581 h 810"/>
                    <a:gd name="T18" fmla="*/ 584 w 1185"/>
                    <a:gd name="T19" fmla="*/ 745 h 810"/>
                    <a:gd name="T20" fmla="*/ 567 w 1185"/>
                    <a:gd name="T21" fmla="*/ 514 h 810"/>
                    <a:gd name="T22" fmla="*/ 657 w 1185"/>
                    <a:gd name="T23" fmla="*/ 711 h 810"/>
                    <a:gd name="T24" fmla="*/ 657 w 1185"/>
                    <a:gd name="T25" fmla="*/ 501 h 810"/>
                    <a:gd name="T26" fmla="*/ 748 w 1185"/>
                    <a:gd name="T27" fmla="*/ 777 h 810"/>
                    <a:gd name="T28" fmla="*/ 768 w 1185"/>
                    <a:gd name="T29" fmla="*/ 565 h 810"/>
                    <a:gd name="T30" fmla="*/ 875 w 1185"/>
                    <a:gd name="T31" fmla="*/ 810 h 810"/>
                    <a:gd name="T32" fmla="*/ 865 w 1185"/>
                    <a:gd name="T33" fmla="*/ 464 h 810"/>
                    <a:gd name="T34" fmla="*/ 1003 w 1185"/>
                    <a:gd name="T35" fmla="*/ 696 h 810"/>
                    <a:gd name="T36" fmla="*/ 936 w 1185"/>
                    <a:gd name="T37" fmla="*/ 379 h 810"/>
                    <a:gd name="T38" fmla="*/ 1185 w 1185"/>
                    <a:gd name="T39" fmla="*/ 680 h 810"/>
                    <a:gd name="T40" fmla="*/ 1029 w 1185"/>
                    <a:gd name="T41" fmla="*/ 348 h 810"/>
                    <a:gd name="T42" fmla="*/ 947 w 1185"/>
                    <a:gd name="T43" fmla="*/ 117 h 810"/>
                    <a:gd name="T44" fmla="*/ 909 w 1185"/>
                    <a:gd name="T45" fmla="*/ 38 h 810"/>
                    <a:gd name="T46" fmla="*/ 907 w 1185"/>
                    <a:gd name="T47" fmla="*/ 146 h 810"/>
                    <a:gd name="T48" fmla="*/ 849 w 1185"/>
                    <a:gd name="T49" fmla="*/ 55 h 810"/>
                    <a:gd name="T50" fmla="*/ 807 w 1185"/>
                    <a:gd name="T51" fmla="*/ 84 h 810"/>
                    <a:gd name="T52" fmla="*/ 791 w 1185"/>
                    <a:gd name="T53" fmla="*/ 191 h 810"/>
                    <a:gd name="T54" fmla="*/ 703 w 1185"/>
                    <a:gd name="T55" fmla="*/ 40 h 810"/>
                    <a:gd name="T56" fmla="*/ 732 w 1185"/>
                    <a:gd name="T57" fmla="*/ 253 h 810"/>
                    <a:gd name="T58" fmla="*/ 657 w 1185"/>
                    <a:gd name="T59" fmla="*/ 70 h 810"/>
                    <a:gd name="T60" fmla="*/ 651 w 1185"/>
                    <a:gd name="T61" fmla="*/ 193 h 810"/>
                    <a:gd name="T62" fmla="*/ 574 w 1185"/>
                    <a:gd name="T63" fmla="*/ 62 h 810"/>
                    <a:gd name="T64" fmla="*/ 592 w 1185"/>
                    <a:gd name="T65" fmla="*/ 275 h 810"/>
                    <a:gd name="T66" fmla="*/ 481 w 1185"/>
                    <a:gd name="T67" fmla="*/ 105 h 810"/>
                    <a:gd name="T68" fmla="*/ 438 w 1185"/>
                    <a:gd name="T69" fmla="*/ 275 h 810"/>
                    <a:gd name="T70" fmla="*/ 349 w 1185"/>
                    <a:gd name="T71" fmla="*/ 112 h 810"/>
                    <a:gd name="T72" fmla="*/ 292 w 1185"/>
                    <a:gd name="T73" fmla="*/ 270 h 810"/>
                    <a:gd name="T74" fmla="*/ 209 w 1185"/>
                    <a:gd name="T75" fmla="*/ 61 h 810"/>
                    <a:gd name="T76" fmla="*/ 196 w 1185"/>
                    <a:gd name="T77" fmla="*/ 274 h 810"/>
                    <a:gd name="T78" fmla="*/ 113 w 1185"/>
                    <a:gd name="T79" fmla="*/ 92 h 810"/>
                    <a:gd name="T80" fmla="*/ 92 w 1185"/>
                    <a:gd name="T81" fmla="*/ 280 h 810"/>
                    <a:gd name="T82" fmla="*/ 31 w 1185"/>
                    <a:gd name="T83" fmla="*/ 1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5" h="810">
                      <a:moveTo>
                        <a:pt x="31" y="117"/>
                      </a:moveTo>
                      <a:cubicBezTo>
                        <a:pt x="14" y="417"/>
                        <a:pt x="0" y="519"/>
                        <a:pt x="31" y="602"/>
                      </a:cubicBezTo>
                      <a:cubicBezTo>
                        <a:pt x="101" y="791"/>
                        <a:pt x="179" y="727"/>
                        <a:pt x="180" y="639"/>
                      </a:cubicBezTo>
                      <a:cubicBezTo>
                        <a:pt x="180" y="551"/>
                        <a:pt x="172" y="404"/>
                        <a:pt x="194" y="452"/>
                      </a:cubicBezTo>
                      <a:cubicBezTo>
                        <a:pt x="215" y="499"/>
                        <a:pt x="191" y="772"/>
                        <a:pt x="317" y="779"/>
                      </a:cubicBezTo>
                      <a:cubicBezTo>
                        <a:pt x="367" y="782"/>
                        <a:pt x="223" y="456"/>
                        <a:pt x="298" y="461"/>
                      </a:cubicBezTo>
                      <a:cubicBezTo>
                        <a:pt x="336" y="463"/>
                        <a:pt x="285" y="693"/>
                        <a:pt x="387" y="695"/>
                      </a:cubicBezTo>
                      <a:cubicBezTo>
                        <a:pt x="420" y="696"/>
                        <a:pt x="323" y="456"/>
                        <a:pt x="397" y="448"/>
                      </a:cubicBezTo>
                      <a:cubicBezTo>
                        <a:pt x="431" y="444"/>
                        <a:pt x="443" y="522"/>
                        <a:pt x="454" y="581"/>
                      </a:cubicBezTo>
                      <a:cubicBezTo>
                        <a:pt x="465" y="640"/>
                        <a:pt x="506" y="734"/>
                        <a:pt x="584" y="745"/>
                      </a:cubicBezTo>
                      <a:cubicBezTo>
                        <a:pt x="624" y="750"/>
                        <a:pt x="476" y="517"/>
                        <a:pt x="567" y="514"/>
                      </a:cubicBezTo>
                      <a:cubicBezTo>
                        <a:pt x="601" y="512"/>
                        <a:pt x="558" y="711"/>
                        <a:pt x="657" y="711"/>
                      </a:cubicBezTo>
                      <a:cubicBezTo>
                        <a:pt x="706" y="711"/>
                        <a:pt x="585" y="501"/>
                        <a:pt x="657" y="501"/>
                      </a:cubicBezTo>
                      <a:cubicBezTo>
                        <a:pt x="688" y="501"/>
                        <a:pt x="683" y="777"/>
                        <a:pt x="748" y="777"/>
                      </a:cubicBezTo>
                      <a:cubicBezTo>
                        <a:pt x="813" y="777"/>
                        <a:pt x="705" y="565"/>
                        <a:pt x="768" y="565"/>
                      </a:cubicBezTo>
                      <a:cubicBezTo>
                        <a:pt x="794" y="565"/>
                        <a:pt x="823" y="810"/>
                        <a:pt x="875" y="810"/>
                      </a:cubicBezTo>
                      <a:cubicBezTo>
                        <a:pt x="927" y="810"/>
                        <a:pt x="755" y="464"/>
                        <a:pt x="865" y="464"/>
                      </a:cubicBezTo>
                      <a:cubicBezTo>
                        <a:pt x="896" y="464"/>
                        <a:pt x="906" y="696"/>
                        <a:pt x="1003" y="696"/>
                      </a:cubicBezTo>
                      <a:cubicBezTo>
                        <a:pt x="1057" y="696"/>
                        <a:pt x="852" y="379"/>
                        <a:pt x="936" y="379"/>
                      </a:cubicBezTo>
                      <a:cubicBezTo>
                        <a:pt x="958" y="379"/>
                        <a:pt x="1037" y="680"/>
                        <a:pt x="1185" y="680"/>
                      </a:cubicBezTo>
                      <a:cubicBezTo>
                        <a:pt x="1185" y="680"/>
                        <a:pt x="1064" y="619"/>
                        <a:pt x="1029" y="348"/>
                      </a:cubicBezTo>
                      <a:cubicBezTo>
                        <a:pt x="1029" y="348"/>
                        <a:pt x="1019" y="101"/>
                        <a:pt x="947" y="117"/>
                      </a:cubicBezTo>
                      <a:cubicBezTo>
                        <a:pt x="914" y="124"/>
                        <a:pt x="937" y="58"/>
                        <a:pt x="909" y="38"/>
                      </a:cubicBezTo>
                      <a:cubicBezTo>
                        <a:pt x="880" y="18"/>
                        <a:pt x="915" y="115"/>
                        <a:pt x="907" y="146"/>
                      </a:cubicBezTo>
                      <a:cubicBezTo>
                        <a:pt x="898" y="178"/>
                        <a:pt x="874" y="110"/>
                        <a:pt x="849" y="55"/>
                      </a:cubicBezTo>
                      <a:cubicBezTo>
                        <a:pt x="824" y="0"/>
                        <a:pt x="796" y="24"/>
                        <a:pt x="807" y="84"/>
                      </a:cubicBezTo>
                      <a:cubicBezTo>
                        <a:pt x="819" y="145"/>
                        <a:pt x="812" y="253"/>
                        <a:pt x="791" y="191"/>
                      </a:cubicBezTo>
                      <a:cubicBezTo>
                        <a:pt x="769" y="128"/>
                        <a:pt x="735" y="40"/>
                        <a:pt x="703" y="40"/>
                      </a:cubicBezTo>
                      <a:cubicBezTo>
                        <a:pt x="672" y="40"/>
                        <a:pt x="773" y="253"/>
                        <a:pt x="732" y="253"/>
                      </a:cubicBezTo>
                      <a:cubicBezTo>
                        <a:pt x="690" y="253"/>
                        <a:pt x="684" y="79"/>
                        <a:pt x="657" y="70"/>
                      </a:cubicBezTo>
                      <a:cubicBezTo>
                        <a:pt x="630" y="61"/>
                        <a:pt x="669" y="193"/>
                        <a:pt x="651" y="193"/>
                      </a:cubicBezTo>
                      <a:cubicBezTo>
                        <a:pt x="634" y="193"/>
                        <a:pt x="617" y="62"/>
                        <a:pt x="574" y="62"/>
                      </a:cubicBezTo>
                      <a:cubicBezTo>
                        <a:pt x="533" y="62"/>
                        <a:pt x="619" y="275"/>
                        <a:pt x="592" y="275"/>
                      </a:cubicBezTo>
                      <a:cubicBezTo>
                        <a:pt x="566" y="275"/>
                        <a:pt x="533" y="105"/>
                        <a:pt x="481" y="105"/>
                      </a:cubicBezTo>
                      <a:cubicBezTo>
                        <a:pt x="430" y="105"/>
                        <a:pt x="515" y="275"/>
                        <a:pt x="438" y="275"/>
                      </a:cubicBezTo>
                      <a:cubicBezTo>
                        <a:pt x="361" y="275"/>
                        <a:pt x="385" y="112"/>
                        <a:pt x="349" y="112"/>
                      </a:cubicBezTo>
                      <a:cubicBezTo>
                        <a:pt x="313" y="112"/>
                        <a:pt x="336" y="270"/>
                        <a:pt x="292" y="270"/>
                      </a:cubicBezTo>
                      <a:cubicBezTo>
                        <a:pt x="247" y="270"/>
                        <a:pt x="262" y="61"/>
                        <a:pt x="209" y="61"/>
                      </a:cubicBezTo>
                      <a:cubicBezTo>
                        <a:pt x="156" y="61"/>
                        <a:pt x="237" y="274"/>
                        <a:pt x="196" y="274"/>
                      </a:cubicBezTo>
                      <a:cubicBezTo>
                        <a:pt x="156" y="274"/>
                        <a:pt x="146" y="92"/>
                        <a:pt x="113" y="92"/>
                      </a:cubicBezTo>
                      <a:cubicBezTo>
                        <a:pt x="81" y="92"/>
                        <a:pt x="117" y="280"/>
                        <a:pt x="92" y="280"/>
                      </a:cubicBezTo>
                      <a:cubicBezTo>
                        <a:pt x="67" y="280"/>
                        <a:pt x="35" y="45"/>
                        <a:pt x="31" y="117"/>
                      </a:cubicBezTo>
                      <a:close/>
                    </a:path>
                  </a:pathLst>
                </a:custGeom>
                <a:solidFill>
                  <a:srgbClr val="4D96E0"/>
                </a:solidFill>
                <a:ln>
                  <a:noFill/>
                </a:ln>
              </p:spPr>
              <p:txBody>
                <a:bodyPr vert="horz" wrap="square" lIns="91440" tIns="45720" rIns="91440" bIns="45720" numCol="1" anchor="t" anchorCtr="0" compatLnSpc="1">
                  <a:prstTxWarp prst="textNoShape">
                    <a:avLst/>
                  </a:prstTxWarp>
                </a:bodyPr>
                <a:lstStyle/>
                <a:p>
                  <a:endParaRPr lang="en-US"/>
                </a:p>
              </p:txBody>
            </p:sp>
            <p:sp>
              <p:nvSpPr>
                <p:cNvPr id="808" name="Freeform 807">
                  <a:extLst>
                    <a:ext uri="{FF2B5EF4-FFF2-40B4-BE49-F238E27FC236}">
                      <a16:creationId xmlns:a16="http://schemas.microsoft.com/office/drawing/2014/main" id="{D6328678-95AC-7E44-BAC4-9BD4B3DFE6D9}"/>
                    </a:ext>
                  </a:extLst>
                </p:cNvPr>
                <p:cNvSpPr>
                  <a:spLocks/>
                </p:cNvSpPr>
                <p:nvPr/>
              </p:nvSpPr>
              <p:spPr bwMode="auto">
                <a:xfrm>
                  <a:off x="4160457" y="1520996"/>
                  <a:ext cx="709613" cy="638555"/>
                </a:xfrm>
                <a:custGeom>
                  <a:avLst/>
                  <a:gdLst>
                    <a:gd name="T0" fmla="*/ 31 w 966"/>
                    <a:gd name="T1" fmla="*/ 181 h 1258"/>
                    <a:gd name="T2" fmla="*/ 9 w 966"/>
                    <a:gd name="T3" fmla="*/ 843 h 1258"/>
                    <a:gd name="T4" fmla="*/ 63 w 966"/>
                    <a:gd name="T5" fmla="*/ 991 h 1258"/>
                    <a:gd name="T6" fmla="*/ 118 w 966"/>
                    <a:gd name="T7" fmla="*/ 701 h 1258"/>
                    <a:gd name="T8" fmla="*/ 139 w 966"/>
                    <a:gd name="T9" fmla="*/ 1207 h 1258"/>
                    <a:gd name="T10" fmla="*/ 218 w 966"/>
                    <a:gd name="T11" fmla="*/ 715 h 1258"/>
                    <a:gd name="T12" fmla="*/ 255 w 966"/>
                    <a:gd name="T13" fmla="*/ 1079 h 1258"/>
                    <a:gd name="T14" fmla="*/ 319 w 966"/>
                    <a:gd name="T15" fmla="*/ 695 h 1258"/>
                    <a:gd name="T16" fmla="*/ 369 w 966"/>
                    <a:gd name="T17" fmla="*/ 891 h 1258"/>
                    <a:gd name="T18" fmla="*/ 438 w 966"/>
                    <a:gd name="T19" fmla="*/ 1156 h 1258"/>
                    <a:gd name="T20" fmla="*/ 473 w 966"/>
                    <a:gd name="T21" fmla="*/ 797 h 1258"/>
                    <a:gd name="T22" fmla="*/ 518 w 966"/>
                    <a:gd name="T23" fmla="*/ 1105 h 1258"/>
                    <a:gd name="T24" fmla="*/ 564 w 966"/>
                    <a:gd name="T25" fmla="*/ 777 h 1258"/>
                    <a:gd name="T26" fmla="*/ 594 w 966"/>
                    <a:gd name="T27" fmla="*/ 1207 h 1258"/>
                    <a:gd name="T28" fmla="*/ 660 w 966"/>
                    <a:gd name="T29" fmla="*/ 877 h 1258"/>
                    <a:gd name="T30" fmla="*/ 711 w 966"/>
                    <a:gd name="T31" fmla="*/ 1258 h 1258"/>
                    <a:gd name="T32" fmla="*/ 778 w 966"/>
                    <a:gd name="T33" fmla="*/ 720 h 1258"/>
                    <a:gd name="T34" fmla="*/ 819 w 966"/>
                    <a:gd name="T35" fmla="*/ 1071 h 1258"/>
                    <a:gd name="T36" fmla="*/ 867 w 966"/>
                    <a:gd name="T37" fmla="*/ 590 h 1258"/>
                    <a:gd name="T38" fmla="*/ 901 w 966"/>
                    <a:gd name="T39" fmla="*/ 1136 h 1258"/>
                    <a:gd name="T40" fmla="*/ 935 w 966"/>
                    <a:gd name="T41" fmla="*/ 544 h 1258"/>
                    <a:gd name="T42" fmla="*/ 935 w 966"/>
                    <a:gd name="T43" fmla="*/ 183 h 1258"/>
                    <a:gd name="T44" fmla="*/ 915 w 966"/>
                    <a:gd name="T45" fmla="*/ 60 h 1258"/>
                    <a:gd name="T46" fmla="*/ 889 w 966"/>
                    <a:gd name="T47" fmla="*/ 228 h 1258"/>
                    <a:gd name="T48" fmla="*/ 852 w 966"/>
                    <a:gd name="T49" fmla="*/ 86 h 1258"/>
                    <a:gd name="T50" fmla="*/ 805 w 966"/>
                    <a:gd name="T51" fmla="*/ 131 h 1258"/>
                    <a:gd name="T52" fmla="*/ 764 w 966"/>
                    <a:gd name="T53" fmla="*/ 296 h 1258"/>
                    <a:gd name="T54" fmla="*/ 711 w 966"/>
                    <a:gd name="T55" fmla="*/ 63 h 1258"/>
                    <a:gd name="T56" fmla="*/ 693 w 966"/>
                    <a:gd name="T57" fmla="*/ 393 h 1258"/>
                    <a:gd name="T58" fmla="*/ 660 w 966"/>
                    <a:gd name="T59" fmla="*/ 109 h 1258"/>
                    <a:gd name="T60" fmla="*/ 627 w 966"/>
                    <a:gd name="T61" fmla="*/ 299 h 1258"/>
                    <a:gd name="T62" fmla="*/ 579 w 966"/>
                    <a:gd name="T63" fmla="*/ 97 h 1258"/>
                    <a:gd name="T64" fmla="*/ 550 w 966"/>
                    <a:gd name="T65" fmla="*/ 427 h 1258"/>
                    <a:gd name="T66" fmla="*/ 478 w 966"/>
                    <a:gd name="T67" fmla="*/ 163 h 1258"/>
                    <a:gd name="T68" fmla="*/ 398 w 966"/>
                    <a:gd name="T69" fmla="*/ 427 h 1258"/>
                    <a:gd name="T70" fmla="*/ 346 w 966"/>
                    <a:gd name="T71" fmla="*/ 174 h 1258"/>
                    <a:gd name="T72" fmla="*/ 255 w 966"/>
                    <a:gd name="T73" fmla="*/ 419 h 1258"/>
                    <a:gd name="T74" fmla="*/ 218 w 966"/>
                    <a:gd name="T75" fmla="*/ 94 h 1258"/>
                    <a:gd name="T76" fmla="*/ 159 w 966"/>
                    <a:gd name="T77" fmla="*/ 425 h 1258"/>
                    <a:gd name="T78" fmla="*/ 118 w 966"/>
                    <a:gd name="T79" fmla="*/ 143 h 1258"/>
                    <a:gd name="T80" fmla="*/ 76 w 966"/>
                    <a:gd name="T81" fmla="*/ 365 h 1258"/>
                    <a:gd name="T82" fmla="*/ 31 w 966"/>
                    <a:gd name="T83" fmla="*/ 181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6" h="1258">
                      <a:moveTo>
                        <a:pt x="31" y="181"/>
                      </a:moveTo>
                      <a:cubicBezTo>
                        <a:pt x="5" y="311"/>
                        <a:pt x="17" y="706"/>
                        <a:pt x="9" y="843"/>
                      </a:cubicBezTo>
                      <a:cubicBezTo>
                        <a:pt x="0" y="979"/>
                        <a:pt x="43" y="1127"/>
                        <a:pt x="63" y="991"/>
                      </a:cubicBezTo>
                      <a:cubicBezTo>
                        <a:pt x="83" y="854"/>
                        <a:pt x="107" y="627"/>
                        <a:pt x="118" y="701"/>
                      </a:cubicBezTo>
                      <a:cubicBezTo>
                        <a:pt x="128" y="775"/>
                        <a:pt x="91" y="1204"/>
                        <a:pt x="139" y="1207"/>
                      </a:cubicBezTo>
                      <a:cubicBezTo>
                        <a:pt x="188" y="1210"/>
                        <a:pt x="181" y="715"/>
                        <a:pt x="218" y="715"/>
                      </a:cubicBezTo>
                      <a:cubicBezTo>
                        <a:pt x="256" y="715"/>
                        <a:pt x="185" y="1079"/>
                        <a:pt x="255" y="1079"/>
                      </a:cubicBezTo>
                      <a:cubicBezTo>
                        <a:pt x="325" y="1079"/>
                        <a:pt x="297" y="743"/>
                        <a:pt x="319" y="695"/>
                      </a:cubicBezTo>
                      <a:cubicBezTo>
                        <a:pt x="342" y="646"/>
                        <a:pt x="372" y="800"/>
                        <a:pt x="369" y="891"/>
                      </a:cubicBezTo>
                      <a:cubicBezTo>
                        <a:pt x="367" y="982"/>
                        <a:pt x="399" y="1156"/>
                        <a:pt x="438" y="1156"/>
                      </a:cubicBezTo>
                      <a:cubicBezTo>
                        <a:pt x="478" y="1156"/>
                        <a:pt x="438" y="797"/>
                        <a:pt x="473" y="797"/>
                      </a:cubicBezTo>
                      <a:cubicBezTo>
                        <a:pt x="507" y="797"/>
                        <a:pt x="470" y="1105"/>
                        <a:pt x="518" y="1105"/>
                      </a:cubicBezTo>
                      <a:cubicBezTo>
                        <a:pt x="566" y="1105"/>
                        <a:pt x="533" y="777"/>
                        <a:pt x="564" y="777"/>
                      </a:cubicBezTo>
                      <a:cubicBezTo>
                        <a:pt x="595" y="777"/>
                        <a:pt x="530" y="1207"/>
                        <a:pt x="594" y="1207"/>
                      </a:cubicBezTo>
                      <a:cubicBezTo>
                        <a:pt x="657" y="1207"/>
                        <a:pt x="633" y="891"/>
                        <a:pt x="660" y="877"/>
                      </a:cubicBezTo>
                      <a:cubicBezTo>
                        <a:pt x="686" y="863"/>
                        <a:pt x="660" y="1258"/>
                        <a:pt x="711" y="1258"/>
                      </a:cubicBezTo>
                      <a:cubicBezTo>
                        <a:pt x="763" y="1258"/>
                        <a:pt x="748" y="720"/>
                        <a:pt x="778" y="720"/>
                      </a:cubicBezTo>
                      <a:cubicBezTo>
                        <a:pt x="808" y="720"/>
                        <a:pt x="781" y="1071"/>
                        <a:pt x="819" y="1071"/>
                      </a:cubicBezTo>
                      <a:cubicBezTo>
                        <a:pt x="857" y="1071"/>
                        <a:pt x="846" y="590"/>
                        <a:pt x="867" y="590"/>
                      </a:cubicBezTo>
                      <a:cubicBezTo>
                        <a:pt x="888" y="590"/>
                        <a:pt x="875" y="1136"/>
                        <a:pt x="901" y="1136"/>
                      </a:cubicBezTo>
                      <a:cubicBezTo>
                        <a:pt x="901" y="1136"/>
                        <a:pt x="935" y="958"/>
                        <a:pt x="935" y="544"/>
                      </a:cubicBezTo>
                      <a:cubicBezTo>
                        <a:pt x="935" y="544"/>
                        <a:pt x="966" y="197"/>
                        <a:pt x="935" y="183"/>
                      </a:cubicBezTo>
                      <a:cubicBezTo>
                        <a:pt x="905" y="168"/>
                        <a:pt x="939" y="92"/>
                        <a:pt x="915" y="60"/>
                      </a:cubicBezTo>
                      <a:cubicBezTo>
                        <a:pt x="891" y="29"/>
                        <a:pt x="904" y="180"/>
                        <a:pt x="889" y="228"/>
                      </a:cubicBezTo>
                      <a:cubicBezTo>
                        <a:pt x="874" y="277"/>
                        <a:pt x="865" y="171"/>
                        <a:pt x="852" y="86"/>
                      </a:cubicBezTo>
                      <a:cubicBezTo>
                        <a:pt x="840" y="0"/>
                        <a:pt x="807" y="37"/>
                        <a:pt x="805" y="131"/>
                      </a:cubicBezTo>
                      <a:cubicBezTo>
                        <a:pt x="803" y="225"/>
                        <a:pt x="772" y="393"/>
                        <a:pt x="764" y="296"/>
                      </a:cubicBezTo>
                      <a:cubicBezTo>
                        <a:pt x="757" y="200"/>
                        <a:pt x="743" y="63"/>
                        <a:pt x="711" y="63"/>
                      </a:cubicBezTo>
                      <a:cubicBezTo>
                        <a:pt x="680" y="63"/>
                        <a:pt x="734" y="393"/>
                        <a:pt x="693" y="393"/>
                      </a:cubicBezTo>
                      <a:cubicBezTo>
                        <a:pt x="652" y="393"/>
                        <a:pt x="684" y="123"/>
                        <a:pt x="660" y="109"/>
                      </a:cubicBezTo>
                      <a:cubicBezTo>
                        <a:pt x="635" y="94"/>
                        <a:pt x="644" y="299"/>
                        <a:pt x="627" y="299"/>
                      </a:cubicBezTo>
                      <a:cubicBezTo>
                        <a:pt x="609" y="299"/>
                        <a:pt x="621" y="97"/>
                        <a:pt x="579" y="97"/>
                      </a:cubicBezTo>
                      <a:cubicBezTo>
                        <a:pt x="538" y="97"/>
                        <a:pt x="577" y="427"/>
                        <a:pt x="550" y="427"/>
                      </a:cubicBezTo>
                      <a:cubicBezTo>
                        <a:pt x="524" y="427"/>
                        <a:pt x="529" y="163"/>
                        <a:pt x="478" y="163"/>
                      </a:cubicBezTo>
                      <a:cubicBezTo>
                        <a:pt x="427" y="163"/>
                        <a:pt x="473" y="427"/>
                        <a:pt x="398" y="427"/>
                      </a:cubicBezTo>
                      <a:cubicBezTo>
                        <a:pt x="322" y="427"/>
                        <a:pt x="381" y="174"/>
                        <a:pt x="346" y="174"/>
                      </a:cubicBezTo>
                      <a:cubicBezTo>
                        <a:pt x="310" y="174"/>
                        <a:pt x="298" y="419"/>
                        <a:pt x="255" y="419"/>
                      </a:cubicBezTo>
                      <a:cubicBezTo>
                        <a:pt x="211" y="419"/>
                        <a:pt x="271" y="94"/>
                        <a:pt x="218" y="94"/>
                      </a:cubicBezTo>
                      <a:cubicBezTo>
                        <a:pt x="166" y="94"/>
                        <a:pt x="199" y="425"/>
                        <a:pt x="159" y="425"/>
                      </a:cubicBezTo>
                      <a:cubicBezTo>
                        <a:pt x="120" y="425"/>
                        <a:pt x="150" y="143"/>
                        <a:pt x="118" y="143"/>
                      </a:cubicBezTo>
                      <a:cubicBezTo>
                        <a:pt x="85" y="143"/>
                        <a:pt x="101" y="365"/>
                        <a:pt x="76" y="365"/>
                      </a:cubicBezTo>
                      <a:cubicBezTo>
                        <a:pt x="51" y="365"/>
                        <a:pt x="52" y="70"/>
                        <a:pt x="31" y="181"/>
                      </a:cubicBezTo>
                      <a:close/>
                    </a:path>
                  </a:pathLst>
                </a:custGeom>
                <a:solidFill>
                  <a:srgbClr val="6EB4FA"/>
                </a:solidFill>
                <a:ln>
                  <a:noFill/>
                </a:ln>
              </p:spPr>
              <p:txBody>
                <a:bodyPr vert="horz" wrap="square" lIns="91440" tIns="45720" rIns="91440" bIns="45720" numCol="1" anchor="t" anchorCtr="0" compatLnSpc="1">
                  <a:prstTxWarp prst="textNoShape">
                    <a:avLst/>
                  </a:prstTxWarp>
                </a:bodyPr>
                <a:lstStyle/>
                <a:p>
                  <a:endParaRPr lang="en-US"/>
                </a:p>
              </p:txBody>
            </p:sp>
            <p:sp>
              <p:nvSpPr>
                <p:cNvPr id="809" name="Freeform 808">
                  <a:extLst>
                    <a:ext uri="{FF2B5EF4-FFF2-40B4-BE49-F238E27FC236}">
                      <a16:creationId xmlns:a16="http://schemas.microsoft.com/office/drawing/2014/main" id="{88EB2F72-03D8-6C4D-8D0D-F775474FCF31}"/>
                    </a:ext>
                  </a:extLst>
                </p:cNvPr>
                <p:cNvSpPr>
                  <a:spLocks/>
                </p:cNvSpPr>
                <p:nvPr/>
              </p:nvSpPr>
              <p:spPr bwMode="auto">
                <a:xfrm>
                  <a:off x="4166807" y="1102113"/>
                  <a:ext cx="714375" cy="284281"/>
                </a:xfrm>
                <a:custGeom>
                  <a:avLst/>
                  <a:gdLst>
                    <a:gd name="T0" fmla="*/ 14 w 939"/>
                    <a:gd name="T1" fmla="*/ 219 h 560"/>
                    <a:gd name="T2" fmla="*/ 40 w 939"/>
                    <a:gd name="T3" fmla="*/ 396 h 560"/>
                    <a:gd name="T4" fmla="*/ 74 w 939"/>
                    <a:gd name="T5" fmla="*/ 521 h 560"/>
                    <a:gd name="T6" fmla="*/ 128 w 939"/>
                    <a:gd name="T7" fmla="*/ 336 h 560"/>
                    <a:gd name="T8" fmla="*/ 172 w 939"/>
                    <a:gd name="T9" fmla="*/ 506 h 560"/>
                    <a:gd name="T10" fmla="*/ 220 w 939"/>
                    <a:gd name="T11" fmla="*/ 319 h 560"/>
                    <a:gd name="T12" fmla="*/ 264 w 939"/>
                    <a:gd name="T13" fmla="*/ 529 h 560"/>
                    <a:gd name="T14" fmla="*/ 309 w 939"/>
                    <a:gd name="T15" fmla="*/ 293 h 560"/>
                    <a:gd name="T16" fmla="*/ 368 w 939"/>
                    <a:gd name="T17" fmla="*/ 333 h 560"/>
                    <a:gd name="T18" fmla="*/ 417 w 939"/>
                    <a:gd name="T19" fmla="*/ 529 h 560"/>
                    <a:gd name="T20" fmla="*/ 454 w 939"/>
                    <a:gd name="T21" fmla="*/ 287 h 560"/>
                    <a:gd name="T22" fmla="*/ 516 w 939"/>
                    <a:gd name="T23" fmla="*/ 535 h 560"/>
                    <a:gd name="T24" fmla="*/ 535 w 939"/>
                    <a:gd name="T25" fmla="*/ 263 h 560"/>
                    <a:gd name="T26" fmla="*/ 591 w 939"/>
                    <a:gd name="T27" fmla="*/ 369 h 560"/>
                    <a:gd name="T28" fmla="*/ 627 w 939"/>
                    <a:gd name="T29" fmla="*/ 269 h 560"/>
                    <a:gd name="T30" fmla="*/ 697 w 939"/>
                    <a:gd name="T31" fmla="*/ 549 h 560"/>
                    <a:gd name="T32" fmla="*/ 723 w 939"/>
                    <a:gd name="T33" fmla="*/ 203 h 560"/>
                    <a:gd name="T34" fmla="*/ 779 w 939"/>
                    <a:gd name="T35" fmla="*/ 375 h 560"/>
                    <a:gd name="T36" fmla="*/ 794 w 939"/>
                    <a:gd name="T37" fmla="*/ 151 h 560"/>
                    <a:gd name="T38" fmla="*/ 928 w 939"/>
                    <a:gd name="T39" fmla="*/ 390 h 560"/>
                    <a:gd name="T40" fmla="*/ 911 w 939"/>
                    <a:gd name="T41" fmla="*/ 149 h 560"/>
                    <a:gd name="T42" fmla="*/ 827 w 939"/>
                    <a:gd name="T43" fmla="*/ 31 h 560"/>
                    <a:gd name="T44" fmla="*/ 800 w 939"/>
                    <a:gd name="T45" fmla="*/ 3 h 560"/>
                    <a:gd name="T46" fmla="*/ 789 w 939"/>
                    <a:gd name="T47" fmla="*/ 52 h 560"/>
                    <a:gd name="T48" fmla="*/ 746 w 939"/>
                    <a:gd name="T49" fmla="*/ 23 h 560"/>
                    <a:gd name="T50" fmla="*/ 706 w 939"/>
                    <a:gd name="T51" fmla="*/ 45 h 560"/>
                    <a:gd name="T52" fmla="*/ 682 w 939"/>
                    <a:gd name="T53" fmla="*/ 96 h 560"/>
                    <a:gd name="T54" fmla="*/ 618 w 939"/>
                    <a:gd name="T55" fmla="*/ 46 h 560"/>
                    <a:gd name="T56" fmla="*/ 624 w 939"/>
                    <a:gd name="T57" fmla="*/ 136 h 560"/>
                    <a:gd name="T58" fmla="*/ 574 w 939"/>
                    <a:gd name="T59" fmla="*/ 69 h 560"/>
                    <a:gd name="T60" fmla="*/ 558 w 939"/>
                    <a:gd name="T61" fmla="*/ 125 h 560"/>
                    <a:gd name="T62" fmla="*/ 502 w 939"/>
                    <a:gd name="T63" fmla="*/ 83 h 560"/>
                    <a:gd name="T64" fmla="*/ 498 w 939"/>
                    <a:gd name="T65" fmla="*/ 175 h 560"/>
                    <a:gd name="T66" fmla="*/ 415 w 939"/>
                    <a:gd name="T67" fmla="*/ 121 h 560"/>
                    <a:gd name="T68" fmla="*/ 361 w 939"/>
                    <a:gd name="T69" fmla="*/ 207 h 560"/>
                    <a:gd name="T70" fmla="*/ 297 w 939"/>
                    <a:gd name="T71" fmla="*/ 152 h 560"/>
                    <a:gd name="T72" fmla="*/ 232 w 939"/>
                    <a:gd name="T73" fmla="*/ 234 h 560"/>
                    <a:gd name="T74" fmla="*/ 177 w 939"/>
                    <a:gd name="T75" fmla="*/ 158 h 560"/>
                    <a:gd name="T76" fmla="*/ 147 w 939"/>
                    <a:gd name="T77" fmla="*/ 256 h 560"/>
                    <a:gd name="T78" fmla="*/ 90 w 939"/>
                    <a:gd name="T79" fmla="*/ 191 h 560"/>
                    <a:gd name="T80" fmla="*/ 68 w 939"/>
                    <a:gd name="T81" fmla="*/ 258 h 560"/>
                    <a:gd name="T82" fmla="*/ 14 w 939"/>
                    <a:gd name="T83" fmla="*/ 219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39" h="560">
                      <a:moveTo>
                        <a:pt x="14" y="219"/>
                      </a:moveTo>
                      <a:cubicBezTo>
                        <a:pt x="0" y="259"/>
                        <a:pt x="38" y="359"/>
                        <a:pt x="40" y="396"/>
                      </a:cubicBezTo>
                      <a:cubicBezTo>
                        <a:pt x="42" y="434"/>
                        <a:pt x="66" y="560"/>
                        <a:pt x="74" y="521"/>
                      </a:cubicBezTo>
                      <a:cubicBezTo>
                        <a:pt x="83" y="481"/>
                        <a:pt x="114" y="319"/>
                        <a:pt x="128" y="336"/>
                      </a:cubicBezTo>
                      <a:cubicBezTo>
                        <a:pt x="143" y="354"/>
                        <a:pt x="128" y="499"/>
                        <a:pt x="172" y="506"/>
                      </a:cubicBezTo>
                      <a:cubicBezTo>
                        <a:pt x="221" y="515"/>
                        <a:pt x="186" y="327"/>
                        <a:pt x="220" y="319"/>
                      </a:cubicBezTo>
                      <a:cubicBezTo>
                        <a:pt x="254" y="311"/>
                        <a:pt x="226" y="532"/>
                        <a:pt x="264" y="529"/>
                      </a:cubicBezTo>
                      <a:cubicBezTo>
                        <a:pt x="328" y="524"/>
                        <a:pt x="292" y="310"/>
                        <a:pt x="309" y="293"/>
                      </a:cubicBezTo>
                      <a:cubicBezTo>
                        <a:pt x="326" y="276"/>
                        <a:pt x="363" y="309"/>
                        <a:pt x="368" y="333"/>
                      </a:cubicBezTo>
                      <a:cubicBezTo>
                        <a:pt x="372" y="358"/>
                        <a:pt x="379" y="521"/>
                        <a:pt x="417" y="529"/>
                      </a:cubicBezTo>
                      <a:cubicBezTo>
                        <a:pt x="452" y="537"/>
                        <a:pt x="423" y="295"/>
                        <a:pt x="454" y="287"/>
                      </a:cubicBezTo>
                      <a:cubicBezTo>
                        <a:pt x="484" y="280"/>
                        <a:pt x="473" y="545"/>
                        <a:pt x="516" y="535"/>
                      </a:cubicBezTo>
                      <a:cubicBezTo>
                        <a:pt x="560" y="525"/>
                        <a:pt x="507" y="270"/>
                        <a:pt x="535" y="263"/>
                      </a:cubicBezTo>
                      <a:cubicBezTo>
                        <a:pt x="562" y="257"/>
                        <a:pt x="533" y="382"/>
                        <a:pt x="591" y="369"/>
                      </a:cubicBezTo>
                      <a:cubicBezTo>
                        <a:pt x="648" y="355"/>
                        <a:pt x="603" y="274"/>
                        <a:pt x="627" y="269"/>
                      </a:cubicBezTo>
                      <a:cubicBezTo>
                        <a:pt x="678" y="259"/>
                        <a:pt x="651" y="560"/>
                        <a:pt x="697" y="549"/>
                      </a:cubicBezTo>
                      <a:cubicBezTo>
                        <a:pt x="743" y="539"/>
                        <a:pt x="696" y="210"/>
                        <a:pt x="723" y="203"/>
                      </a:cubicBezTo>
                      <a:cubicBezTo>
                        <a:pt x="750" y="197"/>
                        <a:pt x="745" y="368"/>
                        <a:pt x="779" y="375"/>
                      </a:cubicBezTo>
                      <a:cubicBezTo>
                        <a:pt x="818" y="384"/>
                        <a:pt x="775" y="155"/>
                        <a:pt x="794" y="151"/>
                      </a:cubicBezTo>
                      <a:cubicBezTo>
                        <a:pt x="813" y="146"/>
                        <a:pt x="904" y="395"/>
                        <a:pt x="928" y="390"/>
                      </a:cubicBezTo>
                      <a:cubicBezTo>
                        <a:pt x="928" y="390"/>
                        <a:pt x="939" y="257"/>
                        <a:pt x="911" y="149"/>
                      </a:cubicBezTo>
                      <a:cubicBezTo>
                        <a:pt x="911" y="149"/>
                        <a:pt x="856" y="28"/>
                        <a:pt x="827" y="31"/>
                      </a:cubicBezTo>
                      <a:cubicBezTo>
                        <a:pt x="799" y="33"/>
                        <a:pt x="824" y="6"/>
                        <a:pt x="800" y="3"/>
                      </a:cubicBezTo>
                      <a:cubicBezTo>
                        <a:pt x="777" y="0"/>
                        <a:pt x="799" y="36"/>
                        <a:pt x="789" y="52"/>
                      </a:cubicBezTo>
                      <a:cubicBezTo>
                        <a:pt x="779" y="68"/>
                        <a:pt x="764" y="42"/>
                        <a:pt x="746" y="23"/>
                      </a:cubicBezTo>
                      <a:cubicBezTo>
                        <a:pt x="729" y="3"/>
                        <a:pt x="702" y="20"/>
                        <a:pt x="706" y="45"/>
                      </a:cubicBezTo>
                      <a:cubicBezTo>
                        <a:pt x="711" y="69"/>
                        <a:pt x="695" y="120"/>
                        <a:pt x="682" y="96"/>
                      </a:cubicBezTo>
                      <a:cubicBezTo>
                        <a:pt x="668" y="72"/>
                        <a:pt x="646" y="40"/>
                        <a:pt x="618" y="46"/>
                      </a:cubicBezTo>
                      <a:cubicBezTo>
                        <a:pt x="590" y="53"/>
                        <a:pt x="661" y="127"/>
                        <a:pt x="624" y="136"/>
                      </a:cubicBezTo>
                      <a:cubicBezTo>
                        <a:pt x="587" y="145"/>
                        <a:pt x="598" y="67"/>
                        <a:pt x="574" y="69"/>
                      </a:cubicBezTo>
                      <a:cubicBezTo>
                        <a:pt x="551" y="70"/>
                        <a:pt x="574" y="122"/>
                        <a:pt x="558" y="125"/>
                      </a:cubicBezTo>
                      <a:cubicBezTo>
                        <a:pt x="542" y="129"/>
                        <a:pt x="539" y="74"/>
                        <a:pt x="502" y="83"/>
                      </a:cubicBezTo>
                      <a:cubicBezTo>
                        <a:pt x="464" y="91"/>
                        <a:pt x="522" y="169"/>
                        <a:pt x="498" y="175"/>
                      </a:cubicBezTo>
                      <a:cubicBezTo>
                        <a:pt x="474" y="180"/>
                        <a:pt x="461" y="110"/>
                        <a:pt x="415" y="121"/>
                      </a:cubicBezTo>
                      <a:cubicBezTo>
                        <a:pt x="369" y="132"/>
                        <a:pt x="429" y="191"/>
                        <a:pt x="361" y="207"/>
                      </a:cubicBezTo>
                      <a:cubicBezTo>
                        <a:pt x="293" y="223"/>
                        <a:pt x="329" y="144"/>
                        <a:pt x="297" y="152"/>
                      </a:cubicBezTo>
                      <a:cubicBezTo>
                        <a:pt x="265" y="159"/>
                        <a:pt x="271" y="225"/>
                        <a:pt x="232" y="234"/>
                      </a:cubicBezTo>
                      <a:cubicBezTo>
                        <a:pt x="192" y="244"/>
                        <a:pt x="224" y="147"/>
                        <a:pt x="177" y="158"/>
                      </a:cubicBezTo>
                      <a:cubicBezTo>
                        <a:pt x="130" y="168"/>
                        <a:pt x="183" y="247"/>
                        <a:pt x="147" y="256"/>
                      </a:cubicBezTo>
                      <a:cubicBezTo>
                        <a:pt x="111" y="264"/>
                        <a:pt x="119" y="184"/>
                        <a:pt x="90" y="191"/>
                      </a:cubicBezTo>
                      <a:cubicBezTo>
                        <a:pt x="61" y="198"/>
                        <a:pt x="90" y="253"/>
                        <a:pt x="68" y="258"/>
                      </a:cubicBezTo>
                      <a:cubicBezTo>
                        <a:pt x="46" y="263"/>
                        <a:pt x="26" y="186"/>
                        <a:pt x="14" y="219"/>
                      </a:cubicBezTo>
                      <a:close/>
                    </a:path>
                  </a:pathLst>
                </a:custGeom>
                <a:solidFill>
                  <a:srgbClr val="519CE8"/>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40" name="Group 739">
                <a:extLst>
                  <a:ext uri="{FF2B5EF4-FFF2-40B4-BE49-F238E27FC236}">
                    <a16:creationId xmlns:a16="http://schemas.microsoft.com/office/drawing/2014/main" id="{922A7EDE-8D2E-5346-80AD-385D6EE4D962}"/>
                  </a:ext>
                </a:extLst>
              </p:cNvPr>
              <p:cNvGrpSpPr/>
              <p:nvPr/>
            </p:nvGrpSpPr>
            <p:grpSpPr>
              <a:xfrm>
                <a:off x="3898128" y="1607964"/>
                <a:ext cx="1468437" cy="733425"/>
                <a:chOff x="7910513" y="4429126"/>
                <a:chExt cx="1468437" cy="733425"/>
              </a:xfrm>
              <a:solidFill>
                <a:srgbClr val="B5DBFF"/>
              </a:solidFill>
            </p:grpSpPr>
            <p:sp>
              <p:nvSpPr>
                <p:cNvPr id="741" name="Freeform 740">
                  <a:extLst>
                    <a:ext uri="{FF2B5EF4-FFF2-40B4-BE49-F238E27FC236}">
                      <a16:creationId xmlns:a16="http://schemas.microsoft.com/office/drawing/2014/main" id="{485CB738-133F-8A49-A794-C73CB8A7C01C}"/>
                    </a:ext>
                  </a:extLst>
                </p:cNvPr>
                <p:cNvSpPr>
                  <a:spLocks/>
                </p:cNvSpPr>
                <p:nvPr/>
              </p:nvSpPr>
              <p:spPr bwMode="auto">
                <a:xfrm>
                  <a:off x="8258175" y="4646613"/>
                  <a:ext cx="55563" cy="53975"/>
                </a:xfrm>
                <a:custGeom>
                  <a:avLst/>
                  <a:gdLst>
                    <a:gd name="T0" fmla="*/ 30 w 73"/>
                    <a:gd name="T1" fmla="*/ 68 h 72"/>
                    <a:gd name="T2" fmla="*/ 69 w 73"/>
                    <a:gd name="T3" fmla="*/ 43 h 72"/>
                    <a:gd name="T4" fmla="*/ 44 w 73"/>
                    <a:gd name="T5" fmla="*/ 4 h 72"/>
                    <a:gd name="T6" fmla="*/ 4 w 73"/>
                    <a:gd name="T7" fmla="*/ 29 h 72"/>
                    <a:gd name="T8" fmla="*/ 30 w 73"/>
                    <a:gd name="T9" fmla="*/ 68 h 72"/>
                  </a:gdLst>
                  <a:ahLst/>
                  <a:cxnLst>
                    <a:cxn ang="0">
                      <a:pos x="T0" y="T1"/>
                    </a:cxn>
                    <a:cxn ang="0">
                      <a:pos x="T2" y="T3"/>
                    </a:cxn>
                    <a:cxn ang="0">
                      <a:pos x="T4" y="T5"/>
                    </a:cxn>
                    <a:cxn ang="0">
                      <a:pos x="T6" y="T7"/>
                    </a:cxn>
                    <a:cxn ang="0">
                      <a:pos x="T8" y="T9"/>
                    </a:cxn>
                  </a:cxnLst>
                  <a:rect l="0" t="0" r="r" b="b"/>
                  <a:pathLst>
                    <a:path w="73" h="72">
                      <a:moveTo>
                        <a:pt x="30" y="68"/>
                      </a:moveTo>
                      <a:cubicBezTo>
                        <a:pt x="47" y="72"/>
                        <a:pt x="65" y="61"/>
                        <a:pt x="69" y="43"/>
                      </a:cubicBezTo>
                      <a:cubicBezTo>
                        <a:pt x="73" y="25"/>
                        <a:pt x="62" y="8"/>
                        <a:pt x="44" y="4"/>
                      </a:cubicBezTo>
                      <a:cubicBezTo>
                        <a:pt x="26" y="0"/>
                        <a:pt x="8" y="11"/>
                        <a:pt x="4" y="29"/>
                      </a:cubicBezTo>
                      <a:cubicBezTo>
                        <a:pt x="0" y="47"/>
                        <a:pt x="12" y="64"/>
                        <a:pt x="30"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741">
                  <a:extLst>
                    <a:ext uri="{FF2B5EF4-FFF2-40B4-BE49-F238E27FC236}">
                      <a16:creationId xmlns:a16="http://schemas.microsoft.com/office/drawing/2014/main" id="{7DC19FF0-EFB9-B249-8E17-B1E3331CDA02}"/>
                    </a:ext>
                  </a:extLst>
                </p:cNvPr>
                <p:cNvSpPr>
                  <a:spLocks/>
                </p:cNvSpPr>
                <p:nvPr/>
              </p:nvSpPr>
              <p:spPr bwMode="auto">
                <a:xfrm>
                  <a:off x="8369300" y="4699001"/>
                  <a:ext cx="61913" cy="84138"/>
                </a:xfrm>
                <a:custGeom>
                  <a:avLst/>
                  <a:gdLst>
                    <a:gd name="T0" fmla="*/ 19 w 82"/>
                    <a:gd name="T1" fmla="*/ 54 h 113"/>
                    <a:gd name="T2" fmla="*/ 29 w 82"/>
                    <a:gd name="T3" fmla="*/ 78 h 113"/>
                    <a:gd name="T4" fmla="*/ 24 w 82"/>
                    <a:gd name="T5" fmla="*/ 84 h 113"/>
                    <a:gd name="T6" fmla="*/ 26 w 82"/>
                    <a:gd name="T7" fmla="*/ 106 h 113"/>
                    <a:gd name="T8" fmla="*/ 45 w 82"/>
                    <a:gd name="T9" fmla="*/ 99 h 113"/>
                    <a:gd name="T10" fmla="*/ 53 w 82"/>
                    <a:gd name="T11" fmla="*/ 87 h 113"/>
                    <a:gd name="T12" fmla="*/ 53 w 82"/>
                    <a:gd name="T13" fmla="*/ 87 h 113"/>
                    <a:gd name="T14" fmla="*/ 80 w 82"/>
                    <a:gd name="T15" fmla="*/ 37 h 113"/>
                    <a:gd name="T16" fmla="*/ 44 w 82"/>
                    <a:gd name="T17" fmla="*/ 3 h 113"/>
                    <a:gd name="T18" fmla="*/ 41 w 82"/>
                    <a:gd name="T19" fmla="*/ 4 h 113"/>
                    <a:gd name="T20" fmla="*/ 9 w 82"/>
                    <a:gd name="T21" fmla="*/ 14 h 113"/>
                    <a:gd name="T22" fmla="*/ 15 w 82"/>
                    <a:gd name="T23" fmla="*/ 53 h 113"/>
                    <a:gd name="T24" fmla="*/ 19 w 82"/>
                    <a:gd name="T25" fmla="*/ 5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13">
                      <a:moveTo>
                        <a:pt x="19" y="54"/>
                      </a:moveTo>
                      <a:cubicBezTo>
                        <a:pt x="21" y="64"/>
                        <a:pt x="24" y="73"/>
                        <a:pt x="29" y="78"/>
                      </a:cubicBezTo>
                      <a:cubicBezTo>
                        <a:pt x="27" y="80"/>
                        <a:pt x="26" y="82"/>
                        <a:pt x="24" y="84"/>
                      </a:cubicBezTo>
                      <a:cubicBezTo>
                        <a:pt x="17" y="94"/>
                        <a:pt x="16" y="99"/>
                        <a:pt x="26" y="106"/>
                      </a:cubicBezTo>
                      <a:cubicBezTo>
                        <a:pt x="35" y="113"/>
                        <a:pt x="38" y="109"/>
                        <a:pt x="45" y="99"/>
                      </a:cubicBezTo>
                      <a:cubicBezTo>
                        <a:pt x="48" y="95"/>
                        <a:pt x="51" y="91"/>
                        <a:pt x="53" y="87"/>
                      </a:cubicBezTo>
                      <a:cubicBezTo>
                        <a:pt x="53" y="87"/>
                        <a:pt x="53" y="87"/>
                        <a:pt x="53" y="87"/>
                      </a:cubicBezTo>
                      <a:cubicBezTo>
                        <a:pt x="74" y="84"/>
                        <a:pt x="82" y="62"/>
                        <a:pt x="80" y="37"/>
                      </a:cubicBezTo>
                      <a:cubicBezTo>
                        <a:pt x="77" y="12"/>
                        <a:pt x="66" y="0"/>
                        <a:pt x="44" y="3"/>
                      </a:cubicBezTo>
                      <a:cubicBezTo>
                        <a:pt x="43" y="3"/>
                        <a:pt x="42" y="4"/>
                        <a:pt x="41" y="4"/>
                      </a:cubicBezTo>
                      <a:cubicBezTo>
                        <a:pt x="30" y="0"/>
                        <a:pt x="17" y="3"/>
                        <a:pt x="9" y="14"/>
                      </a:cubicBezTo>
                      <a:cubicBezTo>
                        <a:pt x="0" y="26"/>
                        <a:pt x="3" y="44"/>
                        <a:pt x="15" y="53"/>
                      </a:cubicBezTo>
                      <a:cubicBezTo>
                        <a:pt x="16" y="53"/>
                        <a:pt x="18" y="54"/>
                        <a:pt x="19"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742">
                  <a:extLst>
                    <a:ext uri="{FF2B5EF4-FFF2-40B4-BE49-F238E27FC236}">
                      <a16:creationId xmlns:a16="http://schemas.microsoft.com/office/drawing/2014/main" id="{4EC2EBB7-F060-B84D-B3A8-206F9F87A4BB}"/>
                    </a:ext>
                  </a:extLst>
                </p:cNvPr>
                <p:cNvSpPr>
                  <a:spLocks/>
                </p:cNvSpPr>
                <p:nvPr/>
              </p:nvSpPr>
              <p:spPr bwMode="auto">
                <a:xfrm>
                  <a:off x="8551863" y="4640263"/>
                  <a:ext cx="46038" cy="44450"/>
                </a:xfrm>
                <a:custGeom>
                  <a:avLst/>
                  <a:gdLst>
                    <a:gd name="T0" fmla="*/ 3 w 61"/>
                    <a:gd name="T1" fmla="*/ 37 h 61"/>
                    <a:gd name="T2" fmla="*/ 36 w 61"/>
                    <a:gd name="T3" fmla="*/ 58 h 61"/>
                    <a:gd name="T4" fmla="*/ 57 w 61"/>
                    <a:gd name="T5" fmla="*/ 25 h 61"/>
                    <a:gd name="T6" fmla="*/ 24 w 61"/>
                    <a:gd name="T7" fmla="*/ 4 h 61"/>
                    <a:gd name="T8" fmla="*/ 3 w 61"/>
                    <a:gd name="T9" fmla="*/ 37 h 61"/>
                  </a:gdLst>
                  <a:ahLst/>
                  <a:cxnLst>
                    <a:cxn ang="0">
                      <a:pos x="T0" y="T1"/>
                    </a:cxn>
                    <a:cxn ang="0">
                      <a:pos x="T2" y="T3"/>
                    </a:cxn>
                    <a:cxn ang="0">
                      <a:pos x="T4" y="T5"/>
                    </a:cxn>
                    <a:cxn ang="0">
                      <a:pos x="T6" y="T7"/>
                    </a:cxn>
                    <a:cxn ang="0">
                      <a:pos x="T8" y="T9"/>
                    </a:cxn>
                  </a:cxnLst>
                  <a:rect l="0" t="0" r="r" b="b"/>
                  <a:pathLst>
                    <a:path w="61" h="61">
                      <a:moveTo>
                        <a:pt x="3" y="37"/>
                      </a:moveTo>
                      <a:cubicBezTo>
                        <a:pt x="6" y="52"/>
                        <a:pt x="21" y="61"/>
                        <a:pt x="36" y="58"/>
                      </a:cubicBezTo>
                      <a:cubicBezTo>
                        <a:pt x="51" y="55"/>
                        <a:pt x="61" y="40"/>
                        <a:pt x="57" y="25"/>
                      </a:cubicBezTo>
                      <a:cubicBezTo>
                        <a:pt x="54" y="10"/>
                        <a:pt x="39" y="0"/>
                        <a:pt x="24" y="4"/>
                      </a:cubicBezTo>
                      <a:cubicBezTo>
                        <a:pt x="9" y="7"/>
                        <a:pt x="0" y="22"/>
                        <a:pt x="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43">
                  <a:extLst>
                    <a:ext uri="{FF2B5EF4-FFF2-40B4-BE49-F238E27FC236}">
                      <a16:creationId xmlns:a16="http://schemas.microsoft.com/office/drawing/2014/main" id="{B2DE79D3-3AE0-FF4F-8AB1-CB7521B74641}"/>
                    </a:ext>
                  </a:extLst>
                </p:cNvPr>
                <p:cNvSpPr>
                  <a:spLocks/>
                </p:cNvSpPr>
                <p:nvPr/>
              </p:nvSpPr>
              <p:spPr bwMode="auto">
                <a:xfrm>
                  <a:off x="8356600" y="4810126"/>
                  <a:ext cx="106363" cy="101600"/>
                </a:xfrm>
                <a:custGeom>
                  <a:avLst/>
                  <a:gdLst>
                    <a:gd name="T0" fmla="*/ 11 w 140"/>
                    <a:gd name="T1" fmla="*/ 72 h 135"/>
                    <a:gd name="T2" fmla="*/ 11 w 140"/>
                    <a:gd name="T3" fmla="*/ 82 h 135"/>
                    <a:gd name="T4" fmla="*/ 60 w 140"/>
                    <a:gd name="T5" fmla="*/ 106 h 135"/>
                    <a:gd name="T6" fmla="*/ 69 w 140"/>
                    <a:gd name="T7" fmla="*/ 119 h 135"/>
                    <a:gd name="T8" fmla="*/ 84 w 140"/>
                    <a:gd name="T9" fmla="*/ 131 h 135"/>
                    <a:gd name="T10" fmla="*/ 129 w 140"/>
                    <a:gd name="T11" fmla="*/ 115 h 135"/>
                    <a:gd name="T12" fmla="*/ 137 w 140"/>
                    <a:gd name="T13" fmla="*/ 97 h 135"/>
                    <a:gd name="T14" fmla="*/ 131 w 140"/>
                    <a:gd name="T15" fmla="*/ 65 h 135"/>
                    <a:gd name="T16" fmla="*/ 132 w 140"/>
                    <a:gd name="T17" fmla="*/ 61 h 135"/>
                    <a:gd name="T18" fmla="*/ 104 w 140"/>
                    <a:gd name="T19" fmla="*/ 33 h 135"/>
                    <a:gd name="T20" fmla="*/ 102 w 140"/>
                    <a:gd name="T21" fmla="*/ 34 h 135"/>
                    <a:gd name="T22" fmla="*/ 87 w 140"/>
                    <a:gd name="T23" fmla="*/ 25 h 135"/>
                    <a:gd name="T24" fmla="*/ 39 w 140"/>
                    <a:gd name="T25" fmla="*/ 4 h 135"/>
                    <a:gd name="T26" fmla="*/ 5 w 140"/>
                    <a:gd name="T27" fmla="*/ 58 h 135"/>
                    <a:gd name="T28" fmla="*/ 11 w 140"/>
                    <a:gd name="T29"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35">
                      <a:moveTo>
                        <a:pt x="11" y="72"/>
                      </a:moveTo>
                      <a:cubicBezTo>
                        <a:pt x="10" y="76"/>
                        <a:pt x="10" y="79"/>
                        <a:pt x="11" y="82"/>
                      </a:cubicBezTo>
                      <a:cubicBezTo>
                        <a:pt x="15" y="101"/>
                        <a:pt x="41" y="111"/>
                        <a:pt x="60" y="106"/>
                      </a:cubicBezTo>
                      <a:cubicBezTo>
                        <a:pt x="62" y="111"/>
                        <a:pt x="65" y="115"/>
                        <a:pt x="69" y="119"/>
                      </a:cubicBezTo>
                      <a:cubicBezTo>
                        <a:pt x="70" y="125"/>
                        <a:pt x="74" y="129"/>
                        <a:pt x="84" y="131"/>
                      </a:cubicBezTo>
                      <a:cubicBezTo>
                        <a:pt x="101" y="135"/>
                        <a:pt x="123" y="131"/>
                        <a:pt x="129" y="115"/>
                      </a:cubicBezTo>
                      <a:cubicBezTo>
                        <a:pt x="133" y="110"/>
                        <a:pt x="136" y="104"/>
                        <a:pt x="137" y="97"/>
                      </a:cubicBezTo>
                      <a:cubicBezTo>
                        <a:pt x="140" y="86"/>
                        <a:pt x="137" y="74"/>
                        <a:pt x="131" y="65"/>
                      </a:cubicBezTo>
                      <a:cubicBezTo>
                        <a:pt x="131" y="64"/>
                        <a:pt x="132" y="62"/>
                        <a:pt x="132" y="61"/>
                      </a:cubicBezTo>
                      <a:cubicBezTo>
                        <a:pt x="132" y="46"/>
                        <a:pt x="119" y="33"/>
                        <a:pt x="104" y="33"/>
                      </a:cubicBezTo>
                      <a:cubicBezTo>
                        <a:pt x="103" y="33"/>
                        <a:pt x="103" y="33"/>
                        <a:pt x="102" y="34"/>
                      </a:cubicBezTo>
                      <a:cubicBezTo>
                        <a:pt x="99" y="28"/>
                        <a:pt x="94" y="24"/>
                        <a:pt x="87" y="25"/>
                      </a:cubicBezTo>
                      <a:cubicBezTo>
                        <a:pt x="77" y="9"/>
                        <a:pt x="58" y="0"/>
                        <a:pt x="39" y="4"/>
                      </a:cubicBezTo>
                      <a:cubicBezTo>
                        <a:pt x="15" y="10"/>
                        <a:pt x="0" y="34"/>
                        <a:pt x="5" y="58"/>
                      </a:cubicBezTo>
                      <a:cubicBezTo>
                        <a:pt x="6" y="63"/>
                        <a:pt x="8" y="68"/>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Oval 744">
                  <a:extLst>
                    <a:ext uri="{FF2B5EF4-FFF2-40B4-BE49-F238E27FC236}">
                      <a16:creationId xmlns:a16="http://schemas.microsoft.com/office/drawing/2014/main" id="{DBB4906F-CE21-1D4A-A980-51E7137866A5}"/>
                    </a:ext>
                  </a:extLst>
                </p:cNvPr>
                <p:cNvSpPr>
                  <a:spLocks noChangeArrowheads="1"/>
                </p:cNvSpPr>
                <p:nvPr/>
              </p:nvSpPr>
              <p:spPr bwMode="auto">
                <a:xfrm>
                  <a:off x="8148638" y="4759326"/>
                  <a:ext cx="42863" cy="396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45">
                  <a:extLst>
                    <a:ext uri="{FF2B5EF4-FFF2-40B4-BE49-F238E27FC236}">
                      <a16:creationId xmlns:a16="http://schemas.microsoft.com/office/drawing/2014/main" id="{2ACE6B70-2647-3D46-BF4B-BA80199DF41D}"/>
                    </a:ext>
                  </a:extLst>
                </p:cNvPr>
                <p:cNvSpPr>
                  <a:spLocks/>
                </p:cNvSpPr>
                <p:nvPr/>
              </p:nvSpPr>
              <p:spPr bwMode="auto">
                <a:xfrm>
                  <a:off x="8107363" y="4927601"/>
                  <a:ext cx="133350" cy="92075"/>
                </a:xfrm>
                <a:custGeom>
                  <a:avLst/>
                  <a:gdLst>
                    <a:gd name="T0" fmla="*/ 162 w 175"/>
                    <a:gd name="T1" fmla="*/ 34 h 124"/>
                    <a:gd name="T2" fmla="*/ 143 w 175"/>
                    <a:gd name="T3" fmla="*/ 17 h 124"/>
                    <a:gd name="T4" fmla="*/ 131 w 175"/>
                    <a:gd name="T5" fmla="*/ 22 h 124"/>
                    <a:gd name="T6" fmla="*/ 114 w 175"/>
                    <a:gd name="T7" fmla="*/ 28 h 124"/>
                    <a:gd name="T8" fmla="*/ 101 w 175"/>
                    <a:gd name="T9" fmla="*/ 64 h 124"/>
                    <a:gd name="T10" fmla="*/ 98 w 175"/>
                    <a:gd name="T11" fmla="*/ 64 h 124"/>
                    <a:gd name="T12" fmla="*/ 99 w 175"/>
                    <a:gd name="T13" fmla="*/ 57 h 124"/>
                    <a:gd name="T14" fmla="*/ 92 w 175"/>
                    <a:gd name="T15" fmla="*/ 39 h 124"/>
                    <a:gd name="T16" fmla="*/ 99 w 175"/>
                    <a:gd name="T17" fmla="*/ 20 h 124"/>
                    <a:gd name="T18" fmla="*/ 82 w 175"/>
                    <a:gd name="T19" fmla="*/ 0 h 124"/>
                    <a:gd name="T20" fmla="*/ 61 w 175"/>
                    <a:gd name="T21" fmla="*/ 20 h 124"/>
                    <a:gd name="T22" fmla="*/ 64 w 175"/>
                    <a:gd name="T23" fmla="*/ 31 h 124"/>
                    <a:gd name="T24" fmla="*/ 45 w 175"/>
                    <a:gd name="T25" fmla="*/ 49 h 124"/>
                    <a:gd name="T26" fmla="*/ 9 w 175"/>
                    <a:gd name="T27" fmla="*/ 65 h 124"/>
                    <a:gd name="T28" fmla="*/ 15 w 175"/>
                    <a:gd name="T29" fmla="*/ 112 h 124"/>
                    <a:gd name="T30" fmla="*/ 48 w 175"/>
                    <a:gd name="T31" fmla="*/ 93 h 124"/>
                    <a:gd name="T32" fmla="*/ 56 w 175"/>
                    <a:gd name="T33" fmla="*/ 80 h 124"/>
                    <a:gd name="T34" fmla="*/ 63 w 175"/>
                    <a:gd name="T35" fmla="*/ 83 h 124"/>
                    <a:gd name="T36" fmla="*/ 58 w 175"/>
                    <a:gd name="T37" fmla="*/ 101 h 124"/>
                    <a:gd name="T38" fmla="*/ 110 w 175"/>
                    <a:gd name="T39" fmla="*/ 120 h 124"/>
                    <a:gd name="T40" fmla="*/ 140 w 175"/>
                    <a:gd name="T41" fmla="*/ 90 h 124"/>
                    <a:gd name="T42" fmla="*/ 155 w 175"/>
                    <a:gd name="T43" fmla="*/ 84 h 124"/>
                    <a:gd name="T44" fmla="*/ 163 w 175"/>
                    <a:gd name="T45" fmla="*/ 36 h 124"/>
                    <a:gd name="T46" fmla="*/ 162 w 175"/>
                    <a:gd name="T47"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24">
                      <a:moveTo>
                        <a:pt x="162" y="34"/>
                      </a:moveTo>
                      <a:cubicBezTo>
                        <a:pt x="158" y="25"/>
                        <a:pt x="152" y="17"/>
                        <a:pt x="143" y="17"/>
                      </a:cubicBezTo>
                      <a:cubicBezTo>
                        <a:pt x="139" y="17"/>
                        <a:pt x="135" y="19"/>
                        <a:pt x="131" y="22"/>
                      </a:cubicBezTo>
                      <a:cubicBezTo>
                        <a:pt x="125" y="23"/>
                        <a:pt x="119" y="24"/>
                        <a:pt x="114" y="28"/>
                      </a:cubicBezTo>
                      <a:cubicBezTo>
                        <a:pt x="103" y="36"/>
                        <a:pt x="98" y="50"/>
                        <a:pt x="101" y="64"/>
                      </a:cubicBezTo>
                      <a:cubicBezTo>
                        <a:pt x="100" y="64"/>
                        <a:pt x="99" y="64"/>
                        <a:pt x="98" y="64"/>
                      </a:cubicBezTo>
                      <a:cubicBezTo>
                        <a:pt x="99" y="62"/>
                        <a:pt x="99" y="60"/>
                        <a:pt x="99" y="57"/>
                      </a:cubicBezTo>
                      <a:cubicBezTo>
                        <a:pt x="99" y="50"/>
                        <a:pt x="97" y="44"/>
                        <a:pt x="92" y="39"/>
                      </a:cubicBezTo>
                      <a:cubicBezTo>
                        <a:pt x="97" y="34"/>
                        <a:pt x="99" y="27"/>
                        <a:pt x="99" y="20"/>
                      </a:cubicBezTo>
                      <a:cubicBezTo>
                        <a:pt x="99" y="8"/>
                        <a:pt x="94" y="0"/>
                        <a:pt x="82" y="0"/>
                      </a:cubicBezTo>
                      <a:cubicBezTo>
                        <a:pt x="70" y="0"/>
                        <a:pt x="61" y="8"/>
                        <a:pt x="61" y="20"/>
                      </a:cubicBezTo>
                      <a:cubicBezTo>
                        <a:pt x="61" y="24"/>
                        <a:pt x="62" y="27"/>
                        <a:pt x="64" y="31"/>
                      </a:cubicBezTo>
                      <a:cubicBezTo>
                        <a:pt x="55" y="33"/>
                        <a:pt x="48" y="40"/>
                        <a:pt x="45" y="49"/>
                      </a:cubicBezTo>
                      <a:cubicBezTo>
                        <a:pt x="32" y="49"/>
                        <a:pt x="16" y="56"/>
                        <a:pt x="9" y="65"/>
                      </a:cubicBezTo>
                      <a:cubicBezTo>
                        <a:pt x="0" y="77"/>
                        <a:pt x="3" y="104"/>
                        <a:pt x="15" y="112"/>
                      </a:cubicBezTo>
                      <a:cubicBezTo>
                        <a:pt x="27" y="121"/>
                        <a:pt x="39" y="105"/>
                        <a:pt x="48" y="93"/>
                      </a:cubicBezTo>
                      <a:cubicBezTo>
                        <a:pt x="50" y="89"/>
                        <a:pt x="54" y="84"/>
                        <a:pt x="56" y="80"/>
                      </a:cubicBezTo>
                      <a:cubicBezTo>
                        <a:pt x="58" y="81"/>
                        <a:pt x="60" y="82"/>
                        <a:pt x="63" y="83"/>
                      </a:cubicBezTo>
                      <a:cubicBezTo>
                        <a:pt x="59" y="88"/>
                        <a:pt x="56" y="94"/>
                        <a:pt x="58" y="101"/>
                      </a:cubicBezTo>
                      <a:cubicBezTo>
                        <a:pt x="62" y="120"/>
                        <a:pt x="92" y="124"/>
                        <a:pt x="110" y="120"/>
                      </a:cubicBezTo>
                      <a:cubicBezTo>
                        <a:pt x="126" y="117"/>
                        <a:pt x="139" y="105"/>
                        <a:pt x="140" y="90"/>
                      </a:cubicBezTo>
                      <a:cubicBezTo>
                        <a:pt x="145" y="89"/>
                        <a:pt x="151" y="88"/>
                        <a:pt x="155" y="84"/>
                      </a:cubicBezTo>
                      <a:cubicBezTo>
                        <a:pt x="171" y="73"/>
                        <a:pt x="175" y="51"/>
                        <a:pt x="163" y="36"/>
                      </a:cubicBezTo>
                      <a:cubicBezTo>
                        <a:pt x="163" y="35"/>
                        <a:pt x="162" y="35"/>
                        <a:pt x="16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746">
                  <a:extLst>
                    <a:ext uri="{FF2B5EF4-FFF2-40B4-BE49-F238E27FC236}">
                      <a16:creationId xmlns:a16="http://schemas.microsoft.com/office/drawing/2014/main" id="{18B2DB04-8294-D846-AA0F-0A396E50BB8A}"/>
                    </a:ext>
                  </a:extLst>
                </p:cNvPr>
                <p:cNvSpPr>
                  <a:spLocks/>
                </p:cNvSpPr>
                <p:nvPr/>
              </p:nvSpPr>
              <p:spPr bwMode="auto">
                <a:xfrm>
                  <a:off x="8524875" y="4722813"/>
                  <a:ext cx="57150" cy="101600"/>
                </a:xfrm>
                <a:custGeom>
                  <a:avLst/>
                  <a:gdLst>
                    <a:gd name="T0" fmla="*/ 29 w 75"/>
                    <a:gd name="T1" fmla="*/ 69 h 137"/>
                    <a:gd name="T2" fmla="*/ 37 w 75"/>
                    <a:gd name="T3" fmla="*/ 69 h 137"/>
                    <a:gd name="T4" fmla="*/ 34 w 75"/>
                    <a:gd name="T5" fmla="*/ 70 h 137"/>
                    <a:gd name="T6" fmla="*/ 25 w 75"/>
                    <a:gd name="T7" fmla="*/ 122 h 137"/>
                    <a:gd name="T8" fmla="*/ 59 w 75"/>
                    <a:gd name="T9" fmla="*/ 120 h 137"/>
                    <a:gd name="T10" fmla="*/ 68 w 75"/>
                    <a:gd name="T11" fmla="*/ 92 h 137"/>
                    <a:gd name="T12" fmla="*/ 44 w 75"/>
                    <a:gd name="T13" fmla="*/ 68 h 137"/>
                    <a:gd name="T14" fmla="*/ 68 w 75"/>
                    <a:gd name="T15" fmla="*/ 44 h 137"/>
                    <a:gd name="T16" fmla="*/ 43 w 75"/>
                    <a:gd name="T17" fmla="*/ 4 h 137"/>
                    <a:gd name="T18" fmla="*/ 4 w 75"/>
                    <a:gd name="T19" fmla="*/ 29 h 137"/>
                    <a:gd name="T20" fmla="*/ 29 w 75"/>
                    <a:gd name="T21" fmla="*/ 6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37">
                      <a:moveTo>
                        <a:pt x="29" y="69"/>
                      </a:moveTo>
                      <a:cubicBezTo>
                        <a:pt x="31" y="69"/>
                        <a:pt x="34" y="69"/>
                        <a:pt x="37" y="69"/>
                      </a:cubicBezTo>
                      <a:cubicBezTo>
                        <a:pt x="36" y="69"/>
                        <a:pt x="35" y="69"/>
                        <a:pt x="34" y="70"/>
                      </a:cubicBezTo>
                      <a:cubicBezTo>
                        <a:pt x="22" y="79"/>
                        <a:pt x="17" y="108"/>
                        <a:pt x="25" y="122"/>
                      </a:cubicBezTo>
                      <a:cubicBezTo>
                        <a:pt x="32" y="137"/>
                        <a:pt x="47" y="129"/>
                        <a:pt x="59" y="120"/>
                      </a:cubicBezTo>
                      <a:cubicBezTo>
                        <a:pt x="72" y="112"/>
                        <a:pt x="75" y="107"/>
                        <a:pt x="68" y="92"/>
                      </a:cubicBezTo>
                      <a:cubicBezTo>
                        <a:pt x="62" y="81"/>
                        <a:pt x="53" y="70"/>
                        <a:pt x="44" y="68"/>
                      </a:cubicBezTo>
                      <a:cubicBezTo>
                        <a:pt x="56" y="65"/>
                        <a:pt x="65" y="56"/>
                        <a:pt x="68" y="44"/>
                      </a:cubicBezTo>
                      <a:cubicBezTo>
                        <a:pt x="72" y="26"/>
                        <a:pt x="61" y="8"/>
                        <a:pt x="43" y="4"/>
                      </a:cubicBezTo>
                      <a:cubicBezTo>
                        <a:pt x="25" y="0"/>
                        <a:pt x="8" y="11"/>
                        <a:pt x="4" y="29"/>
                      </a:cubicBezTo>
                      <a:cubicBezTo>
                        <a:pt x="0" y="47"/>
                        <a:pt x="11" y="65"/>
                        <a:pt x="29"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747">
                  <a:extLst>
                    <a:ext uri="{FF2B5EF4-FFF2-40B4-BE49-F238E27FC236}">
                      <a16:creationId xmlns:a16="http://schemas.microsoft.com/office/drawing/2014/main" id="{DD28BD2D-3F9D-3A4F-A159-7AF08336384A}"/>
                    </a:ext>
                  </a:extLst>
                </p:cNvPr>
                <p:cNvSpPr>
                  <a:spLocks/>
                </p:cNvSpPr>
                <p:nvPr/>
              </p:nvSpPr>
              <p:spPr bwMode="auto">
                <a:xfrm>
                  <a:off x="8816975" y="4718051"/>
                  <a:ext cx="52388" cy="44450"/>
                </a:xfrm>
                <a:custGeom>
                  <a:avLst/>
                  <a:gdLst>
                    <a:gd name="T0" fmla="*/ 24 w 68"/>
                    <a:gd name="T1" fmla="*/ 2 h 60"/>
                    <a:gd name="T2" fmla="*/ 3 w 68"/>
                    <a:gd name="T3" fmla="*/ 35 h 60"/>
                    <a:gd name="T4" fmla="*/ 36 w 68"/>
                    <a:gd name="T5" fmla="*/ 57 h 60"/>
                    <a:gd name="T6" fmla="*/ 42 w 68"/>
                    <a:gd name="T7" fmla="*/ 54 h 60"/>
                    <a:gd name="T8" fmla="*/ 50 w 68"/>
                    <a:gd name="T9" fmla="*/ 54 h 60"/>
                    <a:gd name="T10" fmla="*/ 67 w 68"/>
                    <a:gd name="T11" fmla="*/ 24 h 60"/>
                    <a:gd name="T12" fmla="*/ 49 w 68"/>
                    <a:gd name="T13" fmla="*/ 9 h 60"/>
                    <a:gd name="T14" fmla="*/ 24 w 68"/>
                    <a:gd name="T15" fmla="*/ 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0">
                      <a:moveTo>
                        <a:pt x="24" y="2"/>
                      </a:moveTo>
                      <a:cubicBezTo>
                        <a:pt x="9" y="5"/>
                        <a:pt x="0" y="20"/>
                        <a:pt x="3" y="35"/>
                      </a:cubicBezTo>
                      <a:cubicBezTo>
                        <a:pt x="6" y="50"/>
                        <a:pt x="21" y="60"/>
                        <a:pt x="36" y="57"/>
                      </a:cubicBezTo>
                      <a:cubicBezTo>
                        <a:pt x="38" y="56"/>
                        <a:pt x="40" y="55"/>
                        <a:pt x="42" y="54"/>
                      </a:cubicBezTo>
                      <a:cubicBezTo>
                        <a:pt x="45" y="54"/>
                        <a:pt x="47" y="55"/>
                        <a:pt x="50" y="54"/>
                      </a:cubicBezTo>
                      <a:cubicBezTo>
                        <a:pt x="64" y="52"/>
                        <a:pt x="68" y="40"/>
                        <a:pt x="67" y="24"/>
                      </a:cubicBezTo>
                      <a:cubicBezTo>
                        <a:pt x="65" y="9"/>
                        <a:pt x="60" y="8"/>
                        <a:pt x="49" y="9"/>
                      </a:cubicBezTo>
                      <a:cubicBezTo>
                        <a:pt x="42" y="3"/>
                        <a:pt x="33" y="0"/>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48">
                  <a:extLst>
                    <a:ext uri="{FF2B5EF4-FFF2-40B4-BE49-F238E27FC236}">
                      <a16:creationId xmlns:a16="http://schemas.microsoft.com/office/drawing/2014/main" id="{85E2F3FE-CF69-4A46-8554-D7CBC91C1156}"/>
                    </a:ext>
                  </a:extLst>
                </p:cNvPr>
                <p:cNvSpPr>
                  <a:spLocks/>
                </p:cNvSpPr>
                <p:nvPr/>
              </p:nvSpPr>
              <p:spPr bwMode="auto">
                <a:xfrm>
                  <a:off x="9104313" y="5065713"/>
                  <a:ext cx="49213" cy="47625"/>
                </a:xfrm>
                <a:custGeom>
                  <a:avLst/>
                  <a:gdLst>
                    <a:gd name="T0" fmla="*/ 16 w 64"/>
                    <a:gd name="T1" fmla="*/ 9 h 63"/>
                    <a:gd name="T2" fmla="*/ 9 w 64"/>
                    <a:gd name="T3" fmla="*/ 48 h 63"/>
                    <a:gd name="T4" fmla="*/ 48 w 64"/>
                    <a:gd name="T5" fmla="*/ 54 h 63"/>
                    <a:gd name="T6" fmla="*/ 55 w 64"/>
                    <a:gd name="T7" fmla="*/ 15 h 63"/>
                    <a:gd name="T8" fmla="*/ 16 w 64"/>
                    <a:gd name="T9" fmla="*/ 9 h 63"/>
                  </a:gdLst>
                  <a:ahLst/>
                  <a:cxnLst>
                    <a:cxn ang="0">
                      <a:pos x="T0" y="T1"/>
                    </a:cxn>
                    <a:cxn ang="0">
                      <a:pos x="T2" y="T3"/>
                    </a:cxn>
                    <a:cxn ang="0">
                      <a:pos x="T4" y="T5"/>
                    </a:cxn>
                    <a:cxn ang="0">
                      <a:pos x="T6" y="T7"/>
                    </a:cxn>
                    <a:cxn ang="0">
                      <a:pos x="T8" y="T9"/>
                    </a:cxn>
                  </a:cxnLst>
                  <a:rect l="0" t="0" r="r" b="b"/>
                  <a:pathLst>
                    <a:path w="64" h="63">
                      <a:moveTo>
                        <a:pt x="16" y="9"/>
                      </a:moveTo>
                      <a:cubicBezTo>
                        <a:pt x="3" y="18"/>
                        <a:pt x="0" y="36"/>
                        <a:pt x="9" y="48"/>
                      </a:cubicBezTo>
                      <a:cubicBezTo>
                        <a:pt x="18" y="61"/>
                        <a:pt x="36" y="63"/>
                        <a:pt x="48" y="54"/>
                      </a:cubicBezTo>
                      <a:cubicBezTo>
                        <a:pt x="61" y="45"/>
                        <a:pt x="64" y="28"/>
                        <a:pt x="55" y="15"/>
                      </a:cubicBezTo>
                      <a:cubicBezTo>
                        <a:pt x="46" y="3"/>
                        <a:pt x="28" y="0"/>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749">
                  <a:extLst>
                    <a:ext uri="{FF2B5EF4-FFF2-40B4-BE49-F238E27FC236}">
                      <a16:creationId xmlns:a16="http://schemas.microsoft.com/office/drawing/2014/main" id="{F3ACDED3-6611-5D4A-B137-235BA5A2A3B1}"/>
                    </a:ext>
                  </a:extLst>
                </p:cNvPr>
                <p:cNvSpPr>
                  <a:spLocks/>
                </p:cNvSpPr>
                <p:nvPr/>
              </p:nvSpPr>
              <p:spPr bwMode="auto">
                <a:xfrm>
                  <a:off x="9302750" y="4803776"/>
                  <a:ext cx="52388" cy="52388"/>
                </a:xfrm>
                <a:custGeom>
                  <a:avLst/>
                  <a:gdLst>
                    <a:gd name="T0" fmla="*/ 65 w 69"/>
                    <a:gd name="T1" fmla="*/ 42 h 69"/>
                    <a:gd name="T2" fmla="*/ 41 w 69"/>
                    <a:gd name="T3" fmla="*/ 4 h 69"/>
                    <a:gd name="T4" fmla="*/ 4 w 69"/>
                    <a:gd name="T5" fmla="*/ 28 h 69"/>
                    <a:gd name="T6" fmla="*/ 28 w 69"/>
                    <a:gd name="T7" fmla="*/ 66 h 69"/>
                    <a:gd name="T8" fmla="*/ 65 w 69"/>
                    <a:gd name="T9" fmla="*/ 42 h 69"/>
                  </a:gdLst>
                  <a:ahLst/>
                  <a:cxnLst>
                    <a:cxn ang="0">
                      <a:pos x="T0" y="T1"/>
                    </a:cxn>
                    <a:cxn ang="0">
                      <a:pos x="T2" y="T3"/>
                    </a:cxn>
                    <a:cxn ang="0">
                      <a:pos x="T4" y="T5"/>
                    </a:cxn>
                    <a:cxn ang="0">
                      <a:pos x="T6" y="T7"/>
                    </a:cxn>
                    <a:cxn ang="0">
                      <a:pos x="T8" y="T9"/>
                    </a:cxn>
                  </a:cxnLst>
                  <a:rect l="0" t="0" r="r" b="b"/>
                  <a:pathLst>
                    <a:path w="69" h="69">
                      <a:moveTo>
                        <a:pt x="65" y="42"/>
                      </a:moveTo>
                      <a:cubicBezTo>
                        <a:pt x="69" y="25"/>
                        <a:pt x="58" y="8"/>
                        <a:pt x="41" y="4"/>
                      </a:cubicBezTo>
                      <a:cubicBezTo>
                        <a:pt x="24" y="0"/>
                        <a:pt x="7" y="11"/>
                        <a:pt x="4" y="28"/>
                      </a:cubicBezTo>
                      <a:cubicBezTo>
                        <a:pt x="0" y="45"/>
                        <a:pt x="11" y="62"/>
                        <a:pt x="28" y="66"/>
                      </a:cubicBezTo>
                      <a:cubicBezTo>
                        <a:pt x="45" y="69"/>
                        <a:pt x="62" y="59"/>
                        <a:pt x="65"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50">
                  <a:extLst>
                    <a:ext uri="{FF2B5EF4-FFF2-40B4-BE49-F238E27FC236}">
                      <a16:creationId xmlns:a16="http://schemas.microsoft.com/office/drawing/2014/main" id="{E0F8F6B6-C258-4645-A9A7-AA0E8178CDA4}"/>
                    </a:ext>
                  </a:extLst>
                </p:cNvPr>
                <p:cNvSpPr>
                  <a:spLocks/>
                </p:cNvSpPr>
                <p:nvPr/>
              </p:nvSpPr>
              <p:spPr bwMode="auto">
                <a:xfrm>
                  <a:off x="8686800" y="4567238"/>
                  <a:ext cx="55563" cy="87313"/>
                </a:xfrm>
                <a:custGeom>
                  <a:avLst/>
                  <a:gdLst>
                    <a:gd name="T0" fmla="*/ 29 w 72"/>
                    <a:gd name="T1" fmla="*/ 112 h 116"/>
                    <a:gd name="T2" fmla="*/ 68 w 72"/>
                    <a:gd name="T3" fmla="*/ 87 h 116"/>
                    <a:gd name="T4" fmla="*/ 50 w 72"/>
                    <a:gd name="T5" fmla="*/ 50 h 116"/>
                    <a:gd name="T6" fmla="*/ 57 w 72"/>
                    <a:gd name="T7" fmla="*/ 48 h 116"/>
                    <a:gd name="T8" fmla="*/ 61 w 72"/>
                    <a:gd name="T9" fmla="*/ 10 h 116"/>
                    <a:gd name="T10" fmla="*/ 33 w 72"/>
                    <a:gd name="T11" fmla="*/ 15 h 116"/>
                    <a:gd name="T12" fmla="*/ 28 w 72"/>
                    <a:gd name="T13" fmla="*/ 34 h 116"/>
                    <a:gd name="T14" fmla="*/ 41 w 72"/>
                    <a:gd name="T15" fmla="*/ 47 h 116"/>
                    <a:gd name="T16" fmla="*/ 4 w 72"/>
                    <a:gd name="T17" fmla="*/ 72 h 116"/>
                    <a:gd name="T18" fmla="*/ 29 w 72"/>
                    <a:gd name="T1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116">
                      <a:moveTo>
                        <a:pt x="29" y="112"/>
                      </a:moveTo>
                      <a:cubicBezTo>
                        <a:pt x="47" y="116"/>
                        <a:pt x="64" y="104"/>
                        <a:pt x="68" y="87"/>
                      </a:cubicBezTo>
                      <a:cubicBezTo>
                        <a:pt x="72" y="71"/>
                        <a:pt x="64" y="56"/>
                        <a:pt x="50" y="50"/>
                      </a:cubicBezTo>
                      <a:cubicBezTo>
                        <a:pt x="52" y="50"/>
                        <a:pt x="54" y="49"/>
                        <a:pt x="57" y="48"/>
                      </a:cubicBezTo>
                      <a:cubicBezTo>
                        <a:pt x="66" y="41"/>
                        <a:pt x="68" y="20"/>
                        <a:pt x="61" y="10"/>
                      </a:cubicBezTo>
                      <a:cubicBezTo>
                        <a:pt x="54" y="0"/>
                        <a:pt x="42" y="8"/>
                        <a:pt x="33" y="15"/>
                      </a:cubicBezTo>
                      <a:cubicBezTo>
                        <a:pt x="23" y="22"/>
                        <a:pt x="21" y="25"/>
                        <a:pt x="28" y="34"/>
                      </a:cubicBezTo>
                      <a:cubicBezTo>
                        <a:pt x="31" y="39"/>
                        <a:pt x="36" y="44"/>
                        <a:pt x="41" y="47"/>
                      </a:cubicBezTo>
                      <a:cubicBezTo>
                        <a:pt x="24" y="45"/>
                        <a:pt x="8" y="55"/>
                        <a:pt x="4" y="72"/>
                      </a:cubicBezTo>
                      <a:cubicBezTo>
                        <a:pt x="0" y="90"/>
                        <a:pt x="11" y="108"/>
                        <a:pt x="29"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51">
                  <a:extLst>
                    <a:ext uri="{FF2B5EF4-FFF2-40B4-BE49-F238E27FC236}">
                      <a16:creationId xmlns:a16="http://schemas.microsoft.com/office/drawing/2014/main" id="{39A59D20-4862-5D46-8862-0FAB6CF10CA0}"/>
                    </a:ext>
                  </a:extLst>
                </p:cNvPr>
                <p:cNvSpPr>
                  <a:spLocks/>
                </p:cNvSpPr>
                <p:nvPr/>
              </p:nvSpPr>
              <p:spPr bwMode="auto">
                <a:xfrm>
                  <a:off x="9248775" y="4819651"/>
                  <a:ext cx="33338" cy="33338"/>
                </a:xfrm>
                <a:custGeom>
                  <a:avLst/>
                  <a:gdLst>
                    <a:gd name="T0" fmla="*/ 34 w 45"/>
                    <a:gd name="T1" fmla="*/ 39 h 45"/>
                    <a:gd name="T2" fmla="*/ 38 w 45"/>
                    <a:gd name="T3" fmla="*/ 11 h 45"/>
                    <a:gd name="T4" fmla="*/ 11 w 45"/>
                    <a:gd name="T5" fmla="*/ 7 h 45"/>
                    <a:gd name="T6" fmla="*/ 7 w 45"/>
                    <a:gd name="T7" fmla="*/ 34 h 45"/>
                    <a:gd name="T8" fmla="*/ 34 w 45"/>
                    <a:gd name="T9" fmla="*/ 39 h 45"/>
                  </a:gdLst>
                  <a:ahLst/>
                  <a:cxnLst>
                    <a:cxn ang="0">
                      <a:pos x="T0" y="T1"/>
                    </a:cxn>
                    <a:cxn ang="0">
                      <a:pos x="T2" y="T3"/>
                    </a:cxn>
                    <a:cxn ang="0">
                      <a:pos x="T4" y="T5"/>
                    </a:cxn>
                    <a:cxn ang="0">
                      <a:pos x="T6" y="T7"/>
                    </a:cxn>
                    <a:cxn ang="0">
                      <a:pos x="T8" y="T9"/>
                    </a:cxn>
                  </a:cxnLst>
                  <a:rect l="0" t="0" r="r" b="b"/>
                  <a:pathLst>
                    <a:path w="45" h="45">
                      <a:moveTo>
                        <a:pt x="34" y="39"/>
                      </a:moveTo>
                      <a:cubicBezTo>
                        <a:pt x="43" y="32"/>
                        <a:pt x="45" y="20"/>
                        <a:pt x="38" y="11"/>
                      </a:cubicBezTo>
                      <a:cubicBezTo>
                        <a:pt x="32" y="2"/>
                        <a:pt x="20" y="0"/>
                        <a:pt x="11" y="7"/>
                      </a:cubicBezTo>
                      <a:cubicBezTo>
                        <a:pt x="2" y="13"/>
                        <a:pt x="0" y="25"/>
                        <a:pt x="7" y="34"/>
                      </a:cubicBezTo>
                      <a:cubicBezTo>
                        <a:pt x="13" y="43"/>
                        <a:pt x="25" y="45"/>
                        <a:pt x="34"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752">
                  <a:extLst>
                    <a:ext uri="{FF2B5EF4-FFF2-40B4-BE49-F238E27FC236}">
                      <a16:creationId xmlns:a16="http://schemas.microsoft.com/office/drawing/2014/main" id="{E7795F26-E6F4-E743-929E-EC0EAB079C3F}"/>
                    </a:ext>
                  </a:extLst>
                </p:cNvPr>
                <p:cNvSpPr>
                  <a:spLocks/>
                </p:cNvSpPr>
                <p:nvPr/>
              </p:nvSpPr>
              <p:spPr bwMode="auto">
                <a:xfrm>
                  <a:off x="9331325" y="4857751"/>
                  <a:ext cx="47625" cy="47625"/>
                </a:xfrm>
                <a:custGeom>
                  <a:avLst/>
                  <a:gdLst>
                    <a:gd name="T0" fmla="*/ 54 w 63"/>
                    <a:gd name="T1" fmla="*/ 15 h 63"/>
                    <a:gd name="T2" fmla="*/ 15 w 63"/>
                    <a:gd name="T3" fmla="*/ 9 h 63"/>
                    <a:gd name="T4" fmla="*/ 9 w 63"/>
                    <a:gd name="T5" fmla="*/ 48 h 63"/>
                    <a:gd name="T6" fmla="*/ 48 w 63"/>
                    <a:gd name="T7" fmla="*/ 54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45" y="3"/>
                        <a:pt x="28" y="0"/>
                        <a:pt x="15" y="9"/>
                      </a:cubicBezTo>
                      <a:cubicBezTo>
                        <a:pt x="3" y="18"/>
                        <a:pt x="0" y="36"/>
                        <a:pt x="9" y="48"/>
                      </a:cubicBezTo>
                      <a:cubicBezTo>
                        <a:pt x="18" y="61"/>
                        <a:pt x="36" y="63"/>
                        <a:pt x="48" y="54"/>
                      </a:cubicBezTo>
                      <a:cubicBezTo>
                        <a:pt x="61" y="45"/>
                        <a:pt x="63" y="28"/>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753">
                  <a:extLst>
                    <a:ext uri="{FF2B5EF4-FFF2-40B4-BE49-F238E27FC236}">
                      <a16:creationId xmlns:a16="http://schemas.microsoft.com/office/drawing/2014/main" id="{D17FCA28-07ED-C643-81C8-8BB95B30834A}"/>
                    </a:ext>
                  </a:extLst>
                </p:cNvPr>
                <p:cNvSpPr>
                  <a:spLocks/>
                </p:cNvSpPr>
                <p:nvPr/>
              </p:nvSpPr>
              <p:spPr bwMode="auto">
                <a:xfrm>
                  <a:off x="9267825" y="4943476"/>
                  <a:ext cx="47625" cy="47625"/>
                </a:xfrm>
                <a:custGeom>
                  <a:avLst/>
                  <a:gdLst>
                    <a:gd name="T0" fmla="*/ 15 w 63"/>
                    <a:gd name="T1" fmla="*/ 9 h 63"/>
                    <a:gd name="T2" fmla="*/ 9 w 63"/>
                    <a:gd name="T3" fmla="*/ 48 h 63"/>
                    <a:gd name="T4" fmla="*/ 48 w 63"/>
                    <a:gd name="T5" fmla="*/ 54 h 63"/>
                    <a:gd name="T6" fmla="*/ 54 w 63"/>
                    <a:gd name="T7" fmla="*/ 15 h 63"/>
                    <a:gd name="T8" fmla="*/ 15 w 63"/>
                    <a:gd name="T9" fmla="*/ 9 h 63"/>
                  </a:gdLst>
                  <a:ahLst/>
                  <a:cxnLst>
                    <a:cxn ang="0">
                      <a:pos x="T0" y="T1"/>
                    </a:cxn>
                    <a:cxn ang="0">
                      <a:pos x="T2" y="T3"/>
                    </a:cxn>
                    <a:cxn ang="0">
                      <a:pos x="T4" y="T5"/>
                    </a:cxn>
                    <a:cxn ang="0">
                      <a:pos x="T6" y="T7"/>
                    </a:cxn>
                    <a:cxn ang="0">
                      <a:pos x="T8" y="T9"/>
                    </a:cxn>
                  </a:cxnLst>
                  <a:rect l="0" t="0" r="r" b="b"/>
                  <a:pathLst>
                    <a:path w="63" h="63">
                      <a:moveTo>
                        <a:pt x="15" y="9"/>
                      </a:moveTo>
                      <a:cubicBezTo>
                        <a:pt x="2" y="18"/>
                        <a:pt x="0" y="36"/>
                        <a:pt x="9" y="48"/>
                      </a:cubicBezTo>
                      <a:cubicBezTo>
                        <a:pt x="18" y="60"/>
                        <a:pt x="35" y="63"/>
                        <a:pt x="48" y="54"/>
                      </a:cubicBezTo>
                      <a:cubicBezTo>
                        <a:pt x="60" y="45"/>
                        <a:pt x="63" y="28"/>
                        <a:pt x="54" y="15"/>
                      </a:cubicBezTo>
                      <a:cubicBezTo>
                        <a:pt x="45" y="3"/>
                        <a:pt x="27" y="0"/>
                        <a:pt x="1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54">
                  <a:extLst>
                    <a:ext uri="{FF2B5EF4-FFF2-40B4-BE49-F238E27FC236}">
                      <a16:creationId xmlns:a16="http://schemas.microsoft.com/office/drawing/2014/main" id="{172E38D8-DD68-9F47-93C9-38E90B1B9D2C}"/>
                    </a:ext>
                  </a:extLst>
                </p:cNvPr>
                <p:cNvSpPr>
                  <a:spLocks/>
                </p:cNvSpPr>
                <p:nvPr/>
              </p:nvSpPr>
              <p:spPr bwMode="auto">
                <a:xfrm>
                  <a:off x="8293100" y="4710113"/>
                  <a:ext cx="36513" cy="38100"/>
                </a:xfrm>
                <a:custGeom>
                  <a:avLst/>
                  <a:gdLst>
                    <a:gd name="T0" fmla="*/ 3 w 47"/>
                    <a:gd name="T1" fmla="*/ 22 h 52"/>
                    <a:gd name="T2" fmla="*/ 21 w 47"/>
                    <a:gd name="T3" fmla="*/ 49 h 52"/>
                    <a:gd name="T4" fmla="*/ 43 w 47"/>
                    <a:gd name="T5" fmla="*/ 31 h 52"/>
                    <a:gd name="T6" fmla="*/ 31 w 47"/>
                    <a:gd name="T7" fmla="*/ 3 h 52"/>
                    <a:gd name="T8" fmla="*/ 3 w 47"/>
                    <a:gd name="T9" fmla="*/ 22 h 52"/>
                  </a:gdLst>
                  <a:ahLst/>
                  <a:cxnLst>
                    <a:cxn ang="0">
                      <a:pos x="T0" y="T1"/>
                    </a:cxn>
                    <a:cxn ang="0">
                      <a:pos x="T2" y="T3"/>
                    </a:cxn>
                    <a:cxn ang="0">
                      <a:pos x="T4" y="T5"/>
                    </a:cxn>
                    <a:cxn ang="0">
                      <a:pos x="T6" y="T7"/>
                    </a:cxn>
                    <a:cxn ang="0">
                      <a:pos x="T8" y="T9"/>
                    </a:cxn>
                  </a:cxnLst>
                  <a:rect l="0" t="0" r="r" b="b"/>
                  <a:pathLst>
                    <a:path w="47" h="52">
                      <a:moveTo>
                        <a:pt x="3" y="22"/>
                      </a:moveTo>
                      <a:cubicBezTo>
                        <a:pt x="0" y="36"/>
                        <a:pt x="7" y="46"/>
                        <a:pt x="21" y="49"/>
                      </a:cubicBezTo>
                      <a:cubicBezTo>
                        <a:pt x="35" y="52"/>
                        <a:pt x="40" y="45"/>
                        <a:pt x="43" y="31"/>
                      </a:cubicBezTo>
                      <a:cubicBezTo>
                        <a:pt x="47" y="18"/>
                        <a:pt x="45" y="7"/>
                        <a:pt x="31" y="3"/>
                      </a:cubicBezTo>
                      <a:cubicBezTo>
                        <a:pt x="18" y="0"/>
                        <a:pt x="6" y="9"/>
                        <a:pt x="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Oval 755">
                  <a:extLst>
                    <a:ext uri="{FF2B5EF4-FFF2-40B4-BE49-F238E27FC236}">
                      <a16:creationId xmlns:a16="http://schemas.microsoft.com/office/drawing/2014/main" id="{41983DBF-0F0D-B548-A5AA-C1A7706CEB7E}"/>
                    </a:ext>
                  </a:extLst>
                </p:cNvPr>
                <p:cNvSpPr>
                  <a:spLocks noChangeArrowheads="1"/>
                </p:cNvSpPr>
                <p:nvPr/>
              </p:nvSpPr>
              <p:spPr bwMode="auto">
                <a:xfrm>
                  <a:off x="8201025" y="4791076"/>
                  <a:ext cx="36513" cy="365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756">
                  <a:extLst>
                    <a:ext uri="{FF2B5EF4-FFF2-40B4-BE49-F238E27FC236}">
                      <a16:creationId xmlns:a16="http://schemas.microsoft.com/office/drawing/2014/main" id="{B8ECF74F-A3D9-994F-B7C9-A5260F79B9C7}"/>
                    </a:ext>
                  </a:extLst>
                </p:cNvPr>
                <p:cNvSpPr>
                  <a:spLocks/>
                </p:cNvSpPr>
                <p:nvPr/>
              </p:nvSpPr>
              <p:spPr bwMode="auto">
                <a:xfrm>
                  <a:off x="8337550" y="4891088"/>
                  <a:ext cx="68263" cy="79375"/>
                </a:xfrm>
                <a:custGeom>
                  <a:avLst/>
                  <a:gdLst>
                    <a:gd name="T0" fmla="*/ 3 w 91"/>
                    <a:gd name="T1" fmla="*/ 83 h 106"/>
                    <a:gd name="T2" fmla="*/ 29 w 91"/>
                    <a:gd name="T3" fmla="*/ 102 h 106"/>
                    <a:gd name="T4" fmla="*/ 53 w 91"/>
                    <a:gd name="T5" fmla="*/ 94 h 106"/>
                    <a:gd name="T6" fmla="*/ 53 w 91"/>
                    <a:gd name="T7" fmla="*/ 92 h 106"/>
                    <a:gd name="T8" fmla="*/ 64 w 91"/>
                    <a:gd name="T9" fmla="*/ 64 h 106"/>
                    <a:gd name="T10" fmla="*/ 73 w 91"/>
                    <a:gd name="T11" fmla="*/ 58 h 106"/>
                    <a:gd name="T12" fmla="*/ 75 w 91"/>
                    <a:gd name="T13" fmla="*/ 46 h 106"/>
                    <a:gd name="T14" fmla="*/ 91 w 91"/>
                    <a:gd name="T15" fmla="*/ 28 h 106"/>
                    <a:gd name="T16" fmla="*/ 70 w 91"/>
                    <a:gd name="T17" fmla="*/ 0 h 106"/>
                    <a:gd name="T18" fmla="*/ 42 w 91"/>
                    <a:gd name="T19" fmla="*/ 28 h 106"/>
                    <a:gd name="T20" fmla="*/ 42 w 91"/>
                    <a:gd name="T21" fmla="*/ 29 h 106"/>
                    <a:gd name="T22" fmla="*/ 34 w 91"/>
                    <a:gd name="T23" fmla="*/ 35 h 106"/>
                    <a:gd name="T24" fmla="*/ 36 w 91"/>
                    <a:gd name="T25" fmla="*/ 60 h 106"/>
                    <a:gd name="T26" fmla="*/ 36 w 91"/>
                    <a:gd name="T27" fmla="*/ 61 h 106"/>
                    <a:gd name="T28" fmla="*/ 36 w 91"/>
                    <a:gd name="T29" fmla="*/ 68 h 106"/>
                    <a:gd name="T30" fmla="*/ 3 w 91"/>
                    <a:gd name="T31"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06">
                      <a:moveTo>
                        <a:pt x="3" y="83"/>
                      </a:moveTo>
                      <a:cubicBezTo>
                        <a:pt x="0" y="95"/>
                        <a:pt x="18" y="99"/>
                        <a:pt x="29" y="102"/>
                      </a:cubicBezTo>
                      <a:cubicBezTo>
                        <a:pt x="41" y="104"/>
                        <a:pt x="50" y="106"/>
                        <a:pt x="53" y="94"/>
                      </a:cubicBezTo>
                      <a:cubicBezTo>
                        <a:pt x="53" y="93"/>
                        <a:pt x="53" y="92"/>
                        <a:pt x="53" y="92"/>
                      </a:cubicBezTo>
                      <a:cubicBezTo>
                        <a:pt x="61" y="88"/>
                        <a:pt x="63" y="74"/>
                        <a:pt x="64" y="64"/>
                      </a:cubicBezTo>
                      <a:cubicBezTo>
                        <a:pt x="68" y="62"/>
                        <a:pt x="71" y="60"/>
                        <a:pt x="73" y="58"/>
                      </a:cubicBezTo>
                      <a:cubicBezTo>
                        <a:pt x="75" y="54"/>
                        <a:pt x="76" y="50"/>
                        <a:pt x="75" y="46"/>
                      </a:cubicBezTo>
                      <a:cubicBezTo>
                        <a:pt x="84" y="45"/>
                        <a:pt x="91" y="38"/>
                        <a:pt x="91" y="28"/>
                      </a:cubicBezTo>
                      <a:cubicBezTo>
                        <a:pt x="91" y="16"/>
                        <a:pt x="82" y="0"/>
                        <a:pt x="70" y="0"/>
                      </a:cubicBezTo>
                      <a:cubicBezTo>
                        <a:pt x="58" y="0"/>
                        <a:pt x="42" y="16"/>
                        <a:pt x="42" y="28"/>
                      </a:cubicBezTo>
                      <a:cubicBezTo>
                        <a:pt x="42" y="28"/>
                        <a:pt x="42" y="28"/>
                        <a:pt x="42" y="29"/>
                      </a:cubicBezTo>
                      <a:cubicBezTo>
                        <a:pt x="39" y="30"/>
                        <a:pt x="36" y="32"/>
                        <a:pt x="34" y="35"/>
                      </a:cubicBezTo>
                      <a:cubicBezTo>
                        <a:pt x="28" y="43"/>
                        <a:pt x="30" y="53"/>
                        <a:pt x="36" y="60"/>
                      </a:cubicBezTo>
                      <a:cubicBezTo>
                        <a:pt x="36" y="60"/>
                        <a:pt x="36" y="61"/>
                        <a:pt x="36" y="61"/>
                      </a:cubicBezTo>
                      <a:cubicBezTo>
                        <a:pt x="36" y="63"/>
                        <a:pt x="36" y="65"/>
                        <a:pt x="36" y="68"/>
                      </a:cubicBezTo>
                      <a:cubicBezTo>
                        <a:pt x="25" y="65"/>
                        <a:pt x="5" y="72"/>
                        <a:pt x="3"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757">
                  <a:extLst>
                    <a:ext uri="{FF2B5EF4-FFF2-40B4-BE49-F238E27FC236}">
                      <a16:creationId xmlns:a16="http://schemas.microsoft.com/office/drawing/2014/main" id="{3F24CA72-E5CF-F040-80DE-9DB06A414B10}"/>
                    </a:ext>
                  </a:extLst>
                </p:cNvPr>
                <p:cNvSpPr>
                  <a:spLocks/>
                </p:cNvSpPr>
                <p:nvPr/>
              </p:nvSpPr>
              <p:spPr bwMode="auto">
                <a:xfrm>
                  <a:off x="8024813" y="4719638"/>
                  <a:ext cx="34925" cy="38100"/>
                </a:xfrm>
                <a:custGeom>
                  <a:avLst/>
                  <a:gdLst>
                    <a:gd name="T0" fmla="*/ 22 w 47"/>
                    <a:gd name="T1" fmla="*/ 48 h 51"/>
                    <a:gd name="T2" fmla="*/ 44 w 47"/>
                    <a:gd name="T3" fmla="*/ 31 h 51"/>
                    <a:gd name="T4" fmla="*/ 32 w 47"/>
                    <a:gd name="T5" fmla="*/ 3 h 51"/>
                    <a:gd name="T6" fmla="*/ 3 w 47"/>
                    <a:gd name="T7" fmla="*/ 22 h 51"/>
                    <a:gd name="T8" fmla="*/ 22 w 47"/>
                    <a:gd name="T9" fmla="*/ 48 h 51"/>
                  </a:gdLst>
                  <a:ahLst/>
                  <a:cxnLst>
                    <a:cxn ang="0">
                      <a:pos x="T0" y="T1"/>
                    </a:cxn>
                    <a:cxn ang="0">
                      <a:pos x="T2" y="T3"/>
                    </a:cxn>
                    <a:cxn ang="0">
                      <a:pos x="T4" y="T5"/>
                    </a:cxn>
                    <a:cxn ang="0">
                      <a:pos x="T6" y="T7"/>
                    </a:cxn>
                    <a:cxn ang="0">
                      <a:pos x="T8" y="T9"/>
                    </a:cxn>
                  </a:cxnLst>
                  <a:rect l="0" t="0" r="r" b="b"/>
                  <a:pathLst>
                    <a:path w="47" h="51">
                      <a:moveTo>
                        <a:pt x="22" y="48"/>
                      </a:moveTo>
                      <a:cubicBezTo>
                        <a:pt x="35" y="51"/>
                        <a:pt x="41" y="45"/>
                        <a:pt x="44" y="31"/>
                      </a:cubicBezTo>
                      <a:cubicBezTo>
                        <a:pt x="47" y="17"/>
                        <a:pt x="46" y="6"/>
                        <a:pt x="32" y="3"/>
                      </a:cubicBezTo>
                      <a:cubicBezTo>
                        <a:pt x="18" y="0"/>
                        <a:pt x="6" y="8"/>
                        <a:pt x="3" y="22"/>
                      </a:cubicBezTo>
                      <a:cubicBezTo>
                        <a:pt x="0" y="35"/>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758">
                  <a:extLst>
                    <a:ext uri="{FF2B5EF4-FFF2-40B4-BE49-F238E27FC236}">
                      <a16:creationId xmlns:a16="http://schemas.microsoft.com/office/drawing/2014/main" id="{B1A84DB2-2A09-9A4A-9995-64638D970A40}"/>
                    </a:ext>
                  </a:extLst>
                </p:cNvPr>
                <p:cNvSpPr>
                  <a:spLocks/>
                </p:cNvSpPr>
                <p:nvPr/>
              </p:nvSpPr>
              <p:spPr bwMode="auto">
                <a:xfrm>
                  <a:off x="8093075" y="4843463"/>
                  <a:ext cx="261938" cy="107950"/>
                </a:xfrm>
                <a:custGeom>
                  <a:avLst/>
                  <a:gdLst>
                    <a:gd name="T0" fmla="*/ 42 w 344"/>
                    <a:gd name="T1" fmla="*/ 117 h 144"/>
                    <a:gd name="T2" fmla="*/ 73 w 344"/>
                    <a:gd name="T3" fmla="*/ 122 h 144"/>
                    <a:gd name="T4" fmla="*/ 102 w 344"/>
                    <a:gd name="T5" fmla="*/ 98 h 144"/>
                    <a:gd name="T6" fmla="*/ 116 w 344"/>
                    <a:gd name="T7" fmla="*/ 91 h 144"/>
                    <a:gd name="T8" fmla="*/ 116 w 344"/>
                    <a:gd name="T9" fmla="*/ 95 h 144"/>
                    <a:gd name="T10" fmla="*/ 145 w 344"/>
                    <a:gd name="T11" fmla="*/ 108 h 144"/>
                    <a:gd name="T12" fmla="*/ 156 w 344"/>
                    <a:gd name="T13" fmla="*/ 105 h 144"/>
                    <a:gd name="T14" fmla="*/ 156 w 344"/>
                    <a:gd name="T15" fmla="*/ 112 h 144"/>
                    <a:gd name="T16" fmla="*/ 177 w 344"/>
                    <a:gd name="T17" fmla="*/ 128 h 144"/>
                    <a:gd name="T18" fmla="*/ 193 w 344"/>
                    <a:gd name="T19" fmla="*/ 104 h 144"/>
                    <a:gd name="T20" fmla="*/ 192 w 344"/>
                    <a:gd name="T21" fmla="*/ 100 h 144"/>
                    <a:gd name="T22" fmla="*/ 209 w 344"/>
                    <a:gd name="T23" fmla="*/ 91 h 144"/>
                    <a:gd name="T24" fmla="*/ 213 w 344"/>
                    <a:gd name="T25" fmla="*/ 93 h 144"/>
                    <a:gd name="T26" fmla="*/ 215 w 344"/>
                    <a:gd name="T27" fmla="*/ 93 h 144"/>
                    <a:gd name="T28" fmla="*/ 242 w 344"/>
                    <a:gd name="T29" fmla="*/ 118 h 144"/>
                    <a:gd name="T30" fmla="*/ 243 w 344"/>
                    <a:gd name="T31" fmla="*/ 117 h 144"/>
                    <a:gd name="T32" fmla="*/ 271 w 344"/>
                    <a:gd name="T33" fmla="*/ 136 h 144"/>
                    <a:gd name="T34" fmla="*/ 292 w 344"/>
                    <a:gd name="T35" fmla="*/ 117 h 144"/>
                    <a:gd name="T36" fmla="*/ 292 w 344"/>
                    <a:gd name="T37" fmla="*/ 115 h 144"/>
                    <a:gd name="T38" fmla="*/ 302 w 344"/>
                    <a:gd name="T39" fmla="*/ 115 h 144"/>
                    <a:gd name="T40" fmla="*/ 332 w 344"/>
                    <a:gd name="T41" fmla="*/ 103 h 144"/>
                    <a:gd name="T42" fmla="*/ 302 w 344"/>
                    <a:gd name="T43" fmla="*/ 91 h 144"/>
                    <a:gd name="T44" fmla="*/ 283 w 344"/>
                    <a:gd name="T45" fmla="*/ 95 h 144"/>
                    <a:gd name="T46" fmla="*/ 271 w 344"/>
                    <a:gd name="T47" fmla="*/ 89 h 144"/>
                    <a:gd name="T48" fmla="*/ 265 w 344"/>
                    <a:gd name="T49" fmla="*/ 90 h 144"/>
                    <a:gd name="T50" fmla="*/ 269 w 344"/>
                    <a:gd name="T51" fmla="*/ 69 h 144"/>
                    <a:gd name="T52" fmla="*/ 286 w 344"/>
                    <a:gd name="T53" fmla="*/ 71 h 144"/>
                    <a:gd name="T54" fmla="*/ 287 w 344"/>
                    <a:gd name="T55" fmla="*/ 71 h 144"/>
                    <a:gd name="T56" fmla="*/ 315 w 344"/>
                    <a:gd name="T57" fmla="*/ 87 h 144"/>
                    <a:gd name="T58" fmla="*/ 337 w 344"/>
                    <a:gd name="T59" fmla="*/ 54 h 144"/>
                    <a:gd name="T60" fmla="*/ 333 w 344"/>
                    <a:gd name="T61" fmla="*/ 46 h 144"/>
                    <a:gd name="T62" fmla="*/ 343 w 344"/>
                    <a:gd name="T63" fmla="*/ 18 h 144"/>
                    <a:gd name="T64" fmla="*/ 303 w 344"/>
                    <a:gd name="T65" fmla="*/ 6 h 144"/>
                    <a:gd name="T66" fmla="*/ 280 w 344"/>
                    <a:gd name="T67" fmla="*/ 17 h 144"/>
                    <a:gd name="T68" fmla="*/ 274 w 344"/>
                    <a:gd name="T69" fmla="*/ 17 h 144"/>
                    <a:gd name="T70" fmla="*/ 253 w 344"/>
                    <a:gd name="T71" fmla="*/ 48 h 144"/>
                    <a:gd name="T72" fmla="*/ 230 w 344"/>
                    <a:gd name="T73" fmla="*/ 50 h 144"/>
                    <a:gd name="T74" fmla="*/ 224 w 344"/>
                    <a:gd name="T75" fmla="*/ 47 h 144"/>
                    <a:gd name="T76" fmla="*/ 223 w 344"/>
                    <a:gd name="T77" fmla="*/ 47 h 144"/>
                    <a:gd name="T78" fmla="*/ 170 w 344"/>
                    <a:gd name="T79" fmla="*/ 14 h 144"/>
                    <a:gd name="T80" fmla="*/ 135 w 344"/>
                    <a:gd name="T81" fmla="*/ 61 h 144"/>
                    <a:gd name="T82" fmla="*/ 135 w 344"/>
                    <a:gd name="T83" fmla="*/ 61 h 144"/>
                    <a:gd name="T84" fmla="*/ 122 w 344"/>
                    <a:gd name="T85" fmla="*/ 68 h 144"/>
                    <a:gd name="T86" fmla="*/ 90 w 344"/>
                    <a:gd name="T87" fmla="*/ 40 h 144"/>
                    <a:gd name="T88" fmla="*/ 89 w 344"/>
                    <a:gd name="T89" fmla="*/ 39 h 144"/>
                    <a:gd name="T90" fmla="*/ 88 w 344"/>
                    <a:gd name="T91" fmla="*/ 31 h 144"/>
                    <a:gd name="T92" fmla="*/ 38 w 344"/>
                    <a:gd name="T93" fmla="*/ 4 h 144"/>
                    <a:gd name="T94" fmla="*/ 4 w 344"/>
                    <a:gd name="T95" fmla="*/ 50 h 144"/>
                    <a:gd name="T96" fmla="*/ 24 w 344"/>
                    <a:gd name="T97" fmla="*/ 70 h 144"/>
                    <a:gd name="T98" fmla="*/ 23 w 344"/>
                    <a:gd name="T99" fmla="*/ 91 h 144"/>
                    <a:gd name="T100" fmla="*/ 31 w 344"/>
                    <a:gd name="T101" fmla="*/ 107 h 144"/>
                    <a:gd name="T102" fmla="*/ 13 w 344"/>
                    <a:gd name="T103" fmla="*/ 112 h 144"/>
                    <a:gd name="T104" fmla="*/ 15 w 344"/>
                    <a:gd name="T105" fmla="*/ 139 h 144"/>
                    <a:gd name="T106" fmla="*/ 41 w 344"/>
                    <a:gd name="T107" fmla="*/ 133 h 144"/>
                    <a:gd name="T108" fmla="*/ 42 w 344"/>
                    <a:gd name="T10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4" h="144">
                      <a:moveTo>
                        <a:pt x="42" y="117"/>
                      </a:moveTo>
                      <a:cubicBezTo>
                        <a:pt x="51" y="123"/>
                        <a:pt x="62" y="125"/>
                        <a:pt x="73" y="122"/>
                      </a:cubicBezTo>
                      <a:cubicBezTo>
                        <a:pt x="86" y="119"/>
                        <a:pt x="97" y="110"/>
                        <a:pt x="102" y="98"/>
                      </a:cubicBezTo>
                      <a:cubicBezTo>
                        <a:pt x="107" y="97"/>
                        <a:pt x="112" y="94"/>
                        <a:pt x="116" y="91"/>
                      </a:cubicBezTo>
                      <a:cubicBezTo>
                        <a:pt x="116" y="93"/>
                        <a:pt x="116" y="94"/>
                        <a:pt x="116" y="95"/>
                      </a:cubicBezTo>
                      <a:cubicBezTo>
                        <a:pt x="120" y="112"/>
                        <a:pt x="128" y="111"/>
                        <a:pt x="145" y="108"/>
                      </a:cubicBezTo>
                      <a:cubicBezTo>
                        <a:pt x="149" y="107"/>
                        <a:pt x="152" y="106"/>
                        <a:pt x="156" y="105"/>
                      </a:cubicBezTo>
                      <a:cubicBezTo>
                        <a:pt x="156" y="107"/>
                        <a:pt x="156" y="110"/>
                        <a:pt x="156" y="112"/>
                      </a:cubicBezTo>
                      <a:cubicBezTo>
                        <a:pt x="159" y="124"/>
                        <a:pt x="165" y="131"/>
                        <a:pt x="177" y="128"/>
                      </a:cubicBezTo>
                      <a:cubicBezTo>
                        <a:pt x="188" y="125"/>
                        <a:pt x="196" y="116"/>
                        <a:pt x="193" y="104"/>
                      </a:cubicBezTo>
                      <a:cubicBezTo>
                        <a:pt x="193" y="103"/>
                        <a:pt x="192" y="102"/>
                        <a:pt x="192" y="100"/>
                      </a:cubicBezTo>
                      <a:cubicBezTo>
                        <a:pt x="198" y="99"/>
                        <a:pt x="204" y="95"/>
                        <a:pt x="209" y="91"/>
                      </a:cubicBezTo>
                      <a:cubicBezTo>
                        <a:pt x="210" y="92"/>
                        <a:pt x="212" y="93"/>
                        <a:pt x="213" y="93"/>
                      </a:cubicBezTo>
                      <a:cubicBezTo>
                        <a:pt x="214" y="93"/>
                        <a:pt x="214" y="93"/>
                        <a:pt x="215" y="93"/>
                      </a:cubicBezTo>
                      <a:cubicBezTo>
                        <a:pt x="220" y="108"/>
                        <a:pt x="229" y="121"/>
                        <a:pt x="242" y="118"/>
                      </a:cubicBezTo>
                      <a:cubicBezTo>
                        <a:pt x="242" y="118"/>
                        <a:pt x="243" y="117"/>
                        <a:pt x="243" y="117"/>
                      </a:cubicBezTo>
                      <a:cubicBezTo>
                        <a:pt x="243" y="129"/>
                        <a:pt x="259" y="136"/>
                        <a:pt x="271" y="136"/>
                      </a:cubicBezTo>
                      <a:cubicBezTo>
                        <a:pt x="283" y="136"/>
                        <a:pt x="292" y="129"/>
                        <a:pt x="292" y="117"/>
                      </a:cubicBezTo>
                      <a:cubicBezTo>
                        <a:pt x="292" y="116"/>
                        <a:pt x="292" y="116"/>
                        <a:pt x="292" y="115"/>
                      </a:cubicBezTo>
                      <a:cubicBezTo>
                        <a:pt x="295" y="115"/>
                        <a:pt x="298" y="115"/>
                        <a:pt x="302" y="115"/>
                      </a:cubicBezTo>
                      <a:cubicBezTo>
                        <a:pt x="314" y="115"/>
                        <a:pt x="332" y="115"/>
                        <a:pt x="332" y="103"/>
                      </a:cubicBezTo>
                      <a:cubicBezTo>
                        <a:pt x="332" y="91"/>
                        <a:pt x="314" y="91"/>
                        <a:pt x="302" y="91"/>
                      </a:cubicBezTo>
                      <a:cubicBezTo>
                        <a:pt x="294" y="91"/>
                        <a:pt x="287" y="92"/>
                        <a:pt x="283" y="95"/>
                      </a:cubicBezTo>
                      <a:cubicBezTo>
                        <a:pt x="280" y="91"/>
                        <a:pt x="276" y="89"/>
                        <a:pt x="271" y="89"/>
                      </a:cubicBezTo>
                      <a:cubicBezTo>
                        <a:pt x="269" y="89"/>
                        <a:pt x="267" y="90"/>
                        <a:pt x="265" y="90"/>
                      </a:cubicBezTo>
                      <a:cubicBezTo>
                        <a:pt x="268" y="83"/>
                        <a:pt x="269" y="76"/>
                        <a:pt x="269" y="69"/>
                      </a:cubicBezTo>
                      <a:cubicBezTo>
                        <a:pt x="274" y="72"/>
                        <a:pt x="280" y="73"/>
                        <a:pt x="286" y="71"/>
                      </a:cubicBezTo>
                      <a:cubicBezTo>
                        <a:pt x="286" y="71"/>
                        <a:pt x="286" y="71"/>
                        <a:pt x="287" y="71"/>
                      </a:cubicBezTo>
                      <a:cubicBezTo>
                        <a:pt x="292" y="81"/>
                        <a:pt x="305" y="89"/>
                        <a:pt x="315" y="87"/>
                      </a:cubicBezTo>
                      <a:cubicBezTo>
                        <a:pt x="327" y="85"/>
                        <a:pt x="340" y="66"/>
                        <a:pt x="337" y="54"/>
                      </a:cubicBezTo>
                      <a:cubicBezTo>
                        <a:pt x="337" y="52"/>
                        <a:pt x="335" y="49"/>
                        <a:pt x="333" y="46"/>
                      </a:cubicBezTo>
                      <a:cubicBezTo>
                        <a:pt x="340" y="37"/>
                        <a:pt x="344" y="26"/>
                        <a:pt x="343" y="18"/>
                      </a:cubicBezTo>
                      <a:cubicBezTo>
                        <a:pt x="340" y="5"/>
                        <a:pt x="316" y="3"/>
                        <a:pt x="303" y="6"/>
                      </a:cubicBezTo>
                      <a:cubicBezTo>
                        <a:pt x="295" y="7"/>
                        <a:pt x="286" y="11"/>
                        <a:pt x="280" y="17"/>
                      </a:cubicBezTo>
                      <a:cubicBezTo>
                        <a:pt x="278" y="17"/>
                        <a:pt x="276" y="17"/>
                        <a:pt x="274" y="17"/>
                      </a:cubicBezTo>
                      <a:cubicBezTo>
                        <a:pt x="260" y="20"/>
                        <a:pt x="251" y="34"/>
                        <a:pt x="253" y="48"/>
                      </a:cubicBezTo>
                      <a:cubicBezTo>
                        <a:pt x="246" y="47"/>
                        <a:pt x="239" y="49"/>
                        <a:pt x="230" y="50"/>
                      </a:cubicBezTo>
                      <a:cubicBezTo>
                        <a:pt x="229" y="49"/>
                        <a:pt x="227" y="48"/>
                        <a:pt x="224" y="47"/>
                      </a:cubicBezTo>
                      <a:cubicBezTo>
                        <a:pt x="223" y="47"/>
                        <a:pt x="223" y="47"/>
                        <a:pt x="223" y="47"/>
                      </a:cubicBezTo>
                      <a:cubicBezTo>
                        <a:pt x="218" y="23"/>
                        <a:pt x="194" y="8"/>
                        <a:pt x="170" y="14"/>
                      </a:cubicBezTo>
                      <a:cubicBezTo>
                        <a:pt x="148" y="19"/>
                        <a:pt x="134" y="39"/>
                        <a:pt x="135" y="61"/>
                      </a:cubicBezTo>
                      <a:lnTo>
                        <a:pt x="135" y="61"/>
                      </a:lnTo>
                      <a:cubicBezTo>
                        <a:pt x="129" y="62"/>
                        <a:pt x="125" y="65"/>
                        <a:pt x="122" y="68"/>
                      </a:cubicBezTo>
                      <a:cubicBezTo>
                        <a:pt x="118" y="55"/>
                        <a:pt x="104" y="43"/>
                        <a:pt x="90" y="40"/>
                      </a:cubicBezTo>
                      <a:cubicBezTo>
                        <a:pt x="90" y="39"/>
                        <a:pt x="89" y="39"/>
                        <a:pt x="89" y="39"/>
                      </a:cubicBezTo>
                      <a:cubicBezTo>
                        <a:pt x="89" y="37"/>
                        <a:pt x="89" y="34"/>
                        <a:pt x="88" y="31"/>
                      </a:cubicBezTo>
                      <a:cubicBezTo>
                        <a:pt x="84" y="12"/>
                        <a:pt x="57" y="0"/>
                        <a:pt x="38" y="4"/>
                      </a:cubicBezTo>
                      <a:cubicBezTo>
                        <a:pt x="19" y="8"/>
                        <a:pt x="0" y="31"/>
                        <a:pt x="4" y="50"/>
                      </a:cubicBezTo>
                      <a:cubicBezTo>
                        <a:pt x="6" y="59"/>
                        <a:pt x="14" y="66"/>
                        <a:pt x="24" y="70"/>
                      </a:cubicBezTo>
                      <a:cubicBezTo>
                        <a:pt x="22" y="77"/>
                        <a:pt x="22" y="84"/>
                        <a:pt x="23" y="91"/>
                      </a:cubicBezTo>
                      <a:cubicBezTo>
                        <a:pt x="24" y="97"/>
                        <a:pt x="27" y="102"/>
                        <a:pt x="31" y="107"/>
                      </a:cubicBezTo>
                      <a:cubicBezTo>
                        <a:pt x="24" y="105"/>
                        <a:pt x="16" y="107"/>
                        <a:pt x="13" y="112"/>
                      </a:cubicBezTo>
                      <a:cubicBezTo>
                        <a:pt x="8" y="119"/>
                        <a:pt x="8" y="134"/>
                        <a:pt x="15" y="139"/>
                      </a:cubicBezTo>
                      <a:cubicBezTo>
                        <a:pt x="22" y="144"/>
                        <a:pt x="36" y="140"/>
                        <a:pt x="41" y="133"/>
                      </a:cubicBezTo>
                      <a:cubicBezTo>
                        <a:pt x="45" y="128"/>
                        <a:pt x="44" y="122"/>
                        <a:pt x="42"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759">
                  <a:extLst>
                    <a:ext uri="{FF2B5EF4-FFF2-40B4-BE49-F238E27FC236}">
                      <a16:creationId xmlns:a16="http://schemas.microsoft.com/office/drawing/2014/main" id="{99308AD2-EA40-F44B-A6E2-DA750126D69A}"/>
                    </a:ext>
                  </a:extLst>
                </p:cNvPr>
                <p:cNvSpPr>
                  <a:spLocks/>
                </p:cNvSpPr>
                <p:nvPr/>
              </p:nvSpPr>
              <p:spPr bwMode="auto">
                <a:xfrm>
                  <a:off x="8029575" y="4951413"/>
                  <a:ext cx="33338" cy="34925"/>
                </a:xfrm>
                <a:custGeom>
                  <a:avLst/>
                  <a:gdLst>
                    <a:gd name="T0" fmla="*/ 9 w 43"/>
                    <a:gd name="T1" fmla="*/ 40 h 47"/>
                    <a:gd name="T2" fmla="*/ 29 w 43"/>
                    <a:gd name="T3" fmla="*/ 33 h 47"/>
                    <a:gd name="T4" fmla="*/ 34 w 43"/>
                    <a:gd name="T5" fmla="*/ 7 h 47"/>
                    <a:gd name="T6" fmla="*/ 8 w 43"/>
                    <a:gd name="T7" fmla="*/ 18 h 47"/>
                    <a:gd name="T8" fmla="*/ 9 w 43"/>
                    <a:gd name="T9" fmla="*/ 40 h 47"/>
                  </a:gdLst>
                  <a:ahLst/>
                  <a:cxnLst>
                    <a:cxn ang="0">
                      <a:pos x="T0" y="T1"/>
                    </a:cxn>
                    <a:cxn ang="0">
                      <a:pos x="T2" y="T3"/>
                    </a:cxn>
                    <a:cxn ang="0">
                      <a:pos x="T4" y="T5"/>
                    </a:cxn>
                    <a:cxn ang="0">
                      <a:pos x="T6" y="T7"/>
                    </a:cxn>
                    <a:cxn ang="0">
                      <a:pos x="T8" y="T9"/>
                    </a:cxn>
                  </a:cxnLst>
                  <a:rect l="0" t="0" r="r" b="b"/>
                  <a:pathLst>
                    <a:path w="43" h="47">
                      <a:moveTo>
                        <a:pt x="9" y="40"/>
                      </a:moveTo>
                      <a:cubicBezTo>
                        <a:pt x="19" y="47"/>
                        <a:pt x="22" y="43"/>
                        <a:pt x="29" y="33"/>
                      </a:cubicBezTo>
                      <a:cubicBezTo>
                        <a:pt x="36" y="23"/>
                        <a:pt x="43" y="14"/>
                        <a:pt x="34" y="7"/>
                      </a:cubicBezTo>
                      <a:cubicBezTo>
                        <a:pt x="24" y="0"/>
                        <a:pt x="15" y="8"/>
                        <a:pt x="8" y="18"/>
                      </a:cubicBezTo>
                      <a:cubicBezTo>
                        <a:pt x="1" y="28"/>
                        <a:pt x="0" y="33"/>
                        <a:pt x="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760">
                  <a:extLst>
                    <a:ext uri="{FF2B5EF4-FFF2-40B4-BE49-F238E27FC236}">
                      <a16:creationId xmlns:a16="http://schemas.microsoft.com/office/drawing/2014/main" id="{D0304615-2D2F-6349-9A8E-ED6C46062E53}"/>
                    </a:ext>
                  </a:extLst>
                </p:cNvPr>
                <p:cNvSpPr>
                  <a:spLocks/>
                </p:cNvSpPr>
                <p:nvPr/>
              </p:nvSpPr>
              <p:spPr bwMode="auto">
                <a:xfrm>
                  <a:off x="8112125" y="4756151"/>
                  <a:ext cx="33338" cy="34925"/>
                </a:xfrm>
                <a:custGeom>
                  <a:avLst/>
                  <a:gdLst>
                    <a:gd name="T0" fmla="*/ 10 w 44"/>
                    <a:gd name="T1" fmla="*/ 40 h 47"/>
                    <a:gd name="T2" fmla="*/ 29 w 44"/>
                    <a:gd name="T3" fmla="*/ 33 h 47"/>
                    <a:gd name="T4" fmla="*/ 34 w 44"/>
                    <a:gd name="T5" fmla="*/ 7 h 47"/>
                    <a:gd name="T6" fmla="*/ 9 w 44"/>
                    <a:gd name="T7" fmla="*/ 18 h 47"/>
                    <a:gd name="T8" fmla="*/ 10 w 44"/>
                    <a:gd name="T9" fmla="*/ 40 h 47"/>
                  </a:gdLst>
                  <a:ahLst/>
                  <a:cxnLst>
                    <a:cxn ang="0">
                      <a:pos x="T0" y="T1"/>
                    </a:cxn>
                    <a:cxn ang="0">
                      <a:pos x="T2" y="T3"/>
                    </a:cxn>
                    <a:cxn ang="0">
                      <a:pos x="T4" y="T5"/>
                    </a:cxn>
                    <a:cxn ang="0">
                      <a:pos x="T6" y="T7"/>
                    </a:cxn>
                    <a:cxn ang="0">
                      <a:pos x="T8" y="T9"/>
                    </a:cxn>
                  </a:cxnLst>
                  <a:rect l="0" t="0" r="r" b="b"/>
                  <a:pathLst>
                    <a:path w="44" h="47">
                      <a:moveTo>
                        <a:pt x="10" y="40"/>
                      </a:moveTo>
                      <a:cubicBezTo>
                        <a:pt x="20" y="47"/>
                        <a:pt x="22" y="43"/>
                        <a:pt x="29" y="33"/>
                      </a:cubicBezTo>
                      <a:cubicBezTo>
                        <a:pt x="36" y="24"/>
                        <a:pt x="44" y="14"/>
                        <a:pt x="34" y="7"/>
                      </a:cubicBezTo>
                      <a:cubicBezTo>
                        <a:pt x="24" y="0"/>
                        <a:pt x="16" y="9"/>
                        <a:pt x="9" y="18"/>
                      </a:cubicBezTo>
                      <a:cubicBezTo>
                        <a:pt x="2" y="28"/>
                        <a:pt x="0" y="33"/>
                        <a:pt x="1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761">
                  <a:extLst>
                    <a:ext uri="{FF2B5EF4-FFF2-40B4-BE49-F238E27FC236}">
                      <a16:creationId xmlns:a16="http://schemas.microsoft.com/office/drawing/2014/main" id="{14EA1573-0C92-554E-BFBC-12A4DB0CD695}"/>
                    </a:ext>
                  </a:extLst>
                </p:cNvPr>
                <p:cNvSpPr>
                  <a:spLocks/>
                </p:cNvSpPr>
                <p:nvPr/>
              </p:nvSpPr>
              <p:spPr bwMode="auto">
                <a:xfrm>
                  <a:off x="8234363" y="4930776"/>
                  <a:ext cx="96838" cy="63500"/>
                </a:xfrm>
                <a:custGeom>
                  <a:avLst/>
                  <a:gdLst>
                    <a:gd name="T0" fmla="*/ 52 w 128"/>
                    <a:gd name="T1" fmla="*/ 79 h 84"/>
                    <a:gd name="T2" fmla="*/ 55 w 128"/>
                    <a:gd name="T3" fmla="*/ 77 h 84"/>
                    <a:gd name="T4" fmla="*/ 91 w 128"/>
                    <a:gd name="T5" fmla="*/ 70 h 84"/>
                    <a:gd name="T6" fmla="*/ 96 w 128"/>
                    <a:gd name="T7" fmla="*/ 56 h 84"/>
                    <a:gd name="T8" fmla="*/ 114 w 128"/>
                    <a:gd name="T9" fmla="*/ 48 h 84"/>
                    <a:gd name="T10" fmla="*/ 118 w 128"/>
                    <a:gd name="T11" fmla="*/ 21 h 84"/>
                    <a:gd name="T12" fmla="*/ 93 w 128"/>
                    <a:gd name="T13" fmla="*/ 33 h 84"/>
                    <a:gd name="T14" fmla="*/ 90 w 128"/>
                    <a:gd name="T15" fmla="*/ 37 h 84"/>
                    <a:gd name="T16" fmla="*/ 85 w 128"/>
                    <a:gd name="T17" fmla="*/ 31 h 84"/>
                    <a:gd name="T18" fmla="*/ 63 w 128"/>
                    <a:gd name="T19" fmla="*/ 26 h 84"/>
                    <a:gd name="T20" fmla="*/ 38 w 128"/>
                    <a:gd name="T21" fmla="*/ 0 h 84"/>
                    <a:gd name="T22" fmla="*/ 18 w 128"/>
                    <a:gd name="T23" fmla="*/ 15 h 84"/>
                    <a:gd name="T24" fmla="*/ 12 w 128"/>
                    <a:gd name="T25" fmla="*/ 18 h 84"/>
                    <a:gd name="T26" fmla="*/ 13 w 128"/>
                    <a:gd name="T27" fmla="*/ 49 h 84"/>
                    <a:gd name="T28" fmla="*/ 32 w 128"/>
                    <a:gd name="T29" fmla="*/ 61 h 84"/>
                    <a:gd name="T30" fmla="*/ 52 w 128"/>
                    <a:gd name="T31"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84">
                      <a:moveTo>
                        <a:pt x="52" y="79"/>
                      </a:moveTo>
                      <a:cubicBezTo>
                        <a:pt x="53" y="79"/>
                        <a:pt x="54" y="78"/>
                        <a:pt x="55" y="77"/>
                      </a:cubicBezTo>
                      <a:cubicBezTo>
                        <a:pt x="67" y="84"/>
                        <a:pt x="83" y="81"/>
                        <a:pt x="91" y="70"/>
                      </a:cubicBezTo>
                      <a:cubicBezTo>
                        <a:pt x="94" y="66"/>
                        <a:pt x="96" y="61"/>
                        <a:pt x="96" y="56"/>
                      </a:cubicBezTo>
                      <a:cubicBezTo>
                        <a:pt x="104" y="61"/>
                        <a:pt x="107" y="57"/>
                        <a:pt x="114" y="48"/>
                      </a:cubicBezTo>
                      <a:cubicBezTo>
                        <a:pt x="121" y="38"/>
                        <a:pt x="128" y="28"/>
                        <a:pt x="118" y="21"/>
                      </a:cubicBezTo>
                      <a:cubicBezTo>
                        <a:pt x="109" y="14"/>
                        <a:pt x="100" y="23"/>
                        <a:pt x="93" y="33"/>
                      </a:cubicBezTo>
                      <a:cubicBezTo>
                        <a:pt x="92" y="34"/>
                        <a:pt x="91" y="35"/>
                        <a:pt x="90" y="37"/>
                      </a:cubicBezTo>
                      <a:cubicBezTo>
                        <a:pt x="89" y="35"/>
                        <a:pt x="87" y="32"/>
                        <a:pt x="85" y="31"/>
                      </a:cubicBezTo>
                      <a:cubicBezTo>
                        <a:pt x="78" y="26"/>
                        <a:pt x="71" y="25"/>
                        <a:pt x="63" y="26"/>
                      </a:cubicBezTo>
                      <a:cubicBezTo>
                        <a:pt x="61" y="15"/>
                        <a:pt x="49" y="0"/>
                        <a:pt x="38" y="0"/>
                      </a:cubicBezTo>
                      <a:cubicBezTo>
                        <a:pt x="31" y="0"/>
                        <a:pt x="23" y="7"/>
                        <a:pt x="18" y="15"/>
                      </a:cubicBezTo>
                      <a:cubicBezTo>
                        <a:pt x="16" y="16"/>
                        <a:pt x="14" y="17"/>
                        <a:pt x="12" y="18"/>
                      </a:cubicBezTo>
                      <a:cubicBezTo>
                        <a:pt x="0" y="27"/>
                        <a:pt x="4" y="37"/>
                        <a:pt x="13" y="49"/>
                      </a:cubicBezTo>
                      <a:cubicBezTo>
                        <a:pt x="19" y="58"/>
                        <a:pt x="25" y="63"/>
                        <a:pt x="32" y="61"/>
                      </a:cubicBezTo>
                      <a:cubicBezTo>
                        <a:pt x="36" y="71"/>
                        <a:pt x="42" y="82"/>
                        <a:pt x="52"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Oval 762">
                  <a:extLst>
                    <a:ext uri="{FF2B5EF4-FFF2-40B4-BE49-F238E27FC236}">
                      <a16:creationId xmlns:a16="http://schemas.microsoft.com/office/drawing/2014/main" id="{94E966E3-C99F-3C4B-9B01-FE00B81FFE5D}"/>
                    </a:ext>
                  </a:extLst>
                </p:cNvPr>
                <p:cNvSpPr>
                  <a:spLocks noChangeArrowheads="1"/>
                </p:cNvSpPr>
                <p:nvPr/>
              </p:nvSpPr>
              <p:spPr bwMode="auto">
                <a:xfrm>
                  <a:off x="7926388" y="4948238"/>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Oval 763">
                  <a:extLst>
                    <a:ext uri="{FF2B5EF4-FFF2-40B4-BE49-F238E27FC236}">
                      <a16:creationId xmlns:a16="http://schemas.microsoft.com/office/drawing/2014/main" id="{154988F2-F029-AC48-88DB-7E1D64BDD167}"/>
                    </a:ext>
                  </a:extLst>
                </p:cNvPr>
                <p:cNvSpPr>
                  <a:spLocks noChangeArrowheads="1"/>
                </p:cNvSpPr>
                <p:nvPr/>
              </p:nvSpPr>
              <p:spPr bwMode="auto">
                <a:xfrm>
                  <a:off x="7932738" y="4800601"/>
                  <a:ext cx="38100" cy="349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764">
                  <a:extLst>
                    <a:ext uri="{FF2B5EF4-FFF2-40B4-BE49-F238E27FC236}">
                      <a16:creationId xmlns:a16="http://schemas.microsoft.com/office/drawing/2014/main" id="{BEA8C9A6-D022-4F47-AE8E-4B1D04E395DA}"/>
                    </a:ext>
                  </a:extLst>
                </p:cNvPr>
                <p:cNvSpPr>
                  <a:spLocks/>
                </p:cNvSpPr>
                <p:nvPr/>
              </p:nvSpPr>
              <p:spPr bwMode="auto">
                <a:xfrm>
                  <a:off x="8039100" y="4873626"/>
                  <a:ext cx="44450" cy="44450"/>
                </a:xfrm>
                <a:custGeom>
                  <a:avLst/>
                  <a:gdLst>
                    <a:gd name="T0" fmla="*/ 56 w 58"/>
                    <a:gd name="T1" fmla="*/ 25 h 61"/>
                    <a:gd name="T2" fmla="*/ 21 w 58"/>
                    <a:gd name="T3" fmla="*/ 3 h 61"/>
                    <a:gd name="T4" fmla="*/ 2 w 58"/>
                    <a:gd name="T5" fmla="*/ 37 h 61"/>
                    <a:gd name="T6" fmla="*/ 34 w 58"/>
                    <a:gd name="T7" fmla="*/ 58 h 61"/>
                    <a:gd name="T8" fmla="*/ 56 w 58"/>
                    <a:gd name="T9" fmla="*/ 25 h 61"/>
                  </a:gdLst>
                  <a:ahLst/>
                  <a:cxnLst>
                    <a:cxn ang="0">
                      <a:pos x="T0" y="T1"/>
                    </a:cxn>
                    <a:cxn ang="0">
                      <a:pos x="T2" y="T3"/>
                    </a:cxn>
                    <a:cxn ang="0">
                      <a:pos x="T4" y="T5"/>
                    </a:cxn>
                    <a:cxn ang="0">
                      <a:pos x="T6" y="T7"/>
                    </a:cxn>
                    <a:cxn ang="0">
                      <a:pos x="T8" y="T9"/>
                    </a:cxn>
                  </a:cxnLst>
                  <a:rect l="0" t="0" r="r" b="b"/>
                  <a:pathLst>
                    <a:path w="58" h="61">
                      <a:moveTo>
                        <a:pt x="56" y="25"/>
                      </a:moveTo>
                      <a:cubicBezTo>
                        <a:pt x="53" y="14"/>
                        <a:pt x="33" y="0"/>
                        <a:pt x="21" y="3"/>
                      </a:cubicBezTo>
                      <a:cubicBezTo>
                        <a:pt x="10" y="5"/>
                        <a:pt x="0" y="25"/>
                        <a:pt x="2" y="37"/>
                      </a:cubicBezTo>
                      <a:cubicBezTo>
                        <a:pt x="5" y="49"/>
                        <a:pt x="22" y="61"/>
                        <a:pt x="34" y="58"/>
                      </a:cubicBezTo>
                      <a:cubicBezTo>
                        <a:pt x="45" y="56"/>
                        <a:pt x="58" y="37"/>
                        <a:pt x="56"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765">
                  <a:extLst>
                    <a:ext uri="{FF2B5EF4-FFF2-40B4-BE49-F238E27FC236}">
                      <a16:creationId xmlns:a16="http://schemas.microsoft.com/office/drawing/2014/main" id="{64E15DF0-AE83-984A-85DF-F632FC51EAA5}"/>
                    </a:ext>
                  </a:extLst>
                </p:cNvPr>
                <p:cNvSpPr>
                  <a:spLocks/>
                </p:cNvSpPr>
                <p:nvPr/>
              </p:nvSpPr>
              <p:spPr bwMode="auto">
                <a:xfrm>
                  <a:off x="8067675" y="4978401"/>
                  <a:ext cx="41275" cy="30163"/>
                </a:xfrm>
                <a:custGeom>
                  <a:avLst/>
                  <a:gdLst>
                    <a:gd name="T0" fmla="*/ 23 w 55"/>
                    <a:gd name="T1" fmla="*/ 4 h 42"/>
                    <a:gd name="T2" fmla="*/ 3 w 55"/>
                    <a:gd name="T3" fmla="*/ 23 h 42"/>
                    <a:gd name="T4" fmla="*/ 31 w 55"/>
                    <a:gd name="T5" fmla="*/ 40 h 42"/>
                    <a:gd name="T6" fmla="*/ 52 w 55"/>
                    <a:gd name="T7" fmla="*/ 12 h 42"/>
                    <a:gd name="T8" fmla="*/ 23 w 55"/>
                    <a:gd name="T9" fmla="*/ 4 h 42"/>
                  </a:gdLst>
                  <a:ahLst/>
                  <a:cxnLst>
                    <a:cxn ang="0">
                      <a:pos x="T0" y="T1"/>
                    </a:cxn>
                    <a:cxn ang="0">
                      <a:pos x="T2" y="T3"/>
                    </a:cxn>
                    <a:cxn ang="0">
                      <a:pos x="T4" y="T5"/>
                    </a:cxn>
                    <a:cxn ang="0">
                      <a:pos x="T6" y="T7"/>
                    </a:cxn>
                    <a:cxn ang="0">
                      <a:pos x="T8" y="T9"/>
                    </a:cxn>
                  </a:cxnLst>
                  <a:rect l="0" t="0" r="r" b="b"/>
                  <a:pathLst>
                    <a:path w="55" h="42">
                      <a:moveTo>
                        <a:pt x="23" y="4"/>
                      </a:moveTo>
                      <a:cubicBezTo>
                        <a:pt x="12" y="7"/>
                        <a:pt x="0" y="11"/>
                        <a:pt x="3" y="23"/>
                      </a:cubicBezTo>
                      <a:cubicBezTo>
                        <a:pt x="6" y="34"/>
                        <a:pt x="19" y="42"/>
                        <a:pt x="31" y="40"/>
                      </a:cubicBezTo>
                      <a:cubicBezTo>
                        <a:pt x="43" y="37"/>
                        <a:pt x="55" y="23"/>
                        <a:pt x="52" y="12"/>
                      </a:cubicBezTo>
                      <a:cubicBezTo>
                        <a:pt x="49" y="0"/>
                        <a:pt x="35"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766">
                  <a:extLst>
                    <a:ext uri="{FF2B5EF4-FFF2-40B4-BE49-F238E27FC236}">
                      <a16:creationId xmlns:a16="http://schemas.microsoft.com/office/drawing/2014/main" id="{E5519840-3802-7B46-8A3C-D0117BD3604C}"/>
                    </a:ext>
                  </a:extLst>
                </p:cNvPr>
                <p:cNvSpPr>
                  <a:spLocks/>
                </p:cNvSpPr>
                <p:nvPr/>
              </p:nvSpPr>
              <p:spPr bwMode="auto">
                <a:xfrm>
                  <a:off x="7980363" y="4884738"/>
                  <a:ext cx="50800" cy="58738"/>
                </a:xfrm>
                <a:custGeom>
                  <a:avLst/>
                  <a:gdLst>
                    <a:gd name="T0" fmla="*/ 62 w 66"/>
                    <a:gd name="T1" fmla="*/ 19 h 78"/>
                    <a:gd name="T2" fmla="*/ 21 w 66"/>
                    <a:gd name="T3" fmla="*/ 7 h 78"/>
                    <a:gd name="T4" fmla="*/ 4 w 66"/>
                    <a:gd name="T5" fmla="*/ 32 h 78"/>
                    <a:gd name="T6" fmla="*/ 36 w 66"/>
                    <a:gd name="T7" fmla="*/ 74 h 78"/>
                    <a:gd name="T8" fmla="*/ 62 w 66"/>
                    <a:gd name="T9" fmla="*/ 19 h 78"/>
                  </a:gdLst>
                  <a:ahLst/>
                  <a:cxnLst>
                    <a:cxn ang="0">
                      <a:pos x="T0" y="T1"/>
                    </a:cxn>
                    <a:cxn ang="0">
                      <a:pos x="T2" y="T3"/>
                    </a:cxn>
                    <a:cxn ang="0">
                      <a:pos x="T4" y="T5"/>
                    </a:cxn>
                    <a:cxn ang="0">
                      <a:pos x="T6" y="T7"/>
                    </a:cxn>
                    <a:cxn ang="0">
                      <a:pos x="T8" y="T9"/>
                    </a:cxn>
                  </a:cxnLst>
                  <a:rect l="0" t="0" r="r" b="b"/>
                  <a:pathLst>
                    <a:path w="66" h="78">
                      <a:moveTo>
                        <a:pt x="62" y="19"/>
                      </a:moveTo>
                      <a:cubicBezTo>
                        <a:pt x="58" y="0"/>
                        <a:pt x="40" y="3"/>
                        <a:pt x="21" y="7"/>
                      </a:cubicBezTo>
                      <a:cubicBezTo>
                        <a:pt x="3" y="12"/>
                        <a:pt x="0" y="13"/>
                        <a:pt x="4" y="32"/>
                      </a:cubicBezTo>
                      <a:cubicBezTo>
                        <a:pt x="8" y="50"/>
                        <a:pt x="17" y="78"/>
                        <a:pt x="36" y="74"/>
                      </a:cubicBezTo>
                      <a:cubicBezTo>
                        <a:pt x="55" y="70"/>
                        <a:pt x="66" y="37"/>
                        <a:pt x="6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767">
                  <a:extLst>
                    <a:ext uri="{FF2B5EF4-FFF2-40B4-BE49-F238E27FC236}">
                      <a16:creationId xmlns:a16="http://schemas.microsoft.com/office/drawing/2014/main" id="{BB3E874F-5CCC-B649-8CB6-7AC0AF0136FC}"/>
                    </a:ext>
                  </a:extLst>
                </p:cNvPr>
                <p:cNvSpPr>
                  <a:spLocks/>
                </p:cNvSpPr>
                <p:nvPr/>
              </p:nvSpPr>
              <p:spPr bwMode="auto">
                <a:xfrm>
                  <a:off x="8023225" y="5006976"/>
                  <a:ext cx="38100" cy="46038"/>
                </a:xfrm>
                <a:custGeom>
                  <a:avLst/>
                  <a:gdLst>
                    <a:gd name="T0" fmla="*/ 17 w 50"/>
                    <a:gd name="T1" fmla="*/ 4 h 62"/>
                    <a:gd name="T2" fmla="*/ 3 w 50"/>
                    <a:gd name="T3" fmla="*/ 40 h 62"/>
                    <a:gd name="T4" fmla="*/ 29 w 50"/>
                    <a:gd name="T5" fmla="*/ 59 h 62"/>
                    <a:gd name="T6" fmla="*/ 47 w 50"/>
                    <a:gd name="T7" fmla="*/ 30 h 62"/>
                    <a:gd name="T8" fmla="*/ 17 w 50"/>
                    <a:gd name="T9" fmla="*/ 4 h 62"/>
                  </a:gdLst>
                  <a:ahLst/>
                  <a:cxnLst>
                    <a:cxn ang="0">
                      <a:pos x="T0" y="T1"/>
                    </a:cxn>
                    <a:cxn ang="0">
                      <a:pos x="T2" y="T3"/>
                    </a:cxn>
                    <a:cxn ang="0">
                      <a:pos x="T4" y="T5"/>
                    </a:cxn>
                    <a:cxn ang="0">
                      <a:pos x="T6" y="T7"/>
                    </a:cxn>
                    <a:cxn ang="0">
                      <a:pos x="T8" y="T9"/>
                    </a:cxn>
                  </a:cxnLst>
                  <a:rect l="0" t="0" r="r" b="b"/>
                  <a:pathLst>
                    <a:path w="50" h="62">
                      <a:moveTo>
                        <a:pt x="17" y="4"/>
                      </a:moveTo>
                      <a:cubicBezTo>
                        <a:pt x="3" y="7"/>
                        <a:pt x="0" y="26"/>
                        <a:pt x="3" y="40"/>
                      </a:cubicBezTo>
                      <a:cubicBezTo>
                        <a:pt x="6" y="54"/>
                        <a:pt x="16" y="62"/>
                        <a:pt x="29" y="59"/>
                      </a:cubicBezTo>
                      <a:cubicBezTo>
                        <a:pt x="43" y="56"/>
                        <a:pt x="50" y="44"/>
                        <a:pt x="47" y="30"/>
                      </a:cubicBezTo>
                      <a:cubicBezTo>
                        <a:pt x="44" y="16"/>
                        <a:pt x="31" y="0"/>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768">
                  <a:extLst>
                    <a:ext uri="{FF2B5EF4-FFF2-40B4-BE49-F238E27FC236}">
                      <a16:creationId xmlns:a16="http://schemas.microsoft.com/office/drawing/2014/main" id="{CBE63D22-62D4-AC41-97A9-351BBCEEC6DC}"/>
                    </a:ext>
                  </a:extLst>
                </p:cNvPr>
                <p:cNvSpPr>
                  <a:spLocks/>
                </p:cNvSpPr>
                <p:nvPr/>
              </p:nvSpPr>
              <p:spPr bwMode="auto">
                <a:xfrm>
                  <a:off x="7910513" y="4894263"/>
                  <a:ext cx="53975" cy="41275"/>
                </a:xfrm>
                <a:custGeom>
                  <a:avLst/>
                  <a:gdLst>
                    <a:gd name="T0" fmla="*/ 68 w 72"/>
                    <a:gd name="T1" fmla="*/ 24 h 56"/>
                    <a:gd name="T2" fmla="*/ 22 w 72"/>
                    <a:gd name="T3" fmla="*/ 4 h 56"/>
                    <a:gd name="T4" fmla="*/ 4 w 72"/>
                    <a:gd name="T5" fmla="*/ 38 h 56"/>
                    <a:gd name="T6" fmla="*/ 33 w 72"/>
                    <a:gd name="T7" fmla="*/ 51 h 56"/>
                    <a:gd name="T8" fmla="*/ 68 w 72"/>
                    <a:gd name="T9" fmla="*/ 24 h 56"/>
                  </a:gdLst>
                  <a:ahLst/>
                  <a:cxnLst>
                    <a:cxn ang="0">
                      <a:pos x="T0" y="T1"/>
                    </a:cxn>
                    <a:cxn ang="0">
                      <a:pos x="T2" y="T3"/>
                    </a:cxn>
                    <a:cxn ang="0">
                      <a:pos x="T4" y="T5"/>
                    </a:cxn>
                    <a:cxn ang="0">
                      <a:pos x="T6" y="T7"/>
                    </a:cxn>
                    <a:cxn ang="0">
                      <a:pos x="T8" y="T9"/>
                    </a:cxn>
                  </a:cxnLst>
                  <a:rect l="0" t="0" r="r" b="b"/>
                  <a:pathLst>
                    <a:path w="72" h="56">
                      <a:moveTo>
                        <a:pt x="68" y="24"/>
                      </a:moveTo>
                      <a:cubicBezTo>
                        <a:pt x="64" y="6"/>
                        <a:pt x="40" y="0"/>
                        <a:pt x="22" y="4"/>
                      </a:cubicBezTo>
                      <a:cubicBezTo>
                        <a:pt x="5" y="8"/>
                        <a:pt x="0" y="21"/>
                        <a:pt x="4" y="38"/>
                      </a:cubicBezTo>
                      <a:cubicBezTo>
                        <a:pt x="8" y="56"/>
                        <a:pt x="15" y="55"/>
                        <a:pt x="33" y="51"/>
                      </a:cubicBezTo>
                      <a:cubicBezTo>
                        <a:pt x="50" y="47"/>
                        <a:pt x="72" y="41"/>
                        <a:pt x="6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769">
                  <a:extLst>
                    <a:ext uri="{FF2B5EF4-FFF2-40B4-BE49-F238E27FC236}">
                      <a16:creationId xmlns:a16="http://schemas.microsoft.com/office/drawing/2014/main" id="{46CF05FF-18AE-3240-8048-906F0981E386}"/>
                    </a:ext>
                  </a:extLst>
                </p:cNvPr>
                <p:cNvSpPr>
                  <a:spLocks/>
                </p:cNvSpPr>
                <p:nvPr/>
              </p:nvSpPr>
              <p:spPr bwMode="auto">
                <a:xfrm>
                  <a:off x="7966075" y="4945063"/>
                  <a:ext cx="47625" cy="44450"/>
                </a:xfrm>
                <a:custGeom>
                  <a:avLst/>
                  <a:gdLst>
                    <a:gd name="T0" fmla="*/ 12 w 63"/>
                    <a:gd name="T1" fmla="*/ 11 h 59"/>
                    <a:gd name="T2" fmla="*/ 12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3" y="30"/>
                        <a:pt x="12" y="42"/>
                      </a:cubicBezTo>
                      <a:cubicBezTo>
                        <a:pt x="21" y="54"/>
                        <a:pt x="28" y="59"/>
                        <a:pt x="40" y="50"/>
                      </a:cubicBezTo>
                      <a:cubicBezTo>
                        <a:pt x="52"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770">
                  <a:extLst>
                    <a:ext uri="{FF2B5EF4-FFF2-40B4-BE49-F238E27FC236}">
                      <a16:creationId xmlns:a16="http://schemas.microsoft.com/office/drawing/2014/main" id="{88B83130-6242-2C4C-8897-AAABDF25FE8F}"/>
                    </a:ext>
                  </a:extLst>
                </p:cNvPr>
                <p:cNvSpPr>
                  <a:spLocks/>
                </p:cNvSpPr>
                <p:nvPr/>
              </p:nvSpPr>
              <p:spPr bwMode="auto">
                <a:xfrm>
                  <a:off x="8459788" y="4810126"/>
                  <a:ext cx="36513" cy="38100"/>
                </a:xfrm>
                <a:custGeom>
                  <a:avLst/>
                  <a:gdLst>
                    <a:gd name="T0" fmla="*/ 22 w 47"/>
                    <a:gd name="T1" fmla="*/ 48 h 52"/>
                    <a:gd name="T2" fmla="*/ 44 w 47"/>
                    <a:gd name="T3" fmla="*/ 31 h 52"/>
                    <a:gd name="T4" fmla="*/ 32 w 47"/>
                    <a:gd name="T5" fmla="*/ 3 h 52"/>
                    <a:gd name="T6" fmla="*/ 3 w 47"/>
                    <a:gd name="T7" fmla="*/ 22 h 52"/>
                    <a:gd name="T8" fmla="*/ 22 w 47"/>
                    <a:gd name="T9" fmla="*/ 48 h 52"/>
                  </a:gdLst>
                  <a:ahLst/>
                  <a:cxnLst>
                    <a:cxn ang="0">
                      <a:pos x="T0" y="T1"/>
                    </a:cxn>
                    <a:cxn ang="0">
                      <a:pos x="T2" y="T3"/>
                    </a:cxn>
                    <a:cxn ang="0">
                      <a:pos x="T4" y="T5"/>
                    </a:cxn>
                    <a:cxn ang="0">
                      <a:pos x="T6" y="T7"/>
                    </a:cxn>
                    <a:cxn ang="0">
                      <a:pos x="T8" y="T9"/>
                    </a:cxn>
                  </a:cxnLst>
                  <a:rect l="0" t="0" r="r" b="b"/>
                  <a:pathLst>
                    <a:path w="47" h="52">
                      <a:moveTo>
                        <a:pt x="22" y="48"/>
                      </a:moveTo>
                      <a:cubicBezTo>
                        <a:pt x="35" y="52"/>
                        <a:pt x="41" y="45"/>
                        <a:pt x="44" y="31"/>
                      </a:cubicBezTo>
                      <a:cubicBezTo>
                        <a:pt x="47" y="17"/>
                        <a:pt x="46" y="6"/>
                        <a:pt x="32" y="3"/>
                      </a:cubicBezTo>
                      <a:cubicBezTo>
                        <a:pt x="18" y="0"/>
                        <a:pt x="6" y="8"/>
                        <a:pt x="3" y="22"/>
                      </a:cubicBezTo>
                      <a:cubicBezTo>
                        <a:pt x="0" y="36"/>
                        <a:pt x="8" y="45"/>
                        <a:pt x="2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771">
                  <a:extLst>
                    <a:ext uri="{FF2B5EF4-FFF2-40B4-BE49-F238E27FC236}">
                      <a16:creationId xmlns:a16="http://schemas.microsoft.com/office/drawing/2014/main" id="{26057B74-788C-6C42-B929-A44BD5C0A46C}"/>
                    </a:ext>
                  </a:extLst>
                </p:cNvPr>
                <p:cNvSpPr>
                  <a:spLocks/>
                </p:cNvSpPr>
                <p:nvPr/>
              </p:nvSpPr>
              <p:spPr bwMode="auto">
                <a:xfrm>
                  <a:off x="8455025" y="5068888"/>
                  <a:ext cx="52388" cy="74613"/>
                </a:xfrm>
                <a:custGeom>
                  <a:avLst/>
                  <a:gdLst>
                    <a:gd name="T0" fmla="*/ 45 w 69"/>
                    <a:gd name="T1" fmla="*/ 50 h 100"/>
                    <a:gd name="T2" fmla="*/ 46 w 69"/>
                    <a:gd name="T3" fmla="*/ 49 h 100"/>
                    <a:gd name="T4" fmla="*/ 57 w 69"/>
                    <a:gd name="T5" fmla="*/ 9 h 100"/>
                    <a:gd name="T6" fmla="*/ 8 w 69"/>
                    <a:gd name="T7" fmla="*/ 21 h 100"/>
                    <a:gd name="T8" fmla="*/ 9 w 69"/>
                    <a:gd name="T9" fmla="*/ 65 h 100"/>
                    <a:gd name="T10" fmla="*/ 10 w 69"/>
                    <a:gd name="T11" fmla="*/ 77 h 100"/>
                    <a:gd name="T12" fmla="*/ 36 w 69"/>
                    <a:gd name="T13" fmla="*/ 96 h 100"/>
                    <a:gd name="T14" fmla="*/ 54 w 69"/>
                    <a:gd name="T15" fmla="*/ 67 h 100"/>
                    <a:gd name="T16" fmla="*/ 45 w 69"/>
                    <a:gd name="T17" fmla="*/ 5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00">
                      <a:moveTo>
                        <a:pt x="45" y="50"/>
                      </a:moveTo>
                      <a:cubicBezTo>
                        <a:pt x="46" y="50"/>
                        <a:pt x="46" y="49"/>
                        <a:pt x="46" y="49"/>
                      </a:cubicBezTo>
                      <a:cubicBezTo>
                        <a:pt x="55" y="37"/>
                        <a:pt x="69" y="18"/>
                        <a:pt x="57" y="9"/>
                      </a:cubicBezTo>
                      <a:cubicBezTo>
                        <a:pt x="44" y="0"/>
                        <a:pt x="16" y="9"/>
                        <a:pt x="8" y="21"/>
                      </a:cubicBezTo>
                      <a:cubicBezTo>
                        <a:pt x="0" y="31"/>
                        <a:pt x="1" y="54"/>
                        <a:pt x="9" y="65"/>
                      </a:cubicBezTo>
                      <a:cubicBezTo>
                        <a:pt x="9" y="69"/>
                        <a:pt x="10" y="73"/>
                        <a:pt x="10" y="77"/>
                      </a:cubicBezTo>
                      <a:cubicBezTo>
                        <a:pt x="13" y="91"/>
                        <a:pt x="23" y="100"/>
                        <a:pt x="36" y="96"/>
                      </a:cubicBezTo>
                      <a:cubicBezTo>
                        <a:pt x="50" y="93"/>
                        <a:pt x="57" y="81"/>
                        <a:pt x="54" y="67"/>
                      </a:cubicBezTo>
                      <a:cubicBezTo>
                        <a:pt x="53" y="61"/>
                        <a:pt x="50" y="55"/>
                        <a:pt x="4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772">
                  <a:extLst>
                    <a:ext uri="{FF2B5EF4-FFF2-40B4-BE49-F238E27FC236}">
                      <a16:creationId xmlns:a16="http://schemas.microsoft.com/office/drawing/2014/main" id="{87AC70E3-BD32-EA4E-AEE9-302884598131}"/>
                    </a:ext>
                  </a:extLst>
                </p:cNvPr>
                <p:cNvSpPr>
                  <a:spLocks/>
                </p:cNvSpPr>
                <p:nvPr/>
              </p:nvSpPr>
              <p:spPr bwMode="auto">
                <a:xfrm>
                  <a:off x="8821738" y="5068888"/>
                  <a:ext cx="28575" cy="28575"/>
                </a:xfrm>
                <a:custGeom>
                  <a:avLst/>
                  <a:gdLst>
                    <a:gd name="T0" fmla="*/ 32 w 39"/>
                    <a:gd name="T1" fmla="*/ 33 h 38"/>
                    <a:gd name="T2" fmla="*/ 30 w 39"/>
                    <a:gd name="T3" fmla="*/ 11 h 38"/>
                    <a:gd name="T4" fmla="*/ 11 w 39"/>
                    <a:gd name="T5" fmla="*/ 5 h 38"/>
                    <a:gd name="T6" fmla="*/ 5 w 39"/>
                    <a:gd name="T7" fmla="*/ 28 h 38"/>
                    <a:gd name="T8" fmla="*/ 32 w 39"/>
                    <a:gd name="T9" fmla="*/ 33 h 38"/>
                  </a:gdLst>
                  <a:ahLst/>
                  <a:cxnLst>
                    <a:cxn ang="0">
                      <a:pos x="T0" y="T1"/>
                    </a:cxn>
                    <a:cxn ang="0">
                      <a:pos x="T2" y="T3"/>
                    </a:cxn>
                    <a:cxn ang="0">
                      <a:pos x="T4" y="T5"/>
                    </a:cxn>
                    <a:cxn ang="0">
                      <a:pos x="T6" y="T7"/>
                    </a:cxn>
                    <a:cxn ang="0">
                      <a:pos x="T8" y="T9"/>
                    </a:cxn>
                  </a:cxnLst>
                  <a:rect l="0" t="0" r="r" b="b"/>
                  <a:pathLst>
                    <a:path w="39" h="38">
                      <a:moveTo>
                        <a:pt x="32" y="33"/>
                      </a:moveTo>
                      <a:cubicBezTo>
                        <a:pt x="39" y="29"/>
                        <a:pt x="35" y="18"/>
                        <a:pt x="30" y="11"/>
                      </a:cubicBezTo>
                      <a:cubicBezTo>
                        <a:pt x="25" y="4"/>
                        <a:pt x="18" y="0"/>
                        <a:pt x="11" y="5"/>
                      </a:cubicBezTo>
                      <a:cubicBezTo>
                        <a:pt x="4" y="10"/>
                        <a:pt x="0" y="22"/>
                        <a:pt x="5" y="28"/>
                      </a:cubicBezTo>
                      <a:cubicBezTo>
                        <a:pt x="10" y="35"/>
                        <a:pt x="25" y="38"/>
                        <a:pt x="32"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773">
                  <a:extLst>
                    <a:ext uri="{FF2B5EF4-FFF2-40B4-BE49-F238E27FC236}">
                      <a16:creationId xmlns:a16="http://schemas.microsoft.com/office/drawing/2014/main" id="{BADA4DFB-8B2B-CA42-9C25-C7F081D4B8FC}"/>
                    </a:ext>
                  </a:extLst>
                </p:cNvPr>
                <p:cNvSpPr>
                  <a:spLocks/>
                </p:cNvSpPr>
                <p:nvPr/>
              </p:nvSpPr>
              <p:spPr bwMode="auto">
                <a:xfrm>
                  <a:off x="8880475" y="5067301"/>
                  <a:ext cx="69850" cy="47625"/>
                </a:xfrm>
                <a:custGeom>
                  <a:avLst/>
                  <a:gdLst>
                    <a:gd name="T0" fmla="*/ 58 w 92"/>
                    <a:gd name="T1" fmla="*/ 24 h 65"/>
                    <a:gd name="T2" fmla="*/ 37 w 92"/>
                    <a:gd name="T3" fmla="*/ 3 h 65"/>
                    <a:gd name="T4" fmla="*/ 4 w 92"/>
                    <a:gd name="T5" fmla="*/ 25 h 65"/>
                    <a:gd name="T6" fmla="*/ 25 w 92"/>
                    <a:gd name="T7" fmla="*/ 58 h 65"/>
                    <a:gd name="T8" fmla="*/ 53 w 92"/>
                    <a:gd name="T9" fmla="*/ 47 h 65"/>
                    <a:gd name="T10" fmla="*/ 81 w 92"/>
                    <a:gd name="T11" fmla="*/ 58 h 65"/>
                    <a:gd name="T12" fmla="*/ 85 w 92"/>
                    <a:gd name="T13" fmla="*/ 20 h 65"/>
                    <a:gd name="T14" fmla="*/ 58 w 92"/>
                    <a:gd name="T15" fmla="*/ 2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65">
                      <a:moveTo>
                        <a:pt x="58" y="24"/>
                      </a:moveTo>
                      <a:cubicBezTo>
                        <a:pt x="55" y="14"/>
                        <a:pt x="48" y="6"/>
                        <a:pt x="37" y="3"/>
                      </a:cubicBezTo>
                      <a:cubicBezTo>
                        <a:pt x="22" y="0"/>
                        <a:pt x="7" y="10"/>
                        <a:pt x="4" y="25"/>
                      </a:cubicBezTo>
                      <a:cubicBezTo>
                        <a:pt x="0" y="40"/>
                        <a:pt x="10" y="55"/>
                        <a:pt x="25" y="58"/>
                      </a:cubicBezTo>
                      <a:cubicBezTo>
                        <a:pt x="36" y="60"/>
                        <a:pt x="47" y="56"/>
                        <a:pt x="53" y="47"/>
                      </a:cubicBezTo>
                      <a:cubicBezTo>
                        <a:pt x="61" y="56"/>
                        <a:pt x="72" y="65"/>
                        <a:pt x="81" y="58"/>
                      </a:cubicBezTo>
                      <a:cubicBezTo>
                        <a:pt x="90" y="51"/>
                        <a:pt x="92" y="30"/>
                        <a:pt x="85" y="20"/>
                      </a:cubicBezTo>
                      <a:cubicBezTo>
                        <a:pt x="78" y="11"/>
                        <a:pt x="67" y="17"/>
                        <a:pt x="5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774">
                  <a:extLst>
                    <a:ext uri="{FF2B5EF4-FFF2-40B4-BE49-F238E27FC236}">
                      <a16:creationId xmlns:a16="http://schemas.microsoft.com/office/drawing/2014/main" id="{61EA393F-3B48-5743-BB44-897A7DF6B9BB}"/>
                    </a:ext>
                  </a:extLst>
                </p:cNvPr>
                <p:cNvSpPr>
                  <a:spLocks/>
                </p:cNvSpPr>
                <p:nvPr/>
              </p:nvSpPr>
              <p:spPr bwMode="auto">
                <a:xfrm>
                  <a:off x="8643938" y="5099051"/>
                  <a:ext cx="39688" cy="36513"/>
                </a:xfrm>
                <a:custGeom>
                  <a:avLst/>
                  <a:gdLst>
                    <a:gd name="T0" fmla="*/ 28 w 51"/>
                    <a:gd name="T1" fmla="*/ 2 h 50"/>
                    <a:gd name="T2" fmla="*/ 3 w 51"/>
                    <a:gd name="T3" fmla="*/ 14 h 50"/>
                    <a:gd name="T4" fmla="*/ 18 w 51"/>
                    <a:gd name="T5" fmla="*/ 48 h 50"/>
                    <a:gd name="T6" fmla="*/ 49 w 51"/>
                    <a:gd name="T7" fmla="*/ 24 h 50"/>
                    <a:gd name="T8" fmla="*/ 28 w 51"/>
                    <a:gd name="T9" fmla="*/ 2 h 50"/>
                  </a:gdLst>
                  <a:ahLst/>
                  <a:cxnLst>
                    <a:cxn ang="0">
                      <a:pos x="T0" y="T1"/>
                    </a:cxn>
                    <a:cxn ang="0">
                      <a:pos x="T2" y="T3"/>
                    </a:cxn>
                    <a:cxn ang="0">
                      <a:pos x="T4" y="T5"/>
                    </a:cxn>
                    <a:cxn ang="0">
                      <a:pos x="T6" y="T7"/>
                    </a:cxn>
                    <a:cxn ang="0">
                      <a:pos x="T8" y="T9"/>
                    </a:cxn>
                  </a:cxnLst>
                  <a:rect l="0" t="0" r="r" b="b"/>
                  <a:pathLst>
                    <a:path w="51" h="50">
                      <a:moveTo>
                        <a:pt x="28" y="2"/>
                      </a:moveTo>
                      <a:cubicBezTo>
                        <a:pt x="17" y="0"/>
                        <a:pt x="5" y="2"/>
                        <a:pt x="3" y="14"/>
                      </a:cubicBezTo>
                      <a:cubicBezTo>
                        <a:pt x="0" y="25"/>
                        <a:pt x="7" y="45"/>
                        <a:pt x="18" y="48"/>
                      </a:cubicBezTo>
                      <a:cubicBezTo>
                        <a:pt x="30" y="50"/>
                        <a:pt x="46" y="36"/>
                        <a:pt x="49" y="24"/>
                      </a:cubicBezTo>
                      <a:cubicBezTo>
                        <a:pt x="51" y="12"/>
                        <a:pt x="40" y="5"/>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775">
                  <a:extLst>
                    <a:ext uri="{FF2B5EF4-FFF2-40B4-BE49-F238E27FC236}">
                      <a16:creationId xmlns:a16="http://schemas.microsoft.com/office/drawing/2014/main" id="{4BFF541F-333C-E446-840E-8303280DEB2B}"/>
                    </a:ext>
                  </a:extLst>
                </p:cNvPr>
                <p:cNvSpPr>
                  <a:spLocks/>
                </p:cNvSpPr>
                <p:nvPr/>
              </p:nvSpPr>
              <p:spPr bwMode="auto">
                <a:xfrm>
                  <a:off x="8791575" y="4429126"/>
                  <a:ext cx="38100" cy="38100"/>
                </a:xfrm>
                <a:custGeom>
                  <a:avLst/>
                  <a:gdLst>
                    <a:gd name="T0" fmla="*/ 18 w 51"/>
                    <a:gd name="T1" fmla="*/ 48 h 51"/>
                    <a:gd name="T2" fmla="*/ 49 w 51"/>
                    <a:gd name="T3" fmla="*/ 24 h 51"/>
                    <a:gd name="T4" fmla="*/ 28 w 51"/>
                    <a:gd name="T5" fmla="*/ 3 h 51"/>
                    <a:gd name="T6" fmla="*/ 3 w 51"/>
                    <a:gd name="T7" fmla="*/ 14 h 51"/>
                    <a:gd name="T8" fmla="*/ 18 w 51"/>
                    <a:gd name="T9" fmla="*/ 48 h 51"/>
                  </a:gdLst>
                  <a:ahLst/>
                  <a:cxnLst>
                    <a:cxn ang="0">
                      <a:pos x="T0" y="T1"/>
                    </a:cxn>
                    <a:cxn ang="0">
                      <a:pos x="T2" y="T3"/>
                    </a:cxn>
                    <a:cxn ang="0">
                      <a:pos x="T4" y="T5"/>
                    </a:cxn>
                    <a:cxn ang="0">
                      <a:pos x="T6" y="T7"/>
                    </a:cxn>
                    <a:cxn ang="0">
                      <a:pos x="T8" y="T9"/>
                    </a:cxn>
                  </a:cxnLst>
                  <a:rect l="0" t="0" r="r" b="b"/>
                  <a:pathLst>
                    <a:path w="51" h="51">
                      <a:moveTo>
                        <a:pt x="18" y="48"/>
                      </a:moveTo>
                      <a:cubicBezTo>
                        <a:pt x="30" y="51"/>
                        <a:pt x="46" y="36"/>
                        <a:pt x="49" y="24"/>
                      </a:cubicBezTo>
                      <a:cubicBezTo>
                        <a:pt x="51" y="13"/>
                        <a:pt x="40" y="6"/>
                        <a:pt x="28" y="3"/>
                      </a:cubicBezTo>
                      <a:cubicBezTo>
                        <a:pt x="17" y="0"/>
                        <a:pt x="5" y="2"/>
                        <a:pt x="3" y="14"/>
                      </a:cubicBezTo>
                      <a:cubicBezTo>
                        <a:pt x="0" y="26"/>
                        <a:pt x="7" y="46"/>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776">
                  <a:extLst>
                    <a:ext uri="{FF2B5EF4-FFF2-40B4-BE49-F238E27FC236}">
                      <a16:creationId xmlns:a16="http://schemas.microsoft.com/office/drawing/2014/main" id="{FDE1531D-D482-7041-B1F4-372F6E571E08}"/>
                    </a:ext>
                  </a:extLst>
                </p:cNvPr>
                <p:cNvSpPr>
                  <a:spLocks/>
                </p:cNvSpPr>
                <p:nvPr/>
              </p:nvSpPr>
              <p:spPr bwMode="auto">
                <a:xfrm>
                  <a:off x="8280400" y="4545013"/>
                  <a:ext cx="39688" cy="36513"/>
                </a:xfrm>
                <a:custGeom>
                  <a:avLst/>
                  <a:gdLst>
                    <a:gd name="T0" fmla="*/ 18 w 51"/>
                    <a:gd name="T1" fmla="*/ 48 h 50"/>
                    <a:gd name="T2" fmla="*/ 48 w 51"/>
                    <a:gd name="T3" fmla="*/ 24 h 50"/>
                    <a:gd name="T4" fmla="*/ 28 w 51"/>
                    <a:gd name="T5" fmla="*/ 2 h 50"/>
                    <a:gd name="T6" fmla="*/ 2 w 51"/>
                    <a:gd name="T7" fmla="*/ 14 h 50"/>
                    <a:gd name="T8" fmla="*/ 18 w 51"/>
                    <a:gd name="T9" fmla="*/ 48 h 50"/>
                  </a:gdLst>
                  <a:ahLst/>
                  <a:cxnLst>
                    <a:cxn ang="0">
                      <a:pos x="T0" y="T1"/>
                    </a:cxn>
                    <a:cxn ang="0">
                      <a:pos x="T2" y="T3"/>
                    </a:cxn>
                    <a:cxn ang="0">
                      <a:pos x="T4" y="T5"/>
                    </a:cxn>
                    <a:cxn ang="0">
                      <a:pos x="T6" y="T7"/>
                    </a:cxn>
                    <a:cxn ang="0">
                      <a:pos x="T8" y="T9"/>
                    </a:cxn>
                  </a:cxnLst>
                  <a:rect l="0" t="0" r="r" b="b"/>
                  <a:pathLst>
                    <a:path w="51" h="50">
                      <a:moveTo>
                        <a:pt x="18" y="48"/>
                      </a:moveTo>
                      <a:cubicBezTo>
                        <a:pt x="29" y="50"/>
                        <a:pt x="46" y="35"/>
                        <a:pt x="48" y="24"/>
                      </a:cubicBezTo>
                      <a:cubicBezTo>
                        <a:pt x="51" y="12"/>
                        <a:pt x="40" y="5"/>
                        <a:pt x="28" y="2"/>
                      </a:cubicBezTo>
                      <a:cubicBezTo>
                        <a:pt x="16" y="0"/>
                        <a:pt x="5" y="2"/>
                        <a:pt x="2" y="14"/>
                      </a:cubicBezTo>
                      <a:cubicBezTo>
                        <a:pt x="0" y="25"/>
                        <a:pt x="6" y="45"/>
                        <a:pt x="1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777">
                  <a:extLst>
                    <a:ext uri="{FF2B5EF4-FFF2-40B4-BE49-F238E27FC236}">
                      <a16:creationId xmlns:a16="http://schemas.microsoft.com/office/drawing/2014/main" id="{B9C7F403-5449-E543-B4B3-67EBEB86A998}"/>
                    </a:ext>
                  </a:extLst>
                </p:cNvPr>
                <p:cNvSpPr>
                  <a:spLocks/>
                </p:cNvSpPr>
                <p:nvPr/>
              </p:nvSpPr>
              <p:spPr bwMode="auto">
                <a:xfrm>
                  <a:off x="8362950" y="5038726"/>
                  <a:ext cx="44450" cy="57150"/>
                </a:xfrm>
                <a:custGeom>
                  <a:avLst/>
                  <a:gdLst>
                    <a:gd name="T0" fmla="*/ 25 w 59"/>
                    <a:gd name="T1" fmla="*/ 69 h 76"/>
                    <a:gd name="T2" fmla="*/ 44 w 59"/>
                    <a:gd name="T3" fmla="*/ 62 h 76"/>
                    <a:gd name="T4" fmla="*/ 49 w 59"/>
                    <a:gd name="T5" fmla="*/ 36 h 76"/>
                    <a:gd name="T6" fmla="*/ 48 w 59"/>
                    <a:gd name="T7" fmla="*/ 35 h 76"/>
                    <a:gd name="T8" fmla="*/ 49 w 59"/>
                    <a:gd name="T9" fmla="*/ 29 h 76"/>
                    <a:gd name="T10" fmla="*/ 29 w 59"/>
                    <a:gd name="T11" fmla="*/ 0 h 76"/>
                    <a:gd name="T12" fmla="*/ 0 w 59"/>
                    <a:gd name="T13" fmla="*/ 29 h 76"/>
                    <a:gd name="T14" fmla="*/ 24 w 59"/>
                    <a:gd name="T15" fmla="*/ 47 h 76"/>
                    <a:gd name="T16" fmla="*/ 25 w 59"/>
                    <a:gd name="T17" fmla="*/ 6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6">
                      <a:moveTo>
                        <a:pt x="25" y="69"/>
                      </a:moveTo>
                      <a:cubicBezTo>
                        <a:pt x="35" y="76"/>
                        <a:pt x="37" y="72"/>
                        <a:pt x="44" y="62"/>
                      </a:cubicBezTo>
                      <a:cubicBezTo>
                        <a:pt x="51" y="52"/>
                        <a:pt x="59" y="43"/>
                        <a:pt x="49" y="36"/>
                      </a:cubicBezTo>
                      <a:cubicBezTo>
                        <a:pt x="49" y="35"/>
                        <a:pt x="48" y="35"/>
                        <a:pt x="48" y="35"/>
                      </a:cubicBezTo>
                      <a:cubicBezTo>
                        <a:pt x="49" y="33"/>
                        <a:pt x="49" y="31"/>
                        <a:pt x="49" y="29"/>
                      </a:cubicBezTo>
                      <a:cubicBezTo>
                        <a:pt x="49" y="17"/>
                        <a:pt x="41" y="0"/>
                        <a:pt x="29" y="0"/>
                      </a:cubicBezTo>
                      <a:cubicBezTo>
                        <a:pt x="17" y="0"/>
                        <a:pt x="0" y="17"/>
                        <a:pt x="0" y="29"/>
                      </a:cubicBezTo>
                      <a:cubicBezTo>
                        <a:pt x="0" y="39"/>
                        <a:pt x="13" y="46"/>
                        <a:pt x="24" y="47"/>
                      </a:cubicBezTo>
                      <a:cubicBezTo>
                        <a:pt x="17" y="57"/>
                        <a:pt x="15" y="62"/>
                        <a:pt x="25"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778">
                  <a:extLst>
                    <a:ext uri="{FF2B5EF4-FFF2-40B4-BE49-F238E27FC236}">
                      <a16:creationId xmlns:a16="http://schemas.microsoft.com/office/drawing/2014/main" id="{9329D0E3-3B19-BF4E-96A0-A59785BF4B05}"/>
                    </a:ext>
                  </a:extLst>
                </p:cNvPr>
                <p:cNvSpPr>
                  <a:spLocks/>
                </p:cNvSpPr>
                <p:nvPr/>
              </p:nvSpPr>
              <p:spPr bwMode="auto">
                <a:xfrm>
                  <a:off x="8037513" y="4768851"/>
                  <a:ext cx="33338" cy="36513"/>
                </a:xfrm>
                <a:custGeom>
                  <a:avLst/>
                  <a:gdLst>
                    <a:gd name="T0" fmla="*/ 8 w 43"/>
                    <a:gd name="T1" fmla="*/ 19 h 48"/>
                    <a:gd name="T2" fmla="*/ 9 w 43"/>
                    <a:gd name="T3" fmla="*/ 41 h 48"/>
                    <a:gd name="T4" fmla="*/ 29 w 43"/>
                    <a:gd name="T5" fmla="*/ 34 h 48"/>
                    <a:gd name="T6" fmla="*/ 34 w 43"/>
                    <a:gd name="T7" fmla="*/ 7 h 48"/>
                    <a:gd name="T8" fmla="*/ 8 w 43"/>
                    <a:gd name="T9" fmla="*/ 19 h 48"/>
                  </a:gdLst>
                  <a:ahLst/>
                  <a:cxnLst>
                    <a:cxn ang="0">
                      <a:pos x="T0" y="T1"/>
                    </a:cxn>
                    <a:cxn ang="0">
                      <a:pos x="T2" y="T3"/>
                    </a:cxn>
                    <a:cxn ang="0">
                      <a:pos x="T4" y="T5"/>
                    </a:cxn>
                    <a:cxn ang="0">
                      <a:pos x="T6" y="T7"/>
                    </a:cxn>
                    <a:cxn ang="0">
                      <a:pos x="T8" y="T9"/>
                    </a:cxn>
                  </a:cxnLst>
                  <a:rect l="0" t="0" r="r" b="b"/>
                  <a:pathLst>
                    <a:path w="43" h="48">
                      <a:moveTo>
                        <a:pt x="8" y="19"/>
                      </a:moveTo>
                      <a:cubicBezTo>
                        <a:pt x="1" y="28"/>
                        <a:pt x="0" y="34"/>
                        <a:pt x="9" y="41"/>
                      </a:cubicBezTo>
                      <a:cubicBezTo>
                        <a:pt x="19" y="48"/>
                        <a:pt x="22" y="43"/>
                        <a:pt x="29" y="34"/>
                      </a:cubicBezTo>
                      <a:cubicBezTo>
                        <a:pt x="36" y="24"/>
                        <a:pt x="43" y="14"/>
                        <a:pt x="34" y="7"/>
                      </a:cubicBezTo>
                      <a:cubicBezTo>
                        <a:pt x="24" y="0"/>
                        <a:pt x="15" y="9"/>
                        <a:pt x="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779">
                  <a:extLst>
                    <a:ext uri="{FF2B5EF4-FFF2-40B4-BE49-F238E27FC236}">
                      <a16:creationId xmlns:a16="http://schemas.microsoft.com/office/drawing/2014/main" id="{5BC1F022-9A0E-B74C-A4DE-0E92F99725C5}"/>
                    </a:ext>
                  </a:extLst>
                </p:cNvPr>
                <p:cNvSpPr>
                  <a:spLocks/>
                </p:cNvSpPr>
                <p:nvPr/>
              </p:nvSpPr>
              <p:spPr bwMode="auto">
                <a:xfrm>
                  <a:off x="8413750" y="5086351"/>
                  <a:ext cx="41275" cy="31750"/>
                </a:xfrm>
                <a:custGeom>
                  <a:avLst/>
                  <a:gdLst>
                    <a:gd name="T0" fmla="*/ 23 w 54"/>
                    <a:gd name="T1" fmla="*/ 4 h 42"/>
                    <a:gd name="T2" fmla="*/ 2 w 54"/>
                    <a:gd name="T3" fmla="*/ 23 h 42"/>
                    <a:gd name="T4" fmla="*/ 31 w 54"/>
                    <a:gd name="T5" fmla="*/ 40 h 42"/>
                    <a:gd name="T6" fmla="*/ 52 w 54"/>
                    <a:gd name="T7" fmla="*/ 12 h 42"/>
                    <a:gd name="T8" fmla="*/ 23 w 54"/>
                    <a:gd name="T9" fmla="*/ 4 h 42"/>
                  </a:gdLst>
                  <a:ahLst/>
                  <a:cxnLst>
                    <a:cxn ang="0">
                      <a:pos x="T0" y="T1"/>
                    </a:cxn>
                    <a:cxn ang="0">
                      <a:pos x="T2" y="T3"/>
                    </a:cxn>
                    <a:cxn ang="0">
                      <a:pos x="T4" y="T5"/>
                    </a:cxn>
                    <a:cxn ang="0">
                      <a:pos x="T6" y="T7"/>
                    </a:cxn>
                    <a:cxn ang="0">
                      <a:pos x="T8" y="T9"/>
                    </a:cxn>
                  </a:cxnLst>
                  <a:rect l="0" t="0" r="r" b="b"/>
                  <a:pathLst>
                    <a:path w="54" h="42">
                      <a:moveTo>
                        <a:pt x="23" y="4"/>
                      </a:moveTo>
                      <a:cubicBezTo>
                        <a:pt x="11" y="7"/>
                        <a:pt x="0" y="11"/>
                        <a:pt x="2" y="23"/>
                      </a:cubicBezTo>
                      <a:cubicBezTo>
                        <a:pt x="5" y="34"/>
                        <a:pt x="19" y="42"/>
                        <a:pt x="31" y="40"/>
                      </a:cubicBezTo>
                      <a:cubicBezTo>
                        <a:pt x="42" y="37"/>
                        <a:pt x="54" y="23"/>
                        <a:pt x="52" y="12"/>
                      </a:cubicBezTo>
                      <a:cubicBezTo>
                        <a:pt x="49" y="0"/>
                        <a:pt x="34" y="2"/>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780">
                  <a:extLst>
                    <a:ext uri="{FF2B5EF4-FFF2-40B4-BE49-F238E27FC236}">
                      <a16:creationId xmlns:a16="http://schemas.microsoft.com/office/drawing/2014/main" id="{F1E68D53-2213-E442-9867-4A592735D90C}"/>
                    </a:ext>
                  </a:extLst>
                </p:cNvPr>
                <p:cNvSpPr>
                  <a:spLocks/>
                </p:cNvSpPr>
                <p:nvPr/>
              </p:nvSpPr>
              <p:spPr bwMode="auto">
                <a:xfrm>
                  <a:off x="8369300" y="5114926"/>
                  <a:ext cx="38100" cy="47625"/>
                </a:xfrm>
                <a:custGeom>
                  <a:avLst/>
                  <a:gdLst>
                    <a:gd name="T0" fmla="*/ 16 w 50"/>
                    <a:gd name="T1" fmla="*/ 4 h 62"/>
                    <a:gd name="T2" fmla="*/ 3 w 50"/>
                    <a:gd name="T3" fmla="*/ 40 h 62"/>
                    <a:gd name="T4" fmla="*/ 29 w 50"/>
                    <a:gd name="T5" fmla="*/ 59 h 62"/>
                    <a:gd name="T6" fmla="*/ 47 w 50"/>
                    <a:gd name="T7" fmla="*/ 30 h 62"/>
                    <a:gd name="T8" fmla="*/ 16 w 50"/>
                    <a:gd name="T9" fmla="*/ 4 h 62"/>
                  </a:gdLst>
                  <a:ahLst/>
                  <a:cxnLst>
                    <a:cxn ang="0">
                      <a:pos x="T0" y="T1"/>
                    </a:cxn>
                    <a:cxn ang="0">
                      <a:pos x="T2" y="T3"/>
                    </a:cxn>
                    <a:cxn ang="0">
                      <a:pos x="T4" y="T5"/>
                    </a:cxn>
                    <a:cxn ang="0">
                      <a:pos x="T6" y="T7"/>
                    </a:cxn>
                    <a:cxn ang="0">
                      <a:pos x="T8" y="T9"/>
                    </a:cxn>
                  </a:cxnLst>
                  <a:rect l="0" t="0" r="r" b="b"/>
                  <a:pathLst>
                    <a:path w="50" h="62">
                      <a:moveTo>
                        <a:pt x="16" y="4"/>
                      </a:moveTo>
                      <a:cubicBezTo>
                        <a:pt x="3" y="7"/>
                        <a:pt x="0" y="26"/>
                        <a:pt x="3" y="40"/>
                      </a:cubicBezTo>
                      <a:cubicBezTo>
                        <a:pt x="6" y="54"/>
                        <a:pt x="15" y="62"/>
                        <a:pt x="29" y="59"/>
                      </a:cubicBezTo>
                      <a:cubicBezTo>
                        <a:pt x="43" y="56"/>
                        <a:pt x="50" y="44"/>
                        <a:pt x="47" y="30"/>
                      </a:cubicBezTo>
                      <a:cubicBezTo>
                        <a:pt x="44" y="16"/>
                        <a:pt x="30" y="0"/>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781">
                  <a:extLst>
                    <a:ext uri="{FF2B5EF4-FFF2-40B4-BE49-F238E27FC236}">
                      <a16:creationId xmlns:a16="http://schemas.microsoft.com/office/drawing/2014/main" id="{F3D7A27C-37FF-AE44-A0B5-FE750AAA3D53}"/>
                    </a:ext>
                  </a:extLst>
                </p:cNvPr>
                <p:cNvSpPr>
                  <a:spLocks/>
                </p:cNvSpPr>
                <p:nvPr/>
              </p:nvSpPr>
              <p:spPr bwMode="auto">
                <a:xfrm>
                  <a:off x="8137525" y="4654551"/>
                  <a:ext cx="38100" cy="46038"/>
                </a:xfrm>
                <a:custGeom>
                  <a:avLst/>
                  <a:gdLst>
                    <a:gd name="T0" fmla="*/ 30 w 50"/>
                    <a:gd name="T1" fmla="*/ 59 h 62"/>
                    <a:gd name="T2" fmla="*/ 47 w 50"/>
                    <a:gd name="T3" fmla="*/ 29 h 62"/>
                    <a:gd name="T4" fmla="*/ 17 w 50"/>
                    <a:gd name="T5" fmla="*/ 3 h 62"/>
                    <a:gd name="T6" fmla="*/ 4 w 50"/>
                    <a:gd name="T7" fmla="*/ 39 h 62"/>
                    <a:gd name="T8" fmla="*/ 30 w 50"/>
                    <a:gd name="T9" fmla="*/ 59 h 62"/>
                  </a:gdLst>
                  <a:ahLst/>
                  <a:cxnLst>
                    <a:cxn ang="0">
                      <a:pos x="T0" y="T1"/>
                    </a:cxn>
                    <a:cxn ang="0">
                      <a:pos x="T2" y="T3"/>
                    </a:cxn>
                    <a:cxn ang="0">
                      <a:pos x="T4" y="T5"/>
                    </a:cxn>
                    <a:cxn ang="0">
                      <a:pos x="T6" y="T7"/>
                    </a:cxn>
                    <a:cxn ang="0">
                      <a:pos x="T8" y="T9"/>
                    </a:cxn>
                  </a:cxnLst>
                  <a:rect l="0" t="0" r="r" b="b"/>
                  <a:pathLst>
                    <a:path w="50" h="62">
                      <a:moveTo>
                        <a:pt x="30" y="59"/>
                      </a:moveTo>
                      <a:cubicBezTo>
                        <a:pt x="43" y="56"/>
                        <a:pt x="50" y="43"/>
                        <a:pt x="47" y="29"/>
                      </a:cubicBezTo>
                      <a:cubicBezTo>
                        <a:pt x="44" y="16"/>
                        <a:pt x="31" y="0"/>
                        <a:pt x="17" y="3"/>
                      </a:cubicBezTo>
                      <a:cubicBezTo>
                        <a:pt x="3" y="6"/>
                        <a:pt x="0" y="25"/>
                        <a:pt x="4" y="39"/>
                      </a:cubicBezTo>
                      <a:cubicBezTo>
                        <a:pt x="7" y="53"/>
                        <a:pt x="16" y="62"/>
                        <a:pt x="3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782">
                  <a:extLst>
                    <a:ext uri="{FF2B5EF4-FFF2-40B4-BE49-F238E27FC236}">
                      <a16:creationId xmlns:a16="http://schemas.microsoft.com/office/drawing/2014/main" id="{4EC10EB0-A24E-DC4D-BBBD-06514C3A2179}"/>
                    </a:ext>
                  </a:extLst>
                </p:cNvPr>
                <p:cNvSpPr>
                  <a:spLocks/>
                </p:cNvSpPr>
                <p:nvPr/>
              </p:nvSpPr>
              <p:spPr bwMode="auto">
                <a:xfrm>
                  <a:off x="8529638" y="4552951"/>
                  <a:ext cx="38100" cy="46038"/>
                </a:xfrm>
                <a:custGeom>
                  <a:avLst/>
                  <a:gdLst>
                    <a:gd name="T0" fmla="*/ 29 w 50"/>
                    <a:gd name="T1" fmla="*/ 59 h 62"/>
                    <a:gd name="T2" fmla="*/ 47 w 50"/>
                    <a:gd name="T3" fmla="*/ 30 h 62"/>
                    <a:gd name="T4" fmla="*/ 17 w 50"/>
                    <a:gd name="T5" fmla="*/ 3 h 62"/>
                    <a:gd name="T6" fmla="*/ 3 w 50"/>
                    <a:gd name="T7" fmla="*/ 40 h 62"/>
                    <a:gd name="T8" fmla="*/ 29 w 50"/>
                    <a:gd name="T9" fmla="*/ 59 h 62"/>
                  </a:gdLst>
                  <a:ahLst/>
                  <a:cxnLst>
                    <a:cxn ang="0">
                      <a:pos x="T0" y="T1"/>
                    </a:cxn>
                    <a:cxn ang="0">
                      <a:pos x="T2" y="T3"/>
                    </a:cxn>
                    <a:cxn ang="0">
                      <a:pos x="T4" y="T5"/>
                    </a:cxn>
                    <a:cxn ang="0">
                      <a:pos x="T6" y="T7"/>
                    </a:cxn>
                    <a:cxn ang="0">
                      <a:pos x="T8" y="T9"/>
                    </a:cxn>
                  </a:cxnLst>
                  <a:rect l="0" t="0" r="r" b="b"/>
                  <a:pathLst>
                    <a:path w="50" h="62">
                      <a:moveTo>
                        <a:pt x="29" y="59"/>
                      </a:moveTo>
                      <a:cubicBezTo>
                        <a:pt x="43" y="56"/>
                        <a:pt x="50" y="44"/>
                        <a:pt x="47" y="30"/>
                      </a:cubicBezTo>
                      <a:cubicBezTo>
                        <a:pt x="44" y="16"/>
                        <a:pt x="31" y="0"/>
                        <a:pt x="17" y="3"/>
                      </a:cubicBezTo>
                      <a:cubicBezTo>
                        <a:pt x="3" y="6"/>
                        <a:pt x="0" y="26"/>
                        <a:pt x="3" y="40"/>
                      </a:cubicBezTo>
                      <a:cubicBezTo>
                        <a:pt x="6" y="53"/>
                        <a:pt x="15" y="62"/>
                        <a:pt x="29"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783">
                  <a:extLst>
                    <a:ext uri="{FF2B5EF4-FFF2-40B4-BE49-F238E27FC236}">
                      <a16:creationId xmlns:a16="http://schemas.microsoft.com/office/drawing/2014/main" id="{C324D836-7264-2548-8212-90AB44943C02}"/>
                    </a:ext>
                  </a:extLst>
                </p:cNvPr>
                <p:cNvSpPr>
                  <a:spLocks/>
                </p:cNvSpPr>
                <p:nvPr/>
              </p:nvSpPr>
              <p:spPr bwMode="auto">
                <a:xfrm>
                  <a:off x="8261350" y="4713288"/>
                  <a:ext cx="30163" cy="28575"/>
                </a:xfrm>
                <a:custGeom>
                  <a:avLst/>
                  <a:gdLst>
                    <a:gd name="T0" fmla="*/ 11 w 39"/>
                    <a:gd name="T1" fmla="*/ 5 h 39"/>
                    <a:gd name="T2" fmla="*/ 5 w 39"/>
                    <a:gd name="T3" fmla="*/ 29 h 39"/>
                    <a:gd name="T4" fmla="*/ 32 w 39"/>
                    <a:gd name="T5" fmla="*/ 34 h 39"/>
                    <a:gd name="T6" fmla="*/ 30 w 39"/>
                    <a:gd name="T7" fmla="*/ 11 h 39"/>
                    <a:gd name="T8" fmla="*/ 11 w 39"/>
                    <a:gd name="T9" fmla="*/ 5 h 39"/>
                  </a:gdLst>
                  <a:ahLst/>
                  <a:cxnLst>
                    <a:cxn ang="0">
                      <a:pos x="T0" y="T1"/>
                    </a:cxn>
                    <a:cxn ang="0">
                      <a:pos x="T2" y="T3"/>
                    </a:cxn>
                    <a:cxn ang="0">
                      <a:pos x="T4" y="T5"/>
                    </a:cxn>
                    <a:cxn ang="0">
                      <a:pos x="T6" y="T7"/>
                    </a:cxn>
                    <a:cxn ang="0">
                      <a:pos x="T8" y="T9"/>
                    </a:cxn>
                  </a:cxnLst>
                  <a:rect l="0" t="0" r="r" b="b"/>
                  <a:pathLst>
                    <a:path w="39" h="39">
                      <a:moveTo>
                        <a:pt x="11" y="5"/>
                      </a:moveTo>
                      <a:cubicBezTo>
                        <a:pt x="4" y="10"/>
                        <a:pt x="0" y="22"/>
                        <a:pt x="5" y="29"/>
                      </a:cubicBezTo>
                      <a:cubicBezTo>
                        <a:pt x="10" y="36"/>
                        <a:pt x="25" y="39"/>
                        <a:pt x="32" y="34"/>
                      </a:cubicBezTo>
                      <a:cubicBezTo>
                        <a:pt x="39" y="29"/>
                        <a:pt x="35" y="18"/>
                        <a:pt x="30" y="11"/>
                      </a:cubicBezTo>
                      <a:cubicBezTo>
                        <a:pt x="25" y="4"/>
                        <a:pt x="18"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784">
                  <a:extLst>
                    <a:ext uri="{FF2B5EF4-FFF2-40B4-BE49-F238E27FC236}">
                      <a16:creationId xmlns:a16="http://schemas.microsoft.com/office/drawing/2014/main" id="{BAE578E0-9E8F-2A46-B243-E49669069FFF}"/>
                    </a:ext>
                  </a:extLst>
                </p:cNvPr>
                <p:cNvSpPr>
                  <a:spLocks/>
                </p:cNvSpPr>
                <p:nvPr/>
              </p:nvSpPr>
              <p:spPr bwMode="auto">
                <a:xfrm>
                  <a:off x="8823325" y="5094288"/>
                  <a:ext cx="36513" cy="39688"/>
                </a:xfrm>
                <a:custGeom>
                  <a:avLst/>
                  <a:gdLst>
                    <a:gd name="T0" fmla="*/ 12 w 48"/>
                    <a:gd name="T1" fmla="*/ 14 h 54"/>
                    <a:gd name="T2" fmla="*/ 7 w 48"/>
                    <a:gd name="T3" fmla="*/ 34 h 54"/>
                    <a:gd name="T4" fmla="*/ 36 w 48"/>
                    <a:gd name="T5" fmla="*/ 47 h 54"/>
                    <a:gd name="T6" fmla="*/ 41 w 48"/>
                    <a:gd name="T7" fmla="*/ 9 h 54"/>
                    <a:gd name="T8" fmla="*/ 12 w 48"/>
                    <a:gd name="T9" fmla="*/ 14 h 54"/>
                  </a:gdLst>
                  <a:ahLst/>
                  <a:cxnLst>
                    <a:cxn ang="0">
                      <a:pos x="T0" y="T1"/>
                    </a:cxn>
                    <a:cxn ang="0">
                      <a:pos x="T2" y="T3"/>
                    </a:cxn>
                    <a:cxn ang="0">
                      <a:pos x="T4" y="T5"/>
                    </a:cxn>
                    <a:cxn ang="0">
                      <a:pos x="T6" y="T7"/>
                    </a:cxn>
                    <a:cxn ang="0">
                      <a:pos x="T8" y="T9"/>
                    </a:cxn>
                  </a:cxnLst>
                  <a:rect l="0" t="0" r="r" b="b"/>
                  <a:pathLst>
                    <a:path w="48" h="54">
                      <a:moveTo>
                        <a:pt x="12" y="14"/>
                      </a:moveTo>
                      <a:cubicBezTo>
                        <a:pt x="2" y="21"/>
                        <a:pt x="0" y="24"/>
                        <a:pt x="7" y="34"/>
                      </a:cubicBezTo>
                      <a:cubicBezTo>
                        <a:pt x="14" y="43"/>
                        <a:pt x="26" y="54"/>
                        <a:pt x="36" y="47"/>
                      </a:cubicBezTo>
                      <a:cubicBezTo>
                        <a:pt x="46" y="40"/>
                        <a:pt x="48" y="19"/>
                        <a:pt x="41" y="9"/>
                      </a:cubicBezTo>
                      <a:cubicBezTo>
                        <a:pt x="34" y="0"/>
                        <a:pt x="22" y="7"/>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785">
                  <a:extLst>
                    <a:ext uri="{FF2B5EF4-FFF2-40B4-BE49-F238E27FC236}">
                      <a16:creationId xmlns:a16="http://schemas.microsoft.com/office/drawing/2014/main" id="{4C35B28E-16FA-DE4D-8558-37FEA1476E40}"/>
                    </a:ext>
                  </a:extLst>
                </p:cNvPr>
                <p:cNvSpPr>
                  <a:spLocks/>
                </p:cNvSpPr>
                <p:nvPr/>
              </p:nvSpPr>
              <p:spPr bwMode="auto">
                <a:xfrm>
                  <a:off x="8310563" y="5054601"/>
                  <a:ext cx="47625" cy="44450"/>
                </a:xfrm>
                <a:custGeom>
                  <a:avLst/>
                  <a:gdLst>
                    <a:gd name="T0" fmla="*/ 12 w 63"/>
                    <a:gd name="T1" fmla="*/ 11 h 59"/>
                    <a:gd name="T2" fmla="*/ 13 w 63"/>
                    <a:gd name="T3" fmla="*/ 42 h 59"/>
                    <a:gd name="T4" fmla="*/ 40 w 63"/>
                    <a:gd name="T5" fmla="*/ 50 h 59"/>
                    <a:gd name="T6" fmla="*/ 54 w 63"/>
                    <a:gd name="T7" fmla="*/ 12 h 59"/>
                    <a:gd name="T8" fmla="*/ 12 w 63"/>
                    <a:gd name="T9" fmla="*/ 11 h 59"/>
                  </a:gdLst>
                  <a:ahLst/>
                  <a:cxnLst>
                    <a:cxn ang="0">
                      <a:pos x="T0" y="T1"/>
                    </a:cxn>
                    <a:cxn ang="0">
                      <a:pos x="T2" y="T3"/>
                    </a:cxn>
                    <a:cxn ang="0">
                      <a:pos x="T4" y="T5"/>
                    </a:cxn>
                    <a:cxn ang="0">
                      <a:pos x="T6" y="T7"/>
                    </a:cxn>
                    <a:cxn ang="0">
                      <a:pos x="T8" y="T9"/>
                    </a:cxn>
                  </a:cxnLst>
                  <a:rect l="0" t="0" r="r" b="b"/>
                  <a:pathLst>
                    <a:path w="63" h="59">
                      <a:moveTo>
                        <a:pt x="12" y="11"/>
                      </a:moveTo>
                      <a:cubicBezTo>
                        <a:pt x="0" y="20"/>
                        <a:pt x="4" y="30"/>
                        <a:pt x="13" y="42"/>
                      </a:cubicBezTo>
                      <a:cubicBezTo>
                        <a:pt x="22" y="54"/>
                        <a:pt x="28" y="59"/>
                        <a:pt x="40" y="50"/>
                      </a:cubicBezTo>
                      <a:cubicBezTo>
                        <a:pt x="53" y="41"/>
                        <a:pt x="63" y="24"/>
                        <a:pt x="54" y="12"/>
                      </a:cubicBezTo>
                      <a:cubicBezTo>
                        <a:pt x="45" y="0"/>
                        <a:pt x="24" y="2"/>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786">
                  <a:extLst>
                    <a:ext uri="{FF2B5EF4-FFF2-40B4-BE49-F238E27FC236}">
                      <a16:creationId xmlns:a16="http://schemas.microsoft.com/office/drawing/2014/main" id="{F2C4297C-F186-964B-9CA9-6ECAC2C9A417}"/>
                    </a:ext>
                  </a:extLst>
                </p:cNvPr>
                <p:cNvSpPr>
                  <a:spLocks/>
                </p:cNvSpPr>
                <p:nvPr/>
              </p:nvSpPr>
              <p:spPr bwMode="auto">
                <a:xfrm>
                  <a:off x="9018588" y="4764088"/>
                  <a:ext cx="36513" cy="33338"/>
                </a:xfrm>
                <a:custGeom>
                  <a:avLst/>
                  <a:gdLst>
                    <a:gd name="T0" fmla="*/ 1 w 47"/>
                    <a:gd name="T1" fmla="*/ 15 h 44"/>
                    <a:gd name="T2" fmla="*/ 21 w 47"/>
                    <a:gd name="T3" fmla="*/ 43 h 44"/>
                    <a:gd name="T4" fmla="*/ 46 w 47"/>
                    <a:gd name="T5" fmla="*/ 20 h 44"/>
                    <a:gd name="T6" fmla="*/ 25 w 47"/>
                    <a:gd name="T7" fmla="*/ 1 h 44"/>
                    <a:gd name="T8" fmla="*/ 1 w 47"/>
                    <a:gd name="T9" fmla="*/ 15 h 44"/>
                  </a:gdLst>
                  <a:ahLst/>
                  <a:cxnLst>
                    <a:cxn ang="0">
                      <a:pos x="T0" y="T1"/>
                    </a:cxn>
                    <a:cxn ang="0">
                      <a:pos x="T2" y="T3"/>
                    </a:cxn>
                    <a:cxn ang="0">
                      <a:pos x="T4" y="T5"/>
                    </a:cxn>
                    <a:cxn ang="0">
                      <a:pos x="T6" y="T7"/>
                    </a:cxn>
                    <a:cxn ang="0">
                      <a:pos x="T8" y="T9"/>
                    </a:cxn>
                  </a:cxnLst>
                  <a:rect l="0" t="0" r="r" b="b"/>
                  <a:pathLst>
                    <a:path w="47" h="44">
                      <a:moveTo>
                        <a:pt x="1" y="15"/>
                      </a:moveTo>
                      <a:cubicBezTo>
                        <a:pt x="0" y="26"/>
                        <a:pt x="12" y="42"/>
                        <a:pt x="21" y="43"/>
                      </a:cubicBezTo>
                      <a:cubicBezTo>
                        <a:pt x="31" y="44"/>
                        <a:pt x="46" y="31"/>
                        <a:pt x="46" y="20"/>
                      </a:cubicBezTo>
                      <a:cubicBezTo>
                        <a:pt x="47" y="9"/>
                        <a:pt x="34" y="2"/>
                        <a:pt x="25" y="1"/>
                      </a:cubicBezTo>
                      <a:cubicBezTo>
                        <a:pt x="15" y="0"/>
                        <a:pt x="1" y="4"/>
                        <a:pt x="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787">
                  <a:extLst>
                    <a:ext uri="{FF2B5EF4-FFF2-40B4-BE49-F238E27FC236}">
                      <a16:creationId xmlns:a16="http://schemas.microsoft.com/office/drawing/2014/main" id="{CB573E6A-C8C1-B240-B6EC-5FD5D02215EB}"/>
                    </a:ext>
                  </a:extLst>
                </p:cNvPr>
                <p:cNvSpPr>
                  <a:spLocks/>
                </p:cNvSpPr>
                <p:nvPr/>
              </p:nvSpPr>
              <p:spPr bwMode="auto">
                <a:xfrm>
                  <a:off x="8697913" y="4737101"/>
                  <a:ext cx="33338" cy="58738"/>
                </a:xfrm>
                <a:custGeom>
                  <a:avLst/>
                  <a:gdLst>
                    <a:gd name="T0" fmla="*/ 14 w 44"/>
                    <a:gd name="T1" fmla="*/ 2 h 79"/>
                    <a:gd name="T2" fmla="*/ 6 w 44"/>
                    <a:gd name="T3" fmla="*/ 37 h 79"/>
                    <a:gd name="T4" fmla="*/ 23 w 44"/>
                    <a:gd name="T5" fmla="*/ 77 h 79"/>
                    <a:gd name="T6" fmla="*/ 42 w 44"/>
                    <a:gd name="T7" fmla="*/ 31 h 79"/>
                    <a:gd name="T8" fmla="*/ 14 w 44"/>
                    <a:gd name="T9" fmla="*/ 2 h 79"/>
                  </a:gdLst>
                  <a:ahLst/>
                  <a:cxnLst>
                    <a:cxn ang="0">
                      <a:pos x="T0" y="T1"/>
                    </a:cxn>
                    <a:cxn ang="0">
                      <a:pos x="T2" y="T3"/>
                    </a:cxn>
                    <a:cxn ang="0">
                      <a:pos x="T4" y="T5"/>
                    </a:cxn>
                    <a:cxn ang="0">
                      <a:pos x="T6" y="T7"/>
                    </a:cxn>
                    <a:cxn ang="0">
                      <a:pos x="T8" y="T9"/>
                    </a:cxn>
                  </a:cxnLst>
                  <a:rect l="0" t="0" r="r" b="b"/>
                  <a:pathLst>
                    <a:path w="44" h="79">
                      <a:moveTo>
                        <a:pt x="14" y="2"/>
                      </a:moveTo>
                      <a:cubicBezTo>
                        <a:pt x="0" y="4"/>
                        <a:pt x="4" y="20"/>
                        <a:pt x="6" y="37"/>
                      </a:cubicBezTo>
                      <a:cubicBezTo>
                        <a:pt x="8" y="53"/>
                        <a:pt x="9" y="79"/>
                        <a:pt x="23" y="77"/>
                      </a:cubicBezTo>
                      <a:cubicBezTo>
                        <a:pt x="37" y="75"/>
                        <a:pt x="44" y="47"/>
                        <a:pt x="42" y="31"/>
                      </a:cubicBezTo>
                      <a:cubicBezTo>
                        <a:pt x="40" y="14"/>
                        <a:pt x="28" y="0"/>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9" name="Freeform 788">
                  <a:extLst>
                    <a:ext uri="{FF2B5EF4-FFF2-40B4-BE49-F238E27FC236}">
                      <a16:creationId xmlns:a16="http://schemas.microsoft.com/office/drawing/2014/main" id="{5B68194E-91D1-D147-AB2F-4B7BEA4137DC}"/>
                    </a:ext>
                  </a:extLst>
                </p:cNvPr>
                <p:cNvSpPr>
                  <a:spLocks/>
                </p:cNvSpPr>
                <p:nvPr/>
              </p:nvSpPr>
              <p:spPr bwMode="auto">
                <a:xfrm>
                  <a:off x="9158288" y="4741863"/>
                  <a:ext cx="87313" cy="79375"/>
                </a:xfrm>
                <a:custGeom>
                  <a:avLst/>
                  <a:gdLst>
                    <a:gd name="T0" fmla="*/ 28 w 114"/>
                    <a:gd name="T1" fmla="*/ 54 h 105"/>
                    <a:gd name="T2" fmla="*/ 28 w 114"/>
                    <a:gd name="T3" fmla="*/ 69 h 105"/>
                    <a:gd name="T4" fmla="*/ 78 w 114"/>
                    <a:gd name="T5" fmla="*/ 100 h 105"/>
                    <a:gd name="T6" fmla="*/ 109 w 114"/>
                    <a:gd name="T7" fmla="*/ 51 h 105"/>
                    <a:gd name="T8" fmla="*/ 60 w 114"/>
                    <a:gd name="T9" fmla="*/ 19 h 105"/>
                    <a:gd name="T10" fmla="*/ 45 w 114"/>
                    <a:gd name="T11" fmla="*/ 25 h 105"/>
                    <a:gd name="T12" fmla="*/ 45 w 114"/>
                    <a:gd name="T13" fmla="*/ 24 h 105"/>
                    <a:gd name="T14" fmla="*/ 21 w 114"/>
                    <a:gd name="T15" fmla="*/ 2 h 105"/>
                    <a:gd name="T16" fmla="*/ 1 w 114"/>
                    <a:gd name="T17" fmla="*/ 30 h 105"/>
                    <a:gd name="T18" fmla="*/ 28 w 114"/>
                    <a:gd name="T19" fmla="*/ 5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05">
                      <a:moveTo>
                        <a:pt x="28" y="54"/>
                      </a:moveTo>
                      <a:cubicBezTo>
                        <a:pt x="27" y="59"/>
                        <a:pt x="27" y="64"/>
                        <a:pt x="28" y="69"/>
                      </a:cubicBezTo>
                      <a:cubicBezTo>
                        <a:pt x="33" y="91"/>
                        <a:pt x="55" y="105"/>
                        <a:pt x="78" y="100"/>
                      </a:cubicBezTo>
                      <a:cubicBezTo>
                        <a:pt x="100" y="95"/>
                        <a:pt x="114" y="73"/>
                        <a:pt x="109" y="51"/>
                      </a:cubicBezTo>
                      <a:cubicBezTo>
                        <a:pt x="104" y="28"/>
                        <a:pt x="82" y="14"/>
                        <a:pt x="60" y="19"/>
                      </a:cubicBezTo>
                      <a:cubicBezTo>
                        <a:pt x="54" y="20"/>
                        <a:pt x="50" y="22"/>
                        <a:pt x="45" y="25"/>
                      </a:cubicBezTo>
                      <a:cubicBezTo>
                        <a:pt x="45" y="25"/>
                        <a:pt x="46" y="25"/>
                        <a:pt x="45" y="24"/>
                      </a:cubicBezTo>
                      <a:cubicBezTo>
                        <a:pt x="44" y="13"/>
                        <a:pt x="31" y="0"/>
                        <a:pt x="21" y="2"/>
                      </a:cubicBezTo>
                      <a:cubicBezTo>
                        <a:pt x="12" y="3"/>
                        <a:pt x="0" y="19"/>
                        <a:pt x="1" y="30"/>
                      </a:cubicBezTo>
                      <a:cubicBezTo>
                        <a:pt x="2" y="41"/>
                        <a:pt x="18" y="56"/>
                        <a:pt x="2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0" name="Freeform 789">
                  <a:extLst>
                    <a:ext uri="{FF2B5EF4-FFF2-40B4-BE49-F238E27FC236}">
                      <a16:creationId xmlns:a16="http://schemas.microsoft.com/office/drawing/2014/main" id="{0A2B8B2E-6988-A54F-B0D5-5B5C5170CB7F}"/>
                    </a:ext>
                  </a:extLst>
                </p:cNvPr>
                <p:cNvSpPr>
                  <a:spLocks/>
                </p:cNvSpPr>
                <p:nvPr/>
              </p:nvSpPr>
              <p:spPr bwMode="auto">
                <a:xfrm>
                  <a:off x="9161463" y="4800601"/>
                  <a:ext cx="28575" cy="41275"/>
                </a:xfrm>
                <a:custGeom>
                  <a:avLst/>
                  <a:gdLst>
                    <a:gd name="T0" fmla="*/ 18 w 38"/>
                    <a:gd name="T1" fmla="*/ 2 h 56"/>
                    <a:gd name="T2" fmla="*/ 2 w 38"/>
                    <a:gd name="T3" fmla="*/ 28 h 56"/>
                    <a:gd name="T4" fmla="*/ 24 w 38"/>
                    <a:gd name="T5" fmla="*/ 55 h 56"/>
                    <a:gd name="T6" fmla="*/ 37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7" y="4"/>
                        <a:pt x="0" y="15"/>
                        <a:pt x="2" y="28"/>
                      </a:cubicBezTo>
                      <a:cubicBezTo>
                        <a:pt x="3" y="41"/>
                        <a:pt x="13" y="56"/>
                        <a:pt x="24" y="55"/>
                      </a:cubicBezTo>
                      <a:cubicBezTo>
                        <a:pt x="35" y="53"/>
                        <a:pt x="38" y="35"/>
                        <a:pt x="37"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790">
                  <a:extLst>
                    <a:ext uri="{FF2B5EF4-FFF2-40B4-BE49-F238E27FC236}">
                      <a16:creationId xmlns:a16="http://schemas.microsoft.com/office/drawing/2014/main" id="{07D7ED98-F510-9C4E-B10B-B0E63BD503C3}"/>
                    </a:ext>
                  </a:extLst>
                </p:cNvPr>
                <p:cNvSpPr>
                  <a:spLocks/>
                </p:cNvSpPr>
                <p:nvPr/>
              </p:nvSpPr>
              <p:spPr bwMode="auto">
                <a:xfrm>
                  <a:off x="8966200" y="4710113"/>
                  <a:ext cx="30163" cy="41275"/>
                </a:xfrm>
                <a:custGeom>
                  <a:avLst/>
                  <a:gdLst>
                    <a:gd name="T0" fmla="*/ 18 w 38"/>
                    <a:gd name="T1" fmla="*/ 2 h 56"/>
                    <a:gd name="T2" fmla="*/ 2 w 38"/>
                    <a:gd name="T3" fmla="*/ 28 h 56"/>
                    <a:gd name="T4" fmla="*/ 24 w 38"/>
                    <a:gd name="T5" fmla="*/ 55 h 56"/>
                    <a:gd name="T6" fmla="*/ 36 w 38"/>
                    <a:gd name="T7" fmla="*/ 22 h 56"/>
                    <a:gd name="T8" fmla="*/ 18 w 38"/>
                    <a:gd name="T9" fmla="*/ 2 h 56"/>
                  </a:gdLst>
                  <a:ahLst/>
                  <a:cxnLst>
                    <a:cxn ang="0">
                      <a:pos x="T0" y="T1"/>
                    </a:cxn>
                    <a:cxn ang="0">
                      <a:pos x="T2" y="T3"/>
                    </a:cxn>
                    <a:cxn ang="0">
                      <a:pos x="T4" y="T5"/>
                    </a:cxn>
                    <a:cxn ang="0">
                      <a:pos x="T6" y="T7"/>
                    </a:cxn>
                    <a:cxn ang="0">
                      <a:pos x="T8" y="T9"/>
                    </a:cxn>
                  </a:cxnLst>
                  <a:rect l="0" t="0" r="r" b="b"/>
                  <a:pathLst>
                    <a:path w="38" h="56">
                      <a:moveTo>
                        <a:pt x="18" y="2"/>
                      </a:moveTo>
                      <a:cubicBezTo>
                        <a:pt x="6" y="4"/>
                        <a:pt x="0" y="15"/>
                        <a:pt x="2" y="28"/>
                      </a:cubicBezTo>
                      <a:cubicBezTo>
                        <a:pt x="3" y="41"/>
                        <a:pt x="12" y="56"/>
                        <a:pt x="24" y="55"/>
                      </a:cubicBezTo>
                      <a:cubicBezTo>
                        <a:pt x="35" y="53"/>
                        <a:pt x="38" y="35"/>
                        <a:pt x="36" y="22"/>
                      </a:cubicBezTo>
                      <a:cubicBezTo>
                        <a:pt x="35" y="9"/>
                        <a:pt x="29" y="0"/>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791">
                  <a:extLst>
                    <a:ext uri="{FF2B5EF4-FFF2-40B4-BE49-F238E27FC236}">
                      <a16:creationId xmlns:a16="http://schemas.microsoft.com/office/drawing/2014/main" id="{58F7E4EE-EE1B-D247-B11C-DBB17F2AB292}"/>
                    </a:ext>
                  </a:extLst>
                </p:cNvPr>
                <p:cNvSpPr>
                  <a:spLocks noEditPoints="1"/>
                </p:cNvSpPr>
                <p:nvPr/>
              </p:nvSpPr>
              <p:spPr bwMode="auto">
                <a:xfrm>
                  <a:off x="8939213" y="4759326"/>
                  <a:ext cx="333375" cy="300038"/>
                </a:xfrm>
                <a:custGeom>
                  <a:avLst/>
                  <a:gdLst>
                    <a:gd name="T0" fmla="*/ 121 w 438"/>
                    <a:gd name="T1" fmla="*/ 160 h 401"/>
                    <a:gd name="T2" fmla="*/ 110 w 438"/>
                    <a:gd name="T3" fmla="*/ 175 h 401"/>
                    <a:gd name="T4" fmla="*/ 106 w 438"/>
                    <a:gd name="T5" fmla="*/ 171 h 401"/>
                    <a:gd name="T6" fmla="*/ 428 w 438"/>
                    <a:gd name="T7" fmla="*/ 171 h 401"/>
                    <a:gd name="T8" fmla="*/ 380 w 438"/>
                    <a:gd name="T9" fmla="*/ 165 h 401"/>
                    <a:gd name="T10" fmla="*/ 341 w 438"/>
                    <a:gd name="T11" fmla="*/ 181 h 401"/>
                    <a:gd name="T12" fmla="*/ 338 w 438"/>
                    <a:gd name="T13" fmla="*/ 199 h 401"/>
                    <a:gd name="T14" fmla="*/ 303 w 438"/>
                    <a:gd name="T15" fmla="*/ 174 h 401"/>
                    <a:gd name="T16" fmla="*/ 299 w 438"/>
                    <a:gd name="T17" fmla="*/ 149 h 401"/>
                    <a:gd name="T18" fmla="*/ 280 w 438"/>
                    <a:gd name="T19" fmla="*/ 124 h 401"/>
                    <a:gd name="T20" fmla="*/ 254 w 438"/>
                    <a:gd name="T21" fmla="*/ 72 h 401"/>
                    <a:gd name="T22" fmla="*/ 216 w 438"/>
                    <a:gd name="T23" fmla="*/ 29 h 401"/>
                    <a:gd name="T24" fmla="*/ 191 w 438"/>
                    <a:gd name="T25" fmla="*/ 69 h 401"/>
                    <a:gd name="T26" fmla="*/ 210 w 438"/>
                    <a:gd name="T27" fmla="*/ 105 h 401"/>
                    <a:gd name="T28" fmla="*/ 177 w 438"/>
                    <a:gd name="T29" fmla="*/ 108 h 401"/>
                    <a:gd name="T30" fmla="*/ 132 w 438"/>
                    <a:gd name="T31" fmla="*/ 122 h 401"/>
                    <a:gd name="T32" fmla="*/ 105 w 438"/>
                    <a:gd name="T33" fmla="*/ 104 h 401"/>
                    <a:gd name="T34" fmla="*/ 40 w 438"/>
                    <a:gd name="T35" fmla="*/ 80 h 401"/>
                    <a:gd name="T36" fmla="*/ 18 w 438"/>
                    <a:gd name="T37" fmla="*/ 100 h 401"/>
                    <a:gd name="T38" fmla="*/ 52 w 438"/>
                    <a:gd name="T39" fmla="*/ 136 h 401"/>
                    <a:gd name="T40" fmla="*/ 50 w 438"/>
                    <a:gd name="T41" fmla="*/ 186 h 401"/>
                    <a:gd name="T42" fmla="*/ 57 w 438"/>
                    <a:gd name="T43" fmla="*/ 226 h 401"/>
                    <a:gd name="T44" fmla="*/ 77 w 438"/>
                    <a:gd name="T45" fmla="*/ 246 h 401"/>
                    <a:gd name="T46" fmla="*/ 118 w 438"/>
                    <a:gd name="T47" fmla="*/ 265 h 401"/>
                    <a:gd name="T48" fmla="*/ 157 w 438"/>
                    <a:gd name="T49" fmla="*/ 253 h 401"/>
                    <a:gd name="T50" fmla="*/ 145 w 438"/>
                    <a:gd name="T51" fmla="*/ 334 h 401"/>
                    <a:gd name="T52" fmla="*/ 199 w 438"/>
                    <a:gd name="T53" fmla="*/ 389 h 401"/>
                    <a:gd name="T54" fmla="*/ 199 w 438"/>
                    <a:gd name="T55" fmla="*/ 301 h 401"/>
                    <a:gd name="T56" fmla="*/ 204 w 438"/>
                    <a:gd name="T57" fmla="*/ 236 h 401"/>
                    <a:gd name="T58" fmla="*/ 184 w 438"/>
                    <a:gd name="T59" fmla="*/ 211 h 401"/>
                    <a:gd name="T60" fmla="*/ 187 w 438"/>
                    <a:gd name="T61" fmla="*/ 180 h 401"/>
                    <a:gd name="T62" fmla="*/ 232 w 438"/>
                    <a:gd name="T63" fmla="*/ 142 h 401"/>
                    <a:gd name="T64" fmla="*/ 240 w 438"/>
                    <a:gd name="T65" fmla="*/ 129 h 401"/>
                    <a:gd name="T66" fmla="*/ 238 w 438"/>
                    <a:gd name="T67" fmla="*/ 173 h 401"/>
                    <a:gd name="T68" fmla="*/ 207 w 438"/>
                    <a:gd name="T69" fmla="*/ 181 h 401"/>
                    <a:gd name="T70" fmla="*/ 237 w 438"/>
                    <a:gd name="T71" fmla="*/ 228 h 401"/>
                    <a:gd name="T72" fmla="*/ 291 w 438"/>
                    <a:gd name="T73" fmla="*/ 172 h 401"/>
                    <a:gd name="T74" fmla="*/ 295 w 438"/>
                    <a:gd name="T75" fmla="*/ 178 h 401"/>
                    <a:gd name="T76" fmla="*/ 262 w 438"/>
                    <a:gd name="T77" fmla="*/ 259 h 401"/>
                    <a:gd name="T78" fmla="*/ 300 w 438"/>
                    <a:gd name="T79" fmla="*/ 321 h 401"/>
                    <a:gd name="T80" fmla="*/ 329 w 438"/>
                    <a:gd name="T81" fmla="*/ 263 h 401"/>
                    <a:gd name="T82" fmla="*/ 365 w 438"/>
                    <a:gd name="T83" fmla="*/ 251 h 401"/>
                    <a:gd name="T84" fmla="*/ 436 w 438"/>
                    <a:gd name="T85" fmla="*/ 23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8" h="401">
                      <a:moveTo>
                        <a:pt x="106" y="171"/>
                      </a:moveTo>
                      <a:cubicBezTo>
                        <a:pt x="109" y="166"/>
                        <a:pt x="112" y="160"/>
                        <a:pt x="113" y="152"/>
                      </a:cubicBezTo>
                      <a:cubicBezTo>
                        <a:pt x="116" y="156"/>
                        <a:pt x="118" y="158"/>
                        <a:pt x="121" y="160"/>
                      </a:cubicBezTo>
                      <a:cubicBezTo>
                        <a:pt x="122" y="162"/>
                        <a:pt x="124" y="162"/>
                        <a:pt x="125" y="163"/>
                      </a:cubicBezTo>
                      <a:cubicBezTo>
                        <a:pt x="120" y="166"/>
                        <a:pt x="115" y="170"/>
                        <a:pt x="111" y="175"/>
                      </a:cubicBezTo>
                      <a:cubicBezTo>
                        <a:pt x="110" y="175"/>
                        <a:pt x="110" y="175"/>
                        <a:pt x="110" y="175"/>
                      </a:cubicBezTo>
                      <a:cubicBezTo>
                        <a:pt x="106" y="176"/>
                        <a:pt x="103" y="178"/>
                        <a:pt x="100" y="181"/>
                      </a:cubicBezTo>
                      <a:cubicBezTo>
                        <a:pt x="99" y="180"/>
                        <a:pt x="99" y="179"/>
                        <a:pt x="98" y="178"/>
                      </a:cubicBezTo>
                      <a:cubicBezTo>
                        <a:pt x="101" y="176"/>
                        <a:pt x="104" y="173"/>
                        <a:pt x="106" y="171"/>
                      </a:cubicBezTo>
                      <a:close/>
                      <a:moveTo>
                        <a:pt x="423" y="216"/>
                      </a:moveTo>
                      <a:cubicBezTo>
                        <a:pt x="429" y="205"/>
                        <a:pt x="430" y="192"/>
                        <a:pt x="424" y="181"/>
                      </a:cubicBezTo>
                      <a:cubicBezTo>
                        <a:pt x="426" y="178"/>
                        <a:pt x="428" y="174"/>
                        <a:pt x="428" y="171"/>
                      </a:cubicBezTo>
                      <a:cubicBezTo>
                        <a:pt x="429" y="160"/>
                        <a:pt x="415" y="152"/>
                        <a:pt x="406" y="151"/>
                      </a:cubicBezTo>
                      <a:cubicBezTo>
                        <a:pt x="398" y="150"/>
                        <a:pt x="392" y="155"/>
                        <a:pt x="389" y="163"/>
                      </a:cubicBezTo>
                      <a:cubicBezTo>
                        <a:pt x="386" y="163"/>
                        <a:pt x="383" y="164"/>
                        <a:pt x="380" y="165"/>
                      </a:cubicBezTo>
                      <a:cubicBezTo>
                        <a:pt x="379" y="162"/>
                        <a:pt x="378" y="160"/>
                        <a:pt x="376" y="157"/>
                      </a:cubicBezTo>
                      <a:cubicBezTo>
                        <a:pt x="370" y="144"/>
                        <a:pt x="367" y="140"/>
                        <a:pt x="357" y="147"/>
                      </a:cubicBezTo>
                      <a:cubicBezTo>
                        <a:pt x="346" y="154"/>
                        <a:pt x="335" y="169"/>
                        <a:pt x="341" y="181"/>
                      </a:cubicBezTo>
                      <a:cubicBezTo>
                        <a:pt x="344" y="186"/>
                        <a:pt x="348" y="188"/>
                        <a:pt x="352" y="189"/>
                      </a:cubicBezTo>
                      <a:cubicBezTo>
                        <a:pt x="349" y="192"/>
                        <a:pt x="347" y="196"/>
                        <a:pt x="345" y="200"/>
                      </a:cubicBezTo>
                      <a:cubicBezTo>
                        <a:pt x="343" y="199"/>
                        <a:pt x="341" y="199"/>
                        <a:pt x="338" y="199"/>
                      </a:cubicBezTo>
                      <a:cubicBezTo>
                        <a:pt x="335" y="199"/>
                        <a:pt x="333" y="201"/>
                        <a:pt x="330" y="203"/>
                      </a:cubicBezTo>
                      <a:cubicBezTo>
                        <a:pt x="329" y="200"/>
                        <a:pt x="327" y="196"/>
                        <a:pt x="325" y="193"/>
                      </a:cubicBezTo>
                      <a:cubicBezTo>
                        <a:pt x="318" y="178"/>
                        <a:pt x="313" y="171"/>
                        <a:pt x="303" y="174"/>
                      </a:cubicBezTo>
                      <a:cubicBezTo>
                        <a:pt x="306" y="172"/>
                        <a:pt x="309" y="169"/>
                        <a:pt x="312" y="165"/>
                      </a:cubicBezTo>
                      <a:cubicBezTo>
                        <a:pt x="318" y="157"/>
                        <a:pt x="320" y="152"/>
                        <a:pt x="313" y="144"/>
                      </a:cubicBezTo>
                      <a:cubicBezTo>
                        <a:pt x="306" y="137"/>
                        <a:pt x="305" y="140"/>
                        <a:pt x="299" y="149"/>
                      </a:cubicBezTo>
                      <a:cubicBezTo>
                        <a:pt x="296" y="152"/>
                        <a:pt x="293" y="156"/>
                        <a:pt x="291" y="159"/>
                      </a:cubicBezTo>
                      <a:cubicBezTo>
                        <a:pt x="289" y="148"/>
                        <a:pt x="281" y="140"/>
                        <a:pt x="270" y="137"/>
                      </a:cubicBezTo>
                      <a:cubicBezTo>
                        <a:pt x="276" y="135"/>
                        <a:pt x="281" y="132"/>
                        <a:pt x="280" y="124"/>
                      </a:cubicBezTo>
                      <a:cubicBezTo>
                        <a:pt x="279" y="113"/>
                        <a:pt x="268" y="104"/>
                        <a:pt x="259" y="105"/>
                      </a:cubicBezTo>
                      <a:cubicBezTo>
                        <a:pt x="255" y="106"/>
                        <a:pt x="252" y="108"/>
                        <a:pt x="248" y="111"/>
                      </a:cubicBezTo>
                      <a:cubicBezTo>
                        <a:pt x="254" y="101"/>
                        <a:pt x="256" y="85"/>
                        <a:pt x="254" y="72"/>
                      </a:cubicBezTo>
                      <a:cubicBezTo>
                        <a:pt x="252" y="52"/>
                        <a:pt x="243" y="39"/>
                        <a:pt x="226" y="41"/>
                      </a:cubicBezTo>
                      <a:cubicBezTo>
                        <a:pt x="222" y="42"/>
                        <a:pt x="218" y="43"/>
                        <a:pt x="215" y="45"/>
                      </a:cubicBezTo>
                      <a:cubicBezTo>
                        <a:pt x="217" y="40"/>
                        <a:pt x="217" y="35"/>
                        <a:pt x="216" y="29"/>
                      </a:cubicBezTo>
                      <a:cubicBezTo>
                        <a:pt x="212" y="12"/>
                        <a:pt x="194" y="0"/>
                        <a:pt x="177" y="4"/>
                      </a:cubicBezTo>
                      <a:cubicBezTo>
                        <a:pt x="159" y="8"/>
                        <a:pt x="148" y="26"/>
                        <a:pt x="152" y="44"/>
                      </a:cubicBezTo>
                      <a:cubicBezTo>
                        <a:pt x="156" y="62"/>
                        <a:pt x="173" y="73"/>
                        <a:pt x="191" y="69"/>
                      </a:cubicBezTo>
                      <a:cubicBezTo>
                        <a:pt x="195" y="68"/>
                        <a:pt x="199" y="66"/>
                        <a:pt x="203" y="64"/>
                      </a:cubicBezTo>
                      <a:cubicBezTo>
                        <a:pt x="201" y="69"/>
                        <a:pt x="201" y="74"/>
                        <a:pt x="201" y="80"/>
                      </a:cubicBezTo>
                      <a:cubicBezTo>
                        <a:pt x="202" y="89"/>
                        <a:pt x="205" y="98"/>
                        <a:pt x="210" y="105"/>
                      </a:cubicBezTo>
                      <a:cubicBezTo>
                        <a:pt x="208" y="108"/>
                        <a:pt x="206" y="110"/>
                        <a:pt x="204" y="113"/>
                      </a:cubicBezTo>
                      <a:cubicBezTo>
                        <a:pt x="203" y="115"/>
                        <a:pt x="201" y="117"/>
                        <a:pt x="199" y="119"/>
                      </a:cubicBezTo>
                      <a:cubicBezTo>
                        <a:pt x="194" y="113"/>
                        <a:pt x="186" y="108"/>
                        <a:pt x="177" y="108"/>
                      </a:cubicBezTo>
                      <a:cubicBezTo>
                        <a:pt x="170" y="108"/>
                        <a:pt x="163" y="111"/>
                        <a:pt x="158" y="116"/>
                      </a:cubicBezTo>
                      <a:cubicBezTo>
                        <a:pt x="154" y="115"/>
                        <a:pt x="150" y="114"/>
                        <a:pt x="147" y="115"/>
                      </a:cubicBezTo>
                      <a:cubicBezTo>
                        <a:pt x="142" y="116"/>
                        <a:pt x="137" y="118"/>
                        <a:pt x="132" y="122"/>
                      </a:cubicBezTo>
                      <a:cubicBezTo>
                        <a:pt x="132" y="122"/>
                        <a:pt x="132" y="121"/>
                        <a:pt x="131" y="121"/>
                      </a:cubicBezTo>
                      <a:cubicBezTo>
                        <a:pt x="126" y="121"/>
                        <a:pt x="119" y="122"/>
                        <a:pt x="114" y="125"/>
                      </a:cubicBezTo>
                      <a:cubicBezTo>
                        <a:pt x="113" y="117"/>
                        <a:pt x="110" y="109"/>
                        <a:pt x="105" y="104"/>
                      </a:cubicBezTo>
                      <a:cubicBezTo>
                        <a:pt x="104" y="103"/>
                        <a:pt x="103" y="102"/>
                        <a:pt x="101" y="101"/>
                      </a:cubicBezTo>
                      <a:cubicBezTo>
                        <a:pt x="105" y="84"/>
                        <a:pt x="94" y="66"/>
                        <a:pt x="76" y="62"/>
                      </a:cubicBezTo>
                      <a:cubicBezTo>
                        <a:pt x="61" y="59"/>
                        <a:pt x="47" y="67"/>
                        <a:pt x="40" y="80"/>
                      </a:cubicBezTo>
                      <a:cubicBezTo>
                        <a:pt x="40" y="71"/>
                        <a:pt x="36" y="61"/>
                        <a:pt x="30" y="59"/>
                      </a:cubicBezTo>
                      <a:cubicBezTo>
                        <a:pt x="21" y="56"/>
                        <a:pt x="6" y="68"/>
                        <a:pt x="3" y="79"/>
                      </a:cubicBezTo>
                      <a:cubicBezTo>
                        <a:pt x="0" y="89"/>
                        <a:pt x="9" y="97"/>
                        <a:pt x="18" y="100"/>
                      </a:cubicBezTo>
                      <a:cubicBezTo>
                        <a:pt x="26" y="103"/>
                        <a:pt x="33" y="103"/>
                        <a:pt x="37" y="97"/>
                      </a:cubicBezTo>
                      <a:cubicBezTo>
                        <a:pt x="38" y="108"/>
                        <a:pt x="44" y="118"/>
                        <a:pt x="54" y="123"/>
                      </a:cubicBezTo>
                      <a:cubicBezTo>
                        <a:pt x="52" y="128"/>
                        <a:pt x="52" y="132"/>
                        <a:pt x="52" y="136"/>
                      </a:cubicBezTo>
                      <a:cubicBezTo>
                        <a:pt x="52" y="137"/>
                        <a:pt x="53" y="138"/>
                        <a:pt x="53" y="139"/>
                      </a:cubicBezTo>
                      <a:cubicBezTo>
                        <a:pt x="42" y="154"/>
                        <a:pt x="31" y="171"/>
                        <a:pt x="42" y="181"/>
                      </a:cubicBezTo>
                      <a:cubicBezTo>
                        <a:pt x="44" y="183"/>
                        <a:pt x="47" y="185"/>
                        <a:pt x="50" y="186"/>
                      </a:cubicBezTo>
                      <a:cubicBezTo>
                        <a:pt x="49" y="188"/>
                        <a:pt x="48" y="191"/>
                        <a:pt x="48" y="194"/>
                      </a:cubicBezTo>
                      <a:cubicBezTo>
                        <a:pt x="48" y="202"/>
                        <a:pt x="52" y="209"/>
                        <a:pt x="57" y="214"/>
                      </a:cubicBezTo>
                      <a:cubicBezTo>
                        <a:pt x="57" y="218"/>
                        <a:pt x="57" y="222"/>
                        <a:pt x="57" y="226"/>
                      </a:cubicBezTo>
                      <a:cubicBezTo>
                        <a:pt x="58" y="227"/>
                        <a:pt x="58" y="227"/>
                        <a:pt x="58" y="228"/>
                      </a:cubicBezTo>
                      <a:cubicBezTo>
                        <a:pt x="57" y="236"/>
                        <a:pt x="59" y="243"/>
                        <a:pt x="67" y="246"/>
                      </a:cubicBezTo>
                      <a:cubicBezTo>
                        <a:pt x="71" y="247"/>
                        <a:pt x="74" y="247"/>
                        <a:pt x="77" y="246"/>
                      </a:cubicBezTo>
                      <a:cubicBezTo>
                        <a:pt x="78" y="246"/>
                        <a:pt x="79" y="247"/>
                        <a:pt x="81" y="247"/>
                      </a:cubicBezTo>
                      <a:cubicBezTo>
                        <a:pt x="81" y="254"/>
                        <a:pt x="83" y="260"/>
                        <a:pt x="88" y="265"/>
                      </a:cubicBezTo>
                      <a:cubicBezTo>
                        <a:pt x="95" y="273"/>
                        <a:pt x="111" y="274"/>
                        <a:pt x="118" y="265"/>
                      </a:cubicBezTo>
                      <a:cubicBezTo>
                        <a:pt x="123" y="259"/>
                        <a:pt x="125" y="246"/>
                        <a:pt x="123" y="237"/>
                      </a:cubicBezTo>
                      <a:cubicBezTo>
                        <a:pt x="131" y="241"/>
                        <a:pt x="140" y="243"/>
                        <a:pt x="150" y="242"/>
                      </a:cubicBezTo>
                      <a:cubicBezTo>
                        <a:pt x="152" y="246"/>
                        <a:pt x="154" y="249"/>
                        <a:pt x="157" y="253"/>
                      </a:cubicBezTo>
                      <a:cubicBezTo>
                        <a:pt x="149" y="256"/>
                        <a:pt x="143" y="263"/>
                        <a:pt x="141" y="272"/>
                      </a:cubicBezTo>
                      <a:cubicBezTo>
                        <a:pt x="138" y="285"/>
                        <a:pt x="145" y="298"/>
                        <a:pt x="158" y="303"/>
                      </a:cubicBezTo>
                      <a:cubicBezTo>
                        <a:pt x="150" y="312"/>
                        <a:pt x="143" y="324"/>
                        <a:pt x="145" y="334"/>
                      </a:cubicBezTo>
                      <a:cubicBezTo>
                        <a:pt x="145" y="338"/>
                        <a:pt x="146" y="341"/>
                        <a:pt x="148" y="345"/>
                      </a:cubicBezTo>
                      <a:cubicBezTo>
                        <a:pt x="142" y="356"/>
                        <a:pt x="143" y="370"/>
                        <a:pt x="151" y="381"/>
                      </a:cubicBezTo>
                      <a:cubicBezTo>
                        <a:pt x="162" y="397"/>
                        <a:pt x="184" y="401"/>
                        <a:pt x="199" y="389"/>
                      </a:cubicBezTo>
                      <a:cubicBezTo>
                        <a:pt x="214" y="379"/>
                        <a:pt x="217" y="360"/>
                        <a:pt x="209" y="345"/>
                      </a:cubicBezTo>
                      <a:cubicBezTo>
                        <a:pt x="212" y="338"/>
                        <a:pt x="213" y="331"/>
                        <a:pt x="213" y="325"/>
                      </a:cubicBezTo>
                      <a:cubicBezTo>
                        <a:pt x="212" y="317"/>
                        <a:pt x="206" y="308"/>
                        <a:pt x="199" y="301"/>
                      </a:cubicBezTo>
                      <a:cubicBezTo>
                        <a:pt x="204" y="302"/>
                        <a:pt x="208" y="303"/>
                        <a:pt x="212" y="302"/>
                      </a:cubicBezTo>
                      <a:cubicBezTo>
                        <a:pt x="227" y="300"/>
                        <a:pt x="245" y="281"/>
                        <a:pt x="243" y="263"/>
                      </a:cubicBezTo>
                      <a:cubicBezTo>
                        <a:pt x="241" y="245"/>
                        <a:pt x="220" y="234"/>
                        <a:pt x="204" y="236"/>
                      </a:cubicBezTo>
                      <a:cubicBezTo>
                        <a:pt x="201" y="237"/>
                        <a:pt x="197" y="238"/>
                        <a:pt x="194" y="240"/>
                      </a:cubicBezTo>
                      <a:cubicBezTo>
                        <a:pt x="198" y="225"/>
                        <a:pt x="200" y="216"/>
                        <a:pt x="187" y="211"/>
                      </a:cubicBezTo>
                      <a:cubicBezTo>
                        <a:pt x="186" y="211"/>
                        <a:pt x="185" y="211"/>
                        <a:pt x="184" y="211"/>
                      </a:cubicBezTo>
                      <a:cubicBezTo>
                        <a:pt x="185" y="205"/>
                        <a:pt x="185" y="198"/>
                        <a:pt x="184" y="192"/>
                      </a:cubicBezTo>
                      <a:cubicBezTo>
                        <a:pt x="184" y="191"/>
                        <a:pt x="183" y="190"/>
                        <a:pt x="183" y="189"/>
                      </a:cubicBezTo>
                      <a:cubicBezTo>
                        <a:pt x="185" y="187"/>
                        <a:pt x="186" y="184"/>
                        <a:pt x="187" y="180"/>
                      </a:cubicBezTo>
                      <a:cubicBezTo>
                        <a:pt x="187" y="174"/>
                        <a:pt x="185" y="168"/>
                        <a:pt x="182" y="163"/>
                      </a:cubicBezTo>
                      <a:cubicBezTo>
                        <a:pt x="189" y="162"/>
                        <a:pt x="194" y="158"/>
                        <a:pt x="199" y="153"/>
                      </a:cubicBezTo>
                      <a:cubicBezTo>
                        <a:pt x="210" y="155"/>
                        <a:pt x="226" y="150"/>
                        <a:pt x="232" y="142"/>
                      </a:cubicBezTo>
                      <a:cubicBezTo>
                        <a:pt x="236" y="137"/>
                        <a:pt x="238" y="129"/>
                        <a:pt x="238" y="121"/>
                      </a:cubicBezTo>
                      <a:cubicBezTo>
                        <a:pt x="240" y="120"/>
                        <a:pt x="241" y="119"/>
                        <a:pt x="243" y="118"/>
                      </a:cubicBezTo>
                      <a:cubicBezTo>
                        <a:pt x="241" y="121"/>
                        <a:pt x="239" y="125"/>
                        <a:pt x="240" y="129"/>
                      </a:cubicBezTo>
                      <a:cubicBezTo>
                        <a:pt x="240" y="137"/>
                        <a:pt x="246" y="139"/>
                        <a:pt x="252" y="139"/>
                      </a:cubicBezTo>
                      <a:cubicBezTo>
                        <a:pt x="243" y="144"/>
                        <a:pt x="237" y="153"/>
                        <a:pt x="237" y="164"/>
                      </a:cubicBezTo>
                      <a:cubicBezTo>
                        <a:pt x="237" y="167"/>
                        <a:pt x="237" y="170"/>
                        <a:pt x="238" y="173"/>
                      </a:cubicBezTo>
                      <a:cubicBezTo>
                        <a:pt x="235" y="174"/>
                        <a:pt x="233" y="175"/>
                        <a:pt x="230" y="176"/>
                      </a:cubicBezTo>
                      <a:cubicBezTo>
                        <a:pt x="230" y="175"/>
                        <a:pt x="229" y="175"/>
                        <a:pt x="229" y="174"/>
                      </a:cubicBezTo>
                      <a:cubicBezTo>
                        <a:pt x="218" y="163"/>
                        <a:pt x="217" y="168"/>
                        <a:pt x="207" y="181"/>
                      </a:cubicBezTo>
                      <a:cubicBezTo>
                        <a:pt x="198" y="194"/>
                        <a:pt x="185" y="207"/>
                        <a:pt x="196" y="218"/>
                      </a:cubicBezTo>
                      <a:cubicBezTo>
                        <a:pt x="204" y="226"/>
                        <a:pt x="212" y="223"/>
                        <a:pt x="219" y="216"/>
                      </a:cubicBezTo>
                      <a:cubicBezTo>
                        <a:pt x="223" y="222"/>
                        <a:pt x="229" y="226"/>
                        <a:pt x="237" y="228"/>
                      </a:cubicBezTo>
                      <a:cubicBezTo>
                        <a:pt x="252" y="231"/>
                        <a:pt x="267" y="222"/>
                        <a:pt x="270" y="207"/>
                      </a:cubicBezTo>
                      <a:cubicBezTo>
                        <a:pt x="271" y="201"/>
                        <a:pt x="270" y="196"/>
                        <a:pt x="268" y="191"/>
                      </a:cubicBezTo>
                      <a:cubicBezTo>
                        <a:pt x="279" y="189"/>
                        <a:pt x="288" y="182"/>
                        <a:pt x="291" y="172"/>
                      </a:cubicBezTo>
                      <a:cubicBezTo>
                        <a:pt x="291" y="172"/>
                        <a:pt x="291" y="173"/>
                        <a:pt x="291" y="173"/>
                      </a:cubicBezTo>
                      <a:cubicBezTo>
                        <a:pt x="294" y="176"/>
                        <a:pt x="297" y="177"/>
                        <a:pt x="300" y="176"/>
                      </a:cubicBezTo>
                      <a:cubicBezTo>
                        <a:pt x="298" y="177"/>
                        <a:pt x="297" y="177"/>
                        <a:pt x="295" y="178"/>
                      </a:cubicBezTo>
                      <a:cubicBezTo>
                        <a:pt x="281" y="188"/>
                        <a:pt x="266" y="207"/>
                        <a:pt x="271" y="225"/>
                      </a:cubicBezTo>
                      <a:cubicBezTo>
                        <a:pt x="263" y="230"/>
                        <a:pt x="257" y="241"/>
                        <a:pt x="257" y="250"/>
                      </a:cubicBezTo>
                      <a:cubicBezTo>
                        <a:pt x="258" y="253"/>
                        <a:pt x="260" y="256"/>
                        <a:pt x="262" y="259"/>
                      </a:cubicBezTo>
                      <a:cubicBezTo>
                        <a:pt x="242" y="269"/>
                        <a:pt x="228" y="307"/>
                        <a:pt x="230" y="332"/>
                      </a:cubicBezTo>
                      <a:cubicBezTo>
                        <a:pt x="233" y="359"/>
                        <a:pt x="255" y="356"/>
                        <a:pt x="278" y="353"/>
                      </a:cubicBezTo>
                      <a:cubicBezTo>
                        <a:pt x="301" y="350"/>
                        <a:pt x="303" y="348"/>
                        <a:pt x="300" y="321"/>
                      </a:cubicBezTo>
                      <a:cubicBezTo>
                        <a:pt x="299" y="311"/>
                        <a:pt x="297" y="300"/>
                        <a:pt x="295" y="290"/>
                      </a:cubicBezTo>
                      <a:cubicBezTo>
                        <a:pt x="311" y="291"/>
                        <a:pt x="326" y="281"/>
                        <a:pt x="329" y="266"/>
                      </a:cubicBezTo>
                      <a:cubicBezTo>
                        <a:pt x="329" y="265"/>
                        <a:pt x="329" y="264"/>
                        <a:pt x="329" y="263"/>
                      </a:cubicBezTo>
                      <a:cubicBezTo>
                        <a:pt x="334" y="264"/>
                        <a:pt x="340" y="263"/>
                        <a:pt x="345" y="262"/>
                      </a:cubicBezTo>
                      <a:cubicBezTo>
                        <a:pt x="357" y="260"/>
                        <a:pt x="360" y="259"/>
                        <a:pt x="360" y="250"/>
                      </a:cubicBezTo>
                      <a:cubicBezTo>
                        <a:pt x="362" y="251"/>
                        <a:pt x="363" y="251"/>
                        <a:pt x="365" y="251"/>
                      </a:cubicBezTo>
                      <a:cubicBezTo>
                        <a:pt x="371" y="252"/>
                        <a:pt x="378" y="249"/>
                        <a:pt x="385" y="243"/>
                      </a:cubicBezTo>
                      <a:cubicBezTo>
                        <a:pt x="390" y="257"/>
                        <a:pt x="407" y="263"/>
                        <a:pt x="420" y="261"/>
                      </a:cubicBezTo>
                      <a:cubicBezTo>
                        <a:pt x="434" y="259"/>
                        <a:pt x="438" y="247"/>
                        <a:pt x="436" y="231"/>
                      </a:cubicBezTo>
                      <a:cubicBezTo>
                        <a:pt x="435" y="217"/>
                        <a:pt x="431" y="215"/>
                        <a:pt x="423" y="2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792">
                  <a:extLst>
                    <a:ext uri="{FF2B5EF4-FFF2-40B4-BE49-F238E27FC236}">
                      <a16:creationId xmlns:a16="http://schemas.microsoft.com/office/drawing/2014/main" id="{784C4473-B101-8445-8BBF-0E3FADCA035F}"/>
                    </a:ext>
                  </a:extLst>
                </p:cNvPr>
                <p:cNvSpPr>
                  <a:spLocks/>
                </p:cNvSpPr>
                <p:nvPr/>
              </p:nvSpPr>
              <p:spPr bwMode="auto">
                <a:xfrm>
                  <a:off x="9069388" y="4695826"/>
                  <a:ext cx="69850" cy="66675"/>
                </a:xfrm>
                <a:custGeom>
                  <a:avLst/>
                  <a:gdLst>
                    <a:gd name="T0" fmla="*/ 23 w 93"/>
                    <a:gd name="T1" fmla="*/ 45 h 89"/>
                    <a:gd name="T2" fmla="*/ 23 w 93"/>
                    <a:gd name="T3" fmla="*/ 50 h 89"/>
                    <a:gd name="T4" fmla="*/ 63 w 93"/>
                    <a:gd name="T5" fmla="*/ 86 h 89"/>
                    <a:gd name="T6" fmla="*/ 91 w 93"/>
                    <a:gd name="T7" fmla="*/ 41 h 89"/>
                    <a:gd name="T8" fmla="*/ 54 w 93"/>
                    <a:gd name="T9" fmla="*/ 6 h 89"/>
                    <a:gd name="T10" fmla="*/ 53 w 93"/>
                    <a:gd name="T11" fmla="*/ 7 h 89"/>
                    <a:gd name="T12" fmla="*/ 34 w 93"/>
                    <a:gd name="T13" fmla="*/ 2 h 89"/>
                    <a:gd name="T14" fmla="*/ 2 w 93"/>
                    <a:gd name="T15" fmla="*/ 24 h 89"/>
                    <a:gd name="T16" fmla="*/ 23 w 93"/>
                    <a:gd name="T17"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89">
                      <a:moveTo>
                        <a:pt x="23" y="45"/>
                      </a:moveTo>
                      <a:cubicBezTo>
                        <a:pt x="23" y="47"/>
                        <a:pt x="22" y="48"/>
                        <a:pt x="23" y="50"/>
                      </a:cubicBezTo>
                      <a:cubicBezTo>
                        <a:pt x="25" y="67"/>
                        <a:pt x="49" y="89"/>
                        <a:pt x="63" y="86"/>
                      </a:cubicBezTo>
                      <a:cubicBezTo>
                        <a:pt x="78" y="84"/>
                        <a:pt x="93" y="57"/>
                        <a:pt x="91" y="41"/>
                      </a:cubicBezTo>
                      <a:cubicBezTo>
                        <a:pt x="89" y="24"/>
                        <a:pt x="68" y="4"/>
                        <a:pt x="54" y="6"/>
                      </a:cubicBezTo>
                      <a:cubicBezTo>
                        <a:pt x="54" y="6"/>
                        <a:pt x="53" y="7"/>
                        <a:pt x="53" y="7"/>
                      </a:cubicBezTo>
                      <a:cubicBezTo>
                        <a:pt x="50" y="0"/>
                        <a:pt x="44" y="0"/>
                        <a:pt x="34" y="2"/>
                      </a:cubicBezTo>
                      <a:cubicBezTo>
                        <a:pt x="20" y="4"/>
                        <a:pt x="0" y="7"/>
                        <a:pt x="2" y="24"/>
                      </a:cubicBezTo>
                      <a:cubicBezTo>
                        <a:pt x="3" y="35"/>
                        <a:pt x="13" y="42"/>
                        <a:pt x="2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793">
                  <a:extLst>
                    <a:ext uri="{FF2B5EF4-FFF2-40B4-BE49-F238E27FC236}">
                      <a16:creationId xmlns:a16="http://schemas.microsoft.com/office/drawing/2014/main" id="{4B75AB44-BE3B-BB45-B9EA-B9B60E66F347}"/>
                    </a:ext>
                  </a:extLst>
                </p:cNvPr>
                <p:cNvSpPr>
                  <a:spLocks/>
                </p:cNvSpPr>
                <p:nvPr/>
              </p:nvSpPr>
              <p:spPr bwMode="auto">
                <a:xfrm>
                  <a:off x="8872538" y="4732338"/>
                  <a:ext cx="61913" cy="50800"/>
                </a:xfrm>
                <a:custGeom>
                  <a:avLst/>
                  <a:gdLst>
                    <a:gd name="T0" fmla="*/ 32 w 80"/>
                    <a:gd name="T1" fmla="*/ 68 h 69"/>
                    <a:gd name="T2" fmla="*/ 71 w 80"/>
                    <a:gd name="T3" fmla="*/ 32 h 69"/>
                    <a:gd name="T4" fmla="*/ 71 w 80"/>
                    <a:gd name="T5" fmla="*/ 30 h 69"/>
                    <a:gd name="T6" fmla="*/ 71 w 80"/>
                    <a:gd name="T7" fmla="*/ 29 h 69"/>
                    <a:gd name="T8" fmla="*/ 73 w 80"/>
                    <a:gd name="T9" fmla="*/ 8 h 69"/>
                    <a:gd name="T10" fmla="*/ 59 w 80"/>
                    <a:gd name="T11" fmla="*/ 12 h 69"/>
                    <a:gd name="T12" fmla="*/ 38 w 80"/>
                    <a:gd name="T13" fmla="*/ 4 h 69"/>
                    <a:gd name="T14" fmla="*/ 1 w 80"/>
                    <a:gd name="T15" fmla="*/ 25 h 69"/>
                    <a:gd name="T16" fmla="*/ 32 w 80"/>
                    <a:gd name="T1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69">
                      <a:moveTo>
                        <a:pt x="32" y="68"/>
                      </a:moveTo>
                      <a:cubicBezTo>
                        <a:pt x="47" y="69"/>
                        <a:pt x="70" y="49"/>
                        <a:pt x="71" y="32"/>
                      </a:cubicBezTo>
                      <a:cubicBezTo>
                        <a:pt x="71" y="31"/>
                        <a:pt x="71" y="30"/>
                        <a:pt x="71" y="30"/>
                      </a:cubicBezTo>
                      <a:cubicBezTo>
                        <a:pt x="71" y="29"/>
                        <a:pt x="71" y="29"/>
                        <a:pt x="71" y="29"/>
                      </a:cubicBezTo>
                      <a:cubicBezTo>
                        <a:pt x="78" y="20"/>
                        <a:pt x="80" y="15"/>
                        <a:pt x="73" y="8"/>
                      </a:cubicBezTo>
                      <a:cubicBezTo>
                        <a:pt x="65" y="0"/>
                        <a:pt x="65" y="4"/>
                        <a:pt x="59" y="12"/>
                      </a:cubicBezTo>
                      <a:cubicBezTo>
                        <a:pt x="52" y="7"/>
                        <a:pt x="44" y="5"/>
                        <a:pt x="38" y="4"/>
                      </a:cubicBezTo>
                      <a:cubicBezTo>
                        <a:pt x="23" y="2"/>
                        <a:pt x="2" y="8"/>
                        <a:pt x="1" y="25"/>
                      </a:cubicBezTo>
                      <a:cubicBezTo>
                        <a:pt x="0" y="42"/>
                        <a:pt x="18" y="66"/>
                        <a:pt x="3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794">
                  <a:extLst>
                    <a:ext uri="{FF2B5EF4-FFF2-40B4-BE49-F238E27FC236}">
                      <a16:creationId xmlns:a16="http://schemas.microsoft.com/office/drawing/2014/main" id="{5FD2CB82-C8D4-3242-9616-C53EC73B5E18}"/>
                    </a:ext>
                  </a:extLst>
                </p:cNvPr>
                <p:cNvSpPr>
                  <a:spLocks/>
                </p:cNvSpPr>
                <p:nvPr/>
              </p:nvSpPr>
              <p:spPr bwMode="auto">
                <a:xfrm>
                  <a:off x="8701088" y="4683126"/>
                  <a:ext cx="42863" cy="49213"/>
                </a:xfrm>
                <a:custGeom>
                  <a:avLst/>
                  <a:gdLst>
                    <a:gd name="T0" fmla="*/ 44 w 55"/>
                    <a:gd name="T1" fmla="*/ 11 h 66"/>
                    <a:gd name="T2" fmla="*/ 22 w 55"/>
                    <a:gd name="T3" fmla="*/ 18 h 66"/>
                    <a:gd name="T4" fmla="*/ 11 w 55"/>
                    <a:gd name="T5" fmla="*/ 55 h 66"/>
                    <a:gd name="T6" fmla="*/ 42 w 55"/>
                    <a:gd name="T7" fmla="*/ 43 h 66"/>
                    <a:gd name="T8" fmla="*/ 44 w 55"/>
                    <a:gd name="T9" fmla="*/ 11 h 66"/>
                  </a:gdLst>
                  <a:ahLst/>
                  <a:cxnLst>
                    <a:cxn ang="0">
                      <a:pos x="T0" y="T1"/>
                    </a:cxn>
                    <a:cxn ang="0">
                      <a:pos x="T2" y="T3"/>
                    </a:cxn>
                    <a:cxn ang="0">
                      <a:pos x="T4" y="T5"/>
                    </a:cxn>
                    <a:cxn ang="0">
                      <a:pos x="T6" y="T7"/>
                    </a:cxn>
                    <a:cxn ang="0">
                      <a:pos x="T8" y="T9"/>
                    </a:cxn>
                  </a:cxnLst>
                  <a:rect l="0" t="0" r="r" b="b"/>
                  <a:pathLst>
                    <a:path w="55" h="66">
                      <a:moveTo>
                        <a:pt x="44" y="11"/>
                      </a:moveTo>
                      <a:cubicBezTo>
                        <a:pt x="33" y="0"/>
                        <a:pt x="32" y="5"/>
                        <a:pt x="22" y="18"/>
                      </a:cubicBezTo>
                      <a:cubicBezTo>
                        <a:pt x="13" y="31"/>
                        <a:pt x="0" y="44"/>
                        <a:pt x="11" y="55"/>
                      </a:cubicBezTo>
                      <a:cubicBezTo>
                        <a:pt x="22" y="66"/>
                        <a:pt x="32" y="56"/>
                        <a:pt x="42" y="43"/>
                      </a:cubicBezTo>
                      <a:cubicBezTo>
                        <a:pt x="51" y="30"/>
                        <a:pt x="55" y="22"/>
                        <a:pt x="4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795">
                  <a:extLst>
                    <a:ext uri="{FF2B5EF4-FFF2-40B4-BE49-F238E27FC236}">
                      <a16:creationId xmlns:a16="http://schemas.microsoft.com/office/drawing/2014/main" id="{8112B801-CBC8-1049-8C44-66789963A78E}"/>
                    </a:ext>
                  </a:extLst>
                </p:cNvPr>
                <p:cNvSpPr>
                  <a:spLocks noEditPoints="1"/>
                </p:cNvSpPr>
                <p:nvPr/>
              </p:nvSpPr>
              <p:spPr bwMode="auto">
                <a:xfrm>
                  <a:off x="8255000" y="4762501"/>
                  <a:ext cx="777875" cy="392113"/>
                </a:xfrm>
                <a:custGeom>
                  <a:avLst/>
                  <a:gdLst>
                    <a:gd name="T0" fmla="*/ 519 w 1022"/>
                    <a:gd name="T1" fmla="*/ 357 h 524"/>
                    <a:gd name="T2" fmla="*/ 245 w 1022"/>
                    <a:gd name="T3" fmla="*/ 357 h 524"/>
                    <a:gd name="T4" fmla="*/ 158 w 1022"/>
                    <a:gd name="T5" fmla="*/ 293 h 524"/>
                    <a:gd name="T6" fmla="*/ 526 w 1022"/>
                    <a:gd name="T7" fmla="*/ 169 h 524"/>
                    <a:gd name="T8" fmla="*/ 459 w 1022"/>
                    <a:gd name="T9" fmla="*/ 271 h 524"/>
                    <a:gd name="T10" fmla="*/ 470 w 1022"/>
                    <a:gd name="T11" fmla="*/ 215 h 524"/>
                    <a:gd name="T12" fmla="*/ 414 w 1022"/>
                    <a:gd name="T13" fmla="*/ 215 h 524"/>
                    <a:gd name="T14" fmla="*/ 369 w 1022"/>
                    <a:gd name="T15" fmla="*/ 186 h 524"/>
                    <a:gd name="T16" fmla="*/ 494 w 1022"/>
                    <a:gd name="T17" fmla="*/ 130 h 524"/>
                    <a:gd name="T18" fmla="*/ 758 w 1022"/>
                    <a:gd name="T19" fmla="*/ 111 h 524"/>
                    <a:gd name="T20" fmla="*/ 790 w 1022"/>
                    <a:gd name="T21" fmla="*/ 168 h 524"/>
                    <a:gd name="T22" fmla="*/ 835 w 1022"/>
                    <a:gd name="T23" fmla="*/ 203 h 524"/>
                    <a:gd name="T24" fmla="*/ 818 w 1022"/>
                    <a:gd name="T25" fmla="*/ 195 h 524"/>
                    <a:gd name="T26" fmla="*/ 692 w 1022"/>
                    <a:gd name="T27" fmla="*/ 332 h 524"/>
                    <a:gd name="T28" fmla="*/ 729 w 1022"/>
                    <a:gd name="T29" fmla="*/ 317 h 524"/>
                    <a:gd name="T30" fmla="*/ 573 w 1022"/>
                    <a:gd name="T31" fmla="*/ 391 h 524"/>
                    <a:gd name="T32" fmla="*/ 528 w 1022"/>
                    <a:gd name="T33" fmla="*/ 316 h 524"/>
                    <a:gd name="T34" fmla="*/ 538 w 1022"/>
                    <a:gd name="T35" fmla="*/ 260 h 524"/>
                    <a:gd name="T36" fmla="*/ 552 w 1022"/>
                    <a:gd name="T37" fmla="*/ 345 h 524"/>
                    <a:gd name="T38" fmla="*/ 489 w 1022"/>
                    <a:gd name="T39" fmla="*/ 403 h 524"/>
                    <a:gd name="T40" fmla="*/ 603 w 1022"/>
                    <a:gd name="T41" fmla="*/ 359 h 524"/>
                    <a:gd name="T42" fmla="*/ 887 w 1022"/>
                    <a:gd name="T43" fmla="*/ 276 h 524"/>
                    <a:gd name="T44" fmla="*/ 922 w 1022"/>
                    <a:gd name="T45" fmla="*/ 191 h 524"/>
                    <a:gd name="T46" fmla="*/ 914 w 1022"/>
                    <a:gd name="T47" fmla="*/ 165 h 524"/>
                    <a:gd name="T48" fmla="*/ 818 w 1022"/>
                    <a:gd name="T49" fmla="*/ 139 h 524"/>
                    <a:gd name="T50" fmla="*/ 790 w 1022"/>
                    <a:gd name="T51" fmla="*/ 48 h 524"/>
                    <a:gd name="T52" fmla="*/ 624 w 1022"/>
                    <a:gd name="T53" fmla="*/ 62 h 524"/>
                    <a:gd name="T54" fmla="*/ 683 w 1022"/>
                    <a:gd name="T55" fmla="*/ 192 h 524"/>
                    <a:gd name="T56" fmla="*/ 736 w 1022"/>
                    <a:gd name="T57" fmla="*/ 201 h 524"/>
                    <a:gd name="T58" fmla="*/ 632 w 1022"/>
                    <a:gd name="T59" fmla="*/ 262 h 524"/>
                    <a:gd name="T60" fmla="*/ 597 w 1022"/>
                    <a:gd name="T61" fmla="*/ 291 h 524"/>
                    <a:gd name="T62" fmla="*/ 614 w 1022"/>
                    <a:gd name="T63" fmla="*/ 191 h 524"/>
                    <a:gd name="T64" fmla="*/ 599 w 1022"/>
                    <a:gd name="T65" fmla="*/ 118 h 524"/>
                    <a:gd name="T66" fmla="*/ 508 w 1022"/>
                    <a:gd name="T67" fmla="*/ 62 h 524"/>
                    <a:gd name="T68" fmla="*/ 374 w 1022"/>
                    <a:gd name="T69" fmla="*/ 138 h 524"/>
                    <a:gd name="T70" fmla="*/ 275 w 1022"/>
                    <a:gd name="T71" fmla="*/ 155 h 524"/>
                    <a:gd name="T72" fmla="*/ 273 w 1022"/>
                    <a:gd name="T73" fmla="*/ 253 h 524"/>
                    <a:gd name="T74" fmla="*/ 247 w 1022"/>
                    <a:gd name="T75" fmla="*/ 275 h 524"/>
                    <a:gd name="T76" fmla="*/ 86 w 1022"/>
                    <a:gd name="T77" fmla="*/ 304 h 524"/>
                    <a:gd name="T78" fmla="*/ 25 w 1022"/>
                    <a:gd name="T79" fmla="*/ 415 h 524"/>
                    <a:gd name="T80" fmla="*/ 96 w 1022"/>
                    <a:gd name="T81" fmla="*/ 344 h 524"/>
                    <a:gd name="T82" fmla="*/ 203 w 1022"/>
                    <a:gd name="T83" fmla="*/ 351 h 524"/>
                    <a:gd name="T84" fmla="*/ 246 w 1022"/>
                    <a:gd name="T85" fmla="*/ 399 h 524"/>
                    <a:gd name="T86" fmla="*/ 312 w 1022"/>
                    <a:gd name="T87" fmla="*/ 406 h 524"/>
                    <a:gd name="T88" fmla="*/ 315 w 1022"/>
                    <a:gd name="T89" fmla="*/ 350 h 524"/>
                    <a:gd name="T90" fmla="*/ 413 w 1022"/>
                    <a:gd name="T91" fmla="*/ 304 h 524"/>
                    <a:gd name="T92" fmla="*/ 416 w 1022"/>
                    <a:gd name="T93" fmla="*/ 390 h 524"/>
                    <a:gd name="T94" fmla="*/ 371 w 1022"/>
                    <a:gd name="T95" fmla="*/ 361 h 524"/>
                    <a:gd name="T96" fmla="*/ 318 w 1022"/>
                    <a:gd name="T97" fmla="*/ 466 h 524"/>
                    <a:gd name="T98" fmla="*/ 436 w 1022"/>
                    <a:gd name="T99" fmla="*/ 421 h 524"/>
                    <a:gd name="T100" fmla="*/ 578 w 1022"/>
                    <a:gd name="T101" fmla="*/ 415 h 524"/>
                    <a:gd name="T102" fmla="*/ 675 w 1022"/>
                    <a:gd name="T103" fmla="*/ 433 h 524"/>
                    <a:gd name="T104" fmla="*/ 734 w 1022"/>
                    <a:gd name="T105" fmla="*/ 384 h 524"/>
                    <a:gd name="T106" fmla="*/ 808 w 1022"/>
                    <a:gd name="T107" fmla="*/ 394 h 524"/>
                    <a:gd name="T108" fmla="*/ 788 w 1022"/>
                    <a:gd name="T109" fmla="*/ 303 h 524"/>
                    <a:gd name="T110" fmla="*/ 874 w 1022"/>
                    <a:gd name="T111" fmla="*/ 319 h 524"/>
                    <a:gd name="T112" fmla="*/ 1008 w 1022"/>
                    <a:gd name="T113" fmla="*/ 40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22" h="524">
                      <a:moveTo>
                        <a:pt x="534" y="381"/>
                      </a:moveTo>
                      <a:cubicBezTo>
                        <a:pt x="529" y="375"/>
                        <a:pt x="522" y="371"/>
                        <a:pt x="516" y="371"/>
                      </a:cubicBezTo>
                      <a:cubicBezTo>
                        <a:pt x="504" y="371"/>
                        <a:pt x="490" y="385"/>
                        <a:pt x="488" y="396"/>
                      </a:cubicBezTo>
                      <a:cubicBezTo>
                        <a:pt x="487" y="389"/>
                        <a:pt x="481" y="381"/>
                        <a:pt x="475" y="376"/>
                      </a:cubicBezTo>
                      <a:cubicBezTo>
                        <a:pt x="477" y="374"/>
                        <a:pt x="478" y="371"/>
                        <a:pt x="478" y="369"/>
                      </a:cubicBezTo>
                      <a:cubicBezTo>
                        <a:pt x="483" y="369"/>
                        <a:pt x="487" y="370"/>
                        <a:pt x="491" y="369"/>
                      </a:cubicBezTo>
                      <a:cubicBezTo>
                        <a:pt x="497" y="368"/>
                        <a:pt x="502" y="365"/>
                        <a:pt x="505" y="362"/>
                      </a:cubicBezTo>
                      <a:cubicBezTo>
                        <a:pt x="510" y="361"/>
                        <a:pt x="515" y="359"/>
                        <a:pt x="519" y="357"/>
                      </a:cubicBezTo>
                      <a:cubicBezTo>
                        <a:pt x="519" y="368"/>
                        <a:pt x="531" y="368"/>
                        <a:pt x="542" y="368"/>
                      </a:cubicBezTo>
                      <a:cubicBezTo>
                        <a:pt x="548" y="368"/>
                        <a:pt x="554" y="368"/>
                        <a:pt x="560" y="367"/>
                      </a:cubicBezTo>
                      <a:cubicBezTo>
                        <a:pt x="559" y="371"/>
                        <a:pt x="558" y="374"/>
                        <a:pt x="558" y="377"/>
                      </a:cubicBezTo>
                      <a:cubicBezTo>
                        <a:pt x="558" y="380"/>
                        <a:pt x="559" y="382"/>
                        <a:pt x="560" y="384"/>
                      </a:cubicBezTo>
                      <a:cubicBezTo>
                        <a:pt x="552" y="379"/>
                        <a:pt x="543" y="378"/>
                        <a:pt x="534" y="381"/>
                      </a:cubicBezTo>
                      <a:close/>
                      <a:moveTo>
                        <a:pt x="253" y="365"/>
                      </a:moveTo>
                      <a:cubicBezTo>
                        <a:pt x="253" y="365"/>
                        <a:pt x="253" y="366"/>
                        <a:pt x="252" y="366"/>
                      </a:cubicBezTo>
                      <a:cubicBezTo>
                        <a:pt x="251" y="363"/>
                        <a:pt x="248" y="360"/>
                        <a:pt x="245" y="357"/>
                      </a:cubicBezTo>
                      <a:cubicBezTo>
                        <a:pt x="246" y="357"/>
                        <a:pt x="248" y="357"/>
                        <a:pt x="249" y="357"/>
                      </a:cubicBezTo>
                      <a:cubicBezTo>
                        <a:pt x="251" y="357"/>
                        <a:pt x="253" y="356"/>
                        <a:pt x="254" y="355"/>
                      </a:cubicBezTo>
                      <a:cubicBezTo>
                        <a:pt x="256" y="357"/>
                        <a:pt x="259" y="358"/>
                        <a:pt x="261" y="360"/>
                      </a:cubicBezTo>
                      <a:cubicBezTo>
                        <a:pt x="261" y="360"/>
                        <a:pt x="261" y="360"/>
                        <a:pt x="261" y="360"/>
                      </a:cubicBezTo>
                      <a:cubicBezTo>
                        <a:pt x="258" y="361"/>
                        <a:pt x="255" y="362"/>
                        <a:pt x="253" y="365"/>
                      </a:cubicBezTo>
                      <a:close/>
                      <a:moveTo>
                        <a:pt x="159" y="299"/>
                      </a:moveTo>
                      <a:cubicBezTo>
                        <a:pt x="158" y="299"/>
                        <a:pt x="158" y="299"/>
                        <a:pt x="157" y="299"/>
                      </a:cubicBezTo>
                      <a:cubicBezTo>
                        <a:pt x="158" y="297"/>
                        <a:pt x="158" y="295"/>
                        <a:pt x="158" y="293"/>
                      </a:cubicBezTo>
                      <a:cubicBezTo>
                        <a:pt x="158" y="295"/>
                        <a:pt x="159" y="297"/>
                        <a:pt x="159" y="299"/>
                      </a:cubicBezTo>
                      <a:close/>
                      <a:moveTo>
                        <a:pt x="494" y="130"/>
                      </a:moveTo>
                      <a:cubicBezTo>
                        <a:pt x="504" y="143"/>
                        <a:pt x="522" y="151"/>
                        <a:pt x="540" y="147"/>
                      </a:cubicBezTo>
                      <a:cubicBezTo>
                        <a:pt x="546" y="145"/>
                        <a:pt x="551" y="143"/>
                        <a:pt x="556" y="140"/>
                      </a:cubicBezTo>
                      <a:cubicBezTo>
                        <a:pt x="562" y="149"/>
                        <a:pt x="571" y="156"/>
                        <a:pt x="582" y="157"/>
                      </a:cubicBezTo>
                      <a:cubicBezTo>
                        <a:pt x="582" y="160"/>
                        <a:pt x="583" y="163"/>
                        <a:pt x="583" y="166"/>
                      </a:cubicBezTo>
                      <a:cubicBezTo>
                        <a:pt x="573" y="166"/>
                        <a:pt x="570" y="176"/>
                        <a:pt x="569" y="190"/>
                      </a:cubicBezTo>
                      <a:cubicBezTo>
                        <a:pt x="560" y="176"/>
                        <a:pt x="543" y="167"/>
                        <a:pt x="526" y="169"/>
                      </a:cubicBezTo>
                      <a:cubicBezTo>
                        <a:pt x="522" y="167"/>
                        <a:pt x="517" y="165"/>
                        <a:pt x="512" y="165"/>
                      </a:cubicBezTo>
                      <a:cubicBezTo>
                        <a:pt x="499" y="165"/>
                        <a:pt x="488" y="173"/>
                        <a:pt x="485" y="185"/>
                      </a:cubicBezTo>
                      <a:cubicBezTo>
                        <a:pt x="485" y="185"/>
                        <a:pt x="485" y="185"/>
                        <a:pt x="485" y="185"/>
                      </a:cubicBezTo>
                      <a:cubicBezTo>
                        <a:pt x="470" y="196"/>
                        <a:pt x="467" y="216"/>
                        <a:pt x="476" y="231"/>
                      </a:cubicBezTo>
                      <a:cubicBezTo>
                        <a:pt x="470" y="234"/>
                        <a:pt x="465" y="238"/>
                        <a:pt x="464" y="243"/>
                      </a:cubicBezTo>
                      <a:cubicBezTo>
                        <a:pt x="462" y="251"/>
                        <a:pt x="470" y="256"/>
                        <a:pt x="479" y="259"/>
                      </a:cubicBezTo>
                      <a:cubicBezTo>
                        <a:pt x="479" y="259"/>
                        <a:pt x="478" y="258"/>
                        <a:pt x="478" y="258"/>
                      </a:cubicBezTo>
                      <a:cubicBezTo>
                        <a:pt x="472" y="259"/>
                        <a:pt x="465" y="264"/>
                        <a:pt x="459" y="271"/>
                      </a:cubicBezTo>
                      <a:cubicBezTo>
                        <a:pt x="456" y="270"/>
                        <a:pt x="453" y="268"/>
                        <a:pt x="450" y="268"/>
                      </a:cubicBezTo>
                      <a:cubicBezTo>
                        <a:pt x="450" y="268"/>
                        <a:pt x="449" y="268"/>
                        <a:pt x="449" y="268"/>
                      </a:cubicBezTo>
                      <a:cubicBezTo>
                        <a:pt x="449" y="265"/>
                        <a:pt x="449" y="262"/>
                        <a:pt x="449" y="259"/>
                      </a:cubicBezTo>
                      <a:cubicBezTo>
                        <a:pt x="448" y="255"/>
                        <a:pt x="446" y="252"/>
                        <a:pt x="443" y="249"/>
                      </a:cubicBezTo>
                      <a:cubicBezTo>
                        <a:pt x="443" y="248"/>
                        <a:pt x="443" y="248"/>
                        <a:pt x="443" y="248"/>
                      </a:cubicBezTo>
                      <a:cubicBezTo>
                        <a:pt x="443" y="246"/>
                        <a:pt x="442" y="244"/>
                        <a:pt x="441" y="242"/>
                      </a:cubicBezTo>
                      <a:cubicBezTo>
                        <a:pt x="441" y="242"/>
                        <a:pt x="442" y="243"/>
                        <a:pt x="442" y="243"/>
                      </a:cubicBezTo>
                      <a:cubicBezTo>
                        <a:pt x="457" y="243"/>
                        <a:pt x="470" y="230"/>
                        <a:pt x="470" y="215"/>
                      </a:cubicBezTo>
                      <a:cubicBezTo>
                        <a:pt x="470" y="212"/>
                        <a:pt x="469" y="209"/>
                        <a:pt x="468" y="206"/>
                      </a:cubicBezTo>
                      <a:cubicBezTo>
                        <a:pt x="470" y="205"/>
                        <a:pt x="472" y="202"/>
                        <a:pt x="472" y="199"/>
                      </a:cubicBezTo>
                      <a:cubicBezTo>
                        <a:pt x="472" y="188"/>
                        <a:pt x="456" y="187"/>
                        <a:pt x="444" y="187"/>
                      </a:cubicBezTo>
                      <a:cubicBezTo>
                        <a:pt x="443" y="187"/>
                        <a:pt x="443" y="187"/>
                        <a:pt x="442" y="187"/>
                      </a:cubicBezTo>
                      <a:cubicBezTo>
                        <a:pt x="441" y="187"/>
                        <a:pt x="441" y="187"/>
                        <a:pt x="440" y="187"/>
                      </a:cubicBezTo>
                      <a:cubicBezTo>
                        <a:pt x="429" y="187"/>
                        <a:pt x="418" y="188"/>
                        <a:pt x="418" y="199"/>
                      </a:cubicBezTo>
                      <a:cubicBezTo>
                        <a:pt x="418" y="200"/>
                        <a:pt x="418" y="200"/>
                        <a:pt x="418" y="201"/>
                      </a:cubicBezTo>
                      <a:cubicBezTo>
                        <a:pt x="416" y="205"/>
                        <a:pt x="414" y="209"/>
                        <a:pt x="414" y="215"/>
                      </a:cubicBezTo>
                      <a:cubicBezTo>
                        <a:pt x="414" y="218"/>
                        <a:pt x="415" y="221"/>
                        <a:pt x="416" y="224"/>
                      </a:cubicBezTo>
                      <a:cubicBezTo>
                        <a:pt x="414" y="223"/>
                        <a:pt x="412" y="223"/>
                        <a:pt x="410" y="223"/>
                      </a:cubicBezTo>
                      <a:cubicBezTo>
                        <a:pt x="406" y="223"/>
                        <a:pt x="403" y="223"/>
                        <a:pt x="399" y="225"/>
                      </a:cubicBezTo>
                      <a:cubicBezTo>
                        <a:pt x="399" y="222"/>
                        <a:pt x="398" y="219"/>
                        <a:pt x="396" y="217"/>
                      </a:cubicBezTo>
                      <a:cubicBezTo>
                        <a:pt x="391" y="210"/>
                        <a:pt x="382" y="211"/>
                        <a:pt x="373" y="215"/>
                      </a:cubicBezTo>
                      <a:cubicBezTo>
                        <a:pt x="372" y="213"/>
                        <a:pt x="371" y="212"/>
                        <a:pt x="370" y="210"/>
                      </a:cubicBezTo>
                      <a:cubicBezTo>
                        <a:pt x="372" y="205"/>
                        <a:pt x="373" y="199"/>
                        <a:pt x="372" y="193"/>
                      </a:cubicBezTo>
                      <a:cubicBezTo>
                        <a:pt x="371" y="190"/>
                        <a:pt x="370" y="188"/>
                        <a:pt x="369" y="186"/>
                      </a:cubicBezTo>
                      <a:cubicBezTo>
                        <a:pt x="372" y="182"/>
                        <a:pt x="374" y="178"/>
                        <a:pt x="375" y="171"/>
                      </a:cubicBezTo>
                      <a:cubicBezTo>
                        <a:pt x="375" y="170"/>
                        <a:pt x="375" y="170"/>
                        <a:pt x="376" y="169"/>
                      </a:cubicBezTo>
                      <a:cubicBezTo>
                        <a:pt x="380" y="176"/>
                        <a:pt x="387" y="181"/>
                        <a:pt x="396" y="183"/>
                      </a:cubicBezTo>
                      <a:cubicBezTo>
                        <a:pt x="412" y="187"/>
                        <a:pt x="427" y="178"/>
                        <a:pt x="433" y="164"/>
                      </a:cubicBezTo>
                      <a:cubicBezTo>
                        <a:pt x="435" y="163"/>
                        <a:pt x="436" y="163"/>
                        <a:pt x="436" y="162"/>
                      </a:cubicBezTo>
                      <a:cubicBezTo>
                        <a:pt x="437" y="163"/>
                        <a:pt x="437" y="164"/>
                        <a:pt x="438" y="165"/>
                      </a:cubicBezTo>
                      <a:cubicBezTo>
                        <a:pt x="447" y="183"/>
                        <a:pt x="462" y="181"/>
                        <a:pt x="478" y="171"/>
                      </a:cubicBezTo>
                      <a:cubicBezTo>
                        <a:pt x="492" y="160"/>
                        <a:pt x="501" y="147"/>
                        <a:pt x="494" y="130"/>
                      </a:cubicBezTo>
                      <a:close/>
                      <a:moveTo>
                        <a:pt x="706" y="144"/>
                      </a:moveTo>
                      <a:cubicBezTo>
                        <a:pt x="705" y="144"/>
                        <a:pt x="705" y="145"/>
                        <a:pt x="705" y="145"/>
                      </a:cubicBezTo>
                      <a:cubicBezTo>
                        <a:pt x="701" y="144"/>
                        <a:pt x="697" y="144"/>
                        <a:pt x="693" y="145"/>
                      </a:cubicBezTo>
                      <a:cubicBezTo>
                        <a:pt x="696" y="141"/>
                        <a:pt x="698" y="138"/>
                        <a:pt x="700" y="134"/>
                      </a:cubicBezTo>
                      <a:cubicBezTo>
                        <a:pt x="700" y="134"/>
                        <a:pt x="701" y="134"/>
                        <a:pt x="701" y="134"/>
                      </a:cubicBezTo>
                      <a:cubicBezTo>
                        <a:pt x="721" y="129"/>
                        <a:pt x="734" y="112"/>
                        <a:pt x="734" y="93"/>
                      </a:cubicBezTo>
                      <a:cubicBezTo>
                        <a:pt x="740" y="94"/>
                        <a:pt x="746" y="95"/>
                        <a:pt x="752" y="94"/>
                      </a:cubicBezTo>
                      <a:cubicBezTo>
                        <a:pt x="753" y="100"/>
                        <a:pt x="755" y="106"/>
                        <a:pt x="758" y="111"/>
                      </a:cubicBezTo>
                      <a:cubicBezTo>
                        <a:pt x="756" y="111"/>
                        <a:pt x="755" y="110"/>
                        <a:pt x="753" y="111"/>
                      </a:cubicBezTo>
                      <a:cubicBezTo>
                        <a:pt x="739" y="113"/>
                        <a:pt x="740" y="138"/>
                        <a:pt x="742" y="155"/>
                      </a:cubicBezTo>
                      <a:cubicBezTo>
                        <a:pt x="742" y="158"/>
                        <a:pt x="742" y="160"/>
                        <a:pt x="743" y="163"/>
                      </a:cubicBezTo>
                      <a:cubicBezTo>
                        <a:pt x="741" y="164"/>
                        <a:pt x="739" y="165"/>
                        <a:pt x="738" y="167"/>
                      </a:cubicBezTo>
                      <a:cubicBezTo>
                        <a:pt x="744" y="158"/>
                        <a:pt x="742" y="146"/>
                        <a:pt x="733" y="140"/>
                      </a:cubicBezTo>
                      <a:cubicBezTo>
                        <a:pt x="724" y="133"/>
                        <a:pt x="712" y="135"/>
                        <a:pt x="706" y="144"/>
                      </a:cubicBezTo>
                      <a:close/>
                      <a:moveTo>
                        <a:pt x="790" y="167"/>
                      </a:moveTo>
                      <a:cubicBezTo>
                        <a:pt x="790" y="168"/>
                        <a:pt x="790" y="168"/>
                        <a:pt x="790" y="168"/>
                      </a:cubicBezTo>
                      <a:cubicBezTo>
                        <a:pt x="788" y="167"/>
                        <a:pt x="785" y="165"/>
                        <a:pt x="783" y="164"/>
                      </a:cubicBezTo>
                      <a:cubicBezTo>
                        <a:pt x="784" y="161"/>
                        <a:pt x="784" y="157"/>
                        <a:pt x="783" y="154"/>
                      </a:cubicBezTo>
                      <a:cubicBezTo>
                        <a:pt x="786" y="156"/>
                        <a:pt x="789" y="157"/>
                        <a:pt x="793" y="155"/>
                      </a:cubicBezTo>
                      <a:cubicBezTo>
                        <a:pt x="791" y="159"/>
                        <a:pt x="790" y="163"/>
                        <a:pt x="790" y="167"/>
                      </a:cubicBezTo>
                      <a:close/>
                      <a:moveTo>
                        <a:pt x="818" y="195"/>
                      </a:moveTo>
                      <a:cubicBezTo>
                        <a:pt x="823" y="195"/>
                        <a:pt x="827" y="193"/>
                        <a:pt x="832" y="191"/>
                      </a:cubicBezTo>
                      <a:cubicBezTo>
                        <a:pt x="833" y="192"/>
                        <a:pt x="834" y="193"/>
                        <a:pt x="835" y="193"/>
                      </a:cubicBezTo>
                      <a:cubicBezTo>
                        <a:pt x="835" y="197"/>
                        <a:pt x="834" y="200"/>
                        <a:pt x="835" y="203"/>
                      </a:cubicBezTo>
                      <a:cubicBezTo>
                        <a:pt x="836" y="207"/>
                        <a:pt x="838" y="211"/>
                        <a:pt x="840" y="214"/>
                      </a:cubicBezTo>
                      <a:cubicBezTo>
                        <a:pt x="839" y="215"/>
                        <a:pt x="837" y="215"/>
                        <a:pt x="836" y="215"/>
                      </a:cubicBezTo>
                      <a:cubicBezTo>
                        <a:pt x="835" y="215"/>
                        <a:pt x="835" y="215"/>
                        <a:pt x="835" y="215"/>
                      </a:cubicBezTo>
                      <a:cubicBezTo>
                        <a:pt x="830" y="206"/>
                        <a:pt x="824" y="198"/>
                        <a:pt x="816" y="200"/>
                      </a:cubicBezTo>
                      <a:cubicBezTo>
                        <a:pt x="812" y="200"/>
                        <a:pt x="808" y="203"/>
                        <a:pt x="806" y="208"/>
                      </a:cubicBezTo>
                      <a:cubicBezTo>
                        <a:pt x="800" y="204"/>
                        <a:pt x="795" y="202"/>
                        <a:pt x="790" y="201"/>
                      </a:cubicBezTo>
                      <a:cubicBezTo>
                        <a:pt x="794" y="195"/>
                        <a:pt x="796" y="190"/>
                        <a:pt x="796" y="185"/>
                      </a:cubicBezTo>
                      <a:cubicBezTo>
                        <a:pt x="801" y="191"/>
                        <a:pt x="809" y="195"/>
                        <a:pt x="818" y="195"/>
                      </a:cubicBezTo>
                      <a:close/>
                      <a:moveTo>
                        <a:pt x="770" y="327"/>
                      </a:moveTo>
                      <a:cubicBezTo>
                        <a:pt x="767" y="326"/>
                        <a:pt x="763" y="325"/>
                        <a:pt x="760" y="325"/>
                      </a:cubicBezTo>
                      <a:cubicBezTo>
                        <a:pt x="759" y="325"/>
                        <a:pt x="758" y="325"/>
                        <a:pt x="757" y="325"/>
                      </a:cubicBezTo>
                      <a:cubicBezTo>
                        <a:pt x="757" y="325"/>
                        <a:pt x="757" y="325"/>
                        <a:pt x="757" y="324"/>
                      </a:cubicBezTo>
                      <a:cubicBezTo>
                        <a:pt x="761" y="325"/>
                        <a:pt x="766" y="325"/>
                        <a:pt x="770" y="324"/>
                      </a:cubicBezTo>
                      <a:cubicBezTo>
                        <a:pt x="770" y="325"/>
                        <a:pt x="770" y="326"/>
                        <a:pt x="770" y="327"/>
                      </a:cubicBezTo>
                      <a:close/>
                      <a:moveTo>
                        <a:pt x="674" y="343"/>
                      </a:moveTo>
                      <a:cubicBezTo>
                        <a:pt x="683" y="342"/>
                        <a:pt x="692" y="340"/>
                        <a:pt x="692" y="332"/>
                      </a:cubicBezTo>
                      <a:cubicBezTo>
                        <a:pt x="692" y="331"/>
                        <a:pt x="692" y="330"/>
                        <a:pt x="692" y="329"/>
                      </a:cubicBezTo>
                      <a:cubicBezTo>
                        <a:pt x="694" y="329"/>
                        <a:pt x="697" y="330"/>
                        <a:pt x="700" y="329"/>
                      </a:cubicBezTo>
                      <a:cubicBezTo>
                        <a:pt x="715" y="326"/>
                        <a:pt x="725" y="311"/>
                        <a:pt x="721" y="296"/>
                      </a:cubicBezTo>
                      <a:cubicBezTo>
                        <a:pt x="720" y="292"/>
                        <a:pt x="719" y="289"/>
                        <a:pt x="717" y="286"/>
                      </a:cubicBezTo>
                      <a:cubicBezTo>
                        <a:pt x="725" y="289"/>
                        <a:pt x="734" y="288"/>
                        <a:pt x="742" y="284"/>
                      </a:cubicBezTo>
                      <a:cubicBezTo>
                        <a:pt x="742" y="284"/>
                        <a:pt x="742" y="285"/>
                        <a:pt x="742" y="285"/>
                      </a:cubicBezTo>
                      <a:cubicBezTo>
                        <a:pt x="739" y="296"/>
                        <a:pt x="738" y="306"/>
                        <a:pt x="742" y="313"/>
                      </a:cubicBezTo>
                      <a:cubicBezTo>
                        <a:pt x="737" y="313"/>
                        <a:pt x="732" y="315"/>
                        <a:pt x="729" y="317"/>
                      </a:cubicBezTo>
                      <a:cubicBezTo>
                        <a:pt x="722" y="321"/>
                        <a:pt x="722" y="330"/>
                        <a:pt x="725" y="337"/>
                      </a:cubicBezTo>
                      <a:cubicBezTo>
                        <a:pt x="718" y="338"/>
                        <a:pt x="717" y="343"/>
                        <a:pt x="717" y="353"/>
                      </a:cubicBezTo>
                      <a:cubicBezTo>
                        <a:pt x="717" y="355"/>
                        <a:pt x="717" y="358"/>
                        <a:pt x="717" y="360"/>
                      </a:cubicBezTo>
                      <a:cubicBezTo>
                        <a:pt x="710" y="358"/>
                        <a:pt x="701" y="360"/>
                        <a:pt x="694" y="364"/>
                      </a:cubicBezTo>
                      <a:cubicBezTo>
                        <a:pt x="689" y="358"/>
                        <a:pt x="682" y="353"/>
                        <a:pt x="673" y="353"/>
                      </a:cubicBezTo>
                      <a:cubicBezTo>
                        <a:pt x="674" y="350"/>
                        <a:pt x="674" y="347"/>
                        <a:pt x="674" y="343"/>
                      </a:cubicBezTo>
                      <a:close/>
                      <a:moveTo>
                        <a:pt x="567" y="389"/>
                      </a:moveTo>
                      <a:cubicBezTo>
                        <a:pt x="569" y="390"/>
                        <a:pt x="571" y="390"/>
                        <a:pt x="573" y="391"/>
                      </a:cubicBezTo>
                      <a:cubicBezTo>
                        <a:pt x="572" y="391"/>
                        <a:pt x="571" y="391"/>
                        <a:pt x="570" y="392"/>
                      </a:cubicBezTo>
                      <a:cubicBezTo>
                        <a:pt x="569" y="391"/>
                        <a:pt x="568" y="390"/>
                        <a:pt x="567" y="389"/>
                      </a:cubicBezTo>
                      <a:close/>
                      <a:moveTo>
                        <a:pt x="700" y="275"/>
                      </a:moveTo>
                      <a:cubicBezTo>
                        <a:pt x="700" y="274"/>
                        <a:pt x="700" y="274"/>
                        <a:pt x="700" y="274"/>
                      </a:cubicBezTo>
                      <a:cubicBezTo>
                        <a:pt x="700" y="274"/>
                        <a:pt x="700" y="275"/>
                        <a:pt x="701" y="275"/>
                      </a:cubicBezTo>
                      <a:cubicBezTo>
                        <a:pt x="700" y="275"/>
                        <a:pt x="700" y="275"/>
                        <a:pt x="700" y="275"/>
                      </a:cubicBezTo>
                      <a:close/>
                      <a:moveTo>
                        <a:pt x="553" y="332"/>
                      </a:moveTo>
                      <a:cubicBezTo>
                        <a:pt x="551" y="321"/>
                        <a:pt x="540" y="313"/>
                        <a:pt x="528" y="316"/>
                      </a:cubicBezTo>
                      <a:cubicBezTo>
                        <a:pt x="527" y="316"/>
                        <a:pt x="527" y="316"/>
                        <a:pt x="527" y="316"/>
                      </a:cubicBezTo>
                      <a:cubicBezTo>
                        <a:pt x="526" y="312"/>
                        <a:pt x="523" y="307"/>
                        <a:pt x="519" y="304"/>
                      </a:cubicBezTo>
                      <a:cubicBezTo>
                        <a:pt x="516" y="302"/>
                        <a:pt x="512" y="301"/>
                        <a:pt x="509" y="300"/>
                      </a:cubicBezTo>
                      <a:cubicBezTo>
                        <a:pt x="505" y="284"/>
                        <a:pt x="498" y="267"/>
                        <a:pt x="488" y="261"/>
                      </a:cubicBezTo>
                      <a:cubicBezTo>
                        <a:pt x="489" y="261"/>
                        <a:pt x="489" y="261"/>
                        <a:pt x="490" y="261"/>
                      </a:cubicBezTo>
                      <a:cubicBezTo>
                        <a:pt x="501" y="264"/>
                        <a:pt x="511" y="266"/>
                        <a:pt x="513" y="255"/>
                      </a:cubicBezTo>
                      <a:cubicBezTo>
                        <a:pt x="521" y="258"/>
                        <a:pt x="529" y="259"/>
                        <a:pt x="538" y="258"/>
                      </a:cubicBezTo>
                      <a:cubicBezTo>
                        <a:pt x="538" y="259"/>
                        <a:pt x="538" y="259"/>
                        <a:pt x="538" y="260"/>
                      </a:cubicBezTo>
                      <a:cubicBezTo>
                        <a:pt x="525" y="265"/>
                        <a:pt x="509" y="275"/>
                        <a:pt x="512" y="287"/>
                      </a:cubicBezTo>
                      <a:cubicBezTo>
                        <a:pt x="515" y="301"/>
                        <a:pt x="542" y="317"/>
                        <a:pt x="555" y="314"/>
                      </a:cubicBezTo>
                      <a:cubicBezTo>
                        <a:pt x="557" y="314"/>
                        <a:pt x="558" y="313"/>
                        <a:pt x="559" y="313"/>
                      </a:cubicBezTo>
                      <a:cubicBezTo>
                        <a:pt x="561" y="315"/>
                        <a:pt x="564" y="317"/>
                        <a:pt x="567" y="319"/>
                      </a:cubicBezTo>
                      <a:cubicBezTo>
                        <a:pt x="567" y="323"/>
                        <a:pt x="567" y="327"/>
                        <a:pt x="568" y="331"/>
                      </a:cubicBezTo>
                      <a:cubicBezTo>
                        <a:pt x="569" y="338"/>
                        <a:pt x="573" y="343"/>
                        <a:pt x="578" y="348"/>
                      </a:cubicBezTo>
                      <a:cubicBezTo>
                        <a:pt x="576" y="349"/>
                        <a:pt x="573" y="350"/>
                        <a:pt x="571" y="352"/>
                      </a:cubicBezTo>
                      <a:cubicBezTo>
                        <a:pt x="568" y="347"/>
                        <a:pt x="560" y="345"/>
                        <a:pt x="552" y="345"/>
                      </a:cubicBezTo>
                      <a:cubicBezTo>
                        <a:pt x="554" y="341"/>
                        <a:pt x="554" y="337"/>
                        <a:pt x="553" y="332"/>
                      </a:cubicBezTo>
                      <a:close/>
                      <a:moveTo>
                        <a:pt x="326" y="219"/>
                      </a:moveTo>
                      <a:cubicBezTo>
                        <a:pt x="328" y="221"/>
                        <a:pt x="329" y="222"/>
                        <a:pt x="331" y="223"/>
                      </a:cubicBezTo>
                      <a:cubicBezTo>
                        <a:pt x="331" y="224"/>
                        <a:pt x="331" y="224"/>
                        <a:pt x="331" y="225"/>
                      </a:cubicBezTo>
                      <a:cubicBezTo>
                        <a:pt x="327" y="224"/>
                        <a:pt x="323" y="223"/>
                        <a:pt x="319" y="223"/>
                      </a:cubicBezTo>
                      <a:cubicBezTo>
                        <a:pt x="322" y="222"/>
                        <a:pt x="324" y="221"/>
                        <a:pt x="326" y="219"/>
                      </a:cubicBezTo>
                      <a:close/>
                      <a:moveTo>
                        <a:pt x="489" y="402"/>
                      </a:moveTo>
                      <a:cubicBezTo>
                        <a:pt x="489" y="402"/>
                        <a:pt x="489" y="403"/>
                        <a:pt x="489" y="403"/>
                      </a:cubicBezTo>
                      <a:cubicBezTo>
                        <a:pt x="489" y="403"/>
                        <a:pt x="489" y="403"/>
                        <a:pt x="489" y="403"/>
                      </a:cubicBezTo>
                      <a:cubicBezTo>
                        <a:pt x="489" y="403"/>
                        <a:pt x="489" y="402"/>
                        <a:pt x="489" y="402"/>
                      </a:cubicBezTo>
                      <a:close/>
                      <a:moveTo>
                        <a:pt x="625" y="378"/>
                      </a:moveTo>
                      <a:lnTo>
                        <a:pt x="625" y="378"/>
                      </a:lnTo>
                      <a:cubicBezTo>
                        <a:pt x="625" y="366"/>
                        <a:pt x="622" y="361"/>
                        <a:pt x="610" y="361"/>
                      </a:cubicBezTo>
                      <a:cubicBezTo>
                        <a:pt x="608" y="361"/>
                        <a:pt x="606" y="361"/>
                        <a:pt x="604" y="362"/>
                      </a:cubicBezTo>
                      <a:cubicBezTo>
                        <a:pt x="603" y="361"/>
                        <a:pt x="603" y="360"/>
                        <a:pt x="602" y="359"/>
                      </a:cubicBezTo>
                      <a:cubicBezTo>
                        <a:pt x="602" y="359"/>
                        <a:pt x="603" y="359"/>
                        <a:pt x="603" y="359"/>
                      </a:cubicBezTo>
                      <a:cubicBezTo>
                        <a:pt x="611" y="359"/>
                        <a:pt x="617" y="356"/>
                        <a:pt x="622" y="352"/>
                      </a:cubicBezTo>
                      <a:cubicBezTo>
                        <a:pt x="625" y="365"/>
                        <a:pt x="634" y="370"/>
                        <a:pt x="647" y="369"/>
                      </a:cubicBezTo>
                      <a:cubicBezTo>
                        <a:pt x="646" y="372"/>
                        <a:pt x="645" y="376"/>
                        <a:pt x="644" y="380"/>
                      </a:cubicBezTo>
                      <a:cubicBezTo>
                        <a:pt x="638" y="378"/>
                        <a:pt x="632" y="378"/>
                        <a:pt x="625" y="378"/>
                      </a:cubicBezTo>
                      <a:close/>
                      <a:moveTo>
                        <a:pt x="887" y="276"/>
                      </a:moveTo>
                      <a:cubicBezTo>
                        <a:pt x="887" y="274"/>
                        <a:pt x="888" y="273"/>
                        <a:pt x="888" y="271"/>
                      </a:cubicBezTo>
                      <a:cubicBezTo>
                        <a:pt x="890" y="272"/>
                        <a:pt x="891" y="272"/>
                        <a:pt x="893" y="272"/>
                      </a:cubicBezTo>
                      <a:cubicBezTo>
                        <a:pt x="891" y="273"/>
                        <a:pt x="889" y="274"/>
                        <a:pt x="887" y="276"/>
                      </a:cubicBezTo>
                      <a:close/>
                      <a:moveTo>
                        <a:pt x="959" y="291"/>
                      </a:moveTo>
                      <a:cubicBezTo>
                        <a:pt x="956" y="291"/>
                        <a:pt x="953" y="293"/>
                        <a:pt x="950" y="294"/>
                      </a:cubicBezTo>
                      <a:cubicBezTo>
                        <a:pt x="951" y="283"/>
                        <a:pt x="948" y="276"/>
                        <a:pt x="935" y="271"/>
                      </a:cubicBezTo>
                      <a:cubicBezTo>
                        <a:pt x="928" y="268"/>
                        <a:pt x="920" y="267"/>
                        <a:pt x="912" y="267"/>
                      </a:cubicBezTo>
                      <a:cubicBezTo>
                        <a:pt x="920" y="264"/>
                        <a:pt x="926" y="257"/>
                        <a:pt x="925" y="249"/>
                      </a:cubicBezTo>
                      <a:cubicBezTo>
                        <a:pt x="925" y="247"/>
                        <a:pt x="924" y="246"/>
                        <a:pt x="923" y="244"/>
                      </a:cubicBezTo>
                      <a:cubicBezTo>
                        <a:pt x="930" y="240"/>
                        <a:pt x="934" y="233"/>
                        <a:pt x="935" y="223"/>
                      </a:cubicBezTo>
                      <a:cubicBezTo>
                        <a:pt x="936" y="211"/>
                        <a:pt x="931" y="198"/>
                        <a:pt x="922" y="191"/>
                      </a:cubicBezTo>
                      <a:cubicBezTo>
                        <a:pt x="924" y="190"/>
                        <a:pt x="925" y="188"/>
                        <a:pt x="926" y="184"/>
                      </a:cubicBezTo>
                      <a:cubicBezTo>
                        <a:pt x="926" y="173"/>
                        <a:pt x="917" y="172"/>
                        <a:pt x="907" y="171"/>
                      </a:cubicBezTo>
                      <a:cubicBezTo>
                        <a:pt x="902" y="170"/>
                        <a:pt x="895" y="170"/>
                        <a:pt x="889" y="172"/>
                      </a:cubicBezTo>
                      <a:cubicBezTo>
                        <a:pt x="887" y="170"/>
                        <a:pt x="885" y="168"/>
                        <a:pt x="883" y="167"/>
                      </a:cubicBezTo>
                      <a:cubicBezTo>
                        <a:pt x="883" y="165"/>
                        <a:pt x="884" y="164"/>
                        <a:pt x="884" y="163"/>
                      </a:cubicBezTo>
                      <a:cubicBezTo>
                        <a:pt x="884" y="158"/>
                        <a:pt x="883" y="154"/>
                        <a:pt x="881" y="150"/>
                      </a:cubicBezTo>
                      <a:cubicBezTo>
                        <a:pt x="882" y="150"/>
                        <a:pt x="883" y="150"/>
                        <a:pt x="883" y="149"/>
                      </a:cubicBezTo>
                      <a:cubicBezTo>
                        <a:pt x="889" y="161"/>
                        <a:pt x="901" y="168"/>
                        <a:pt x="914" y="165"/>
                      </a:cubicBezTo>
                      <a:cubicBezTo>
                        <a:pt x="929" y="162"/>
                        <a:pt x="939" y="147"/>
                        <a:pt x="936" y="132"/>
                      </a:cubicBezTo>
                      <a:cubicBezTo>
                        <a:pt x="932" y="117"/>
                        <a:pt x="917" y="107"/>
                        <a:pt x="902" y="110"/>
                      </a:cubicBezTo>
                      <a:cubicBezTo>
                        <a:pt x="894" y="112"/>
                        <a:pt x="888" y="118"/>
                        <a:pt x="884" y="125"/>
                      </a:cubicBezTo>
                      <a:cubicBezTo>
                        <a:pt x="880" y="123"/>
                        <a:pt x="875" y="121"/>
                        <a:pt x="872" y="120"/>
                      </a:cubicBezTo>
                      <a:cubicBezTo>
                        <a:pt x="864" y="117"/>
                        <a:pt x="859" y="116"/>
                        <a:pt x="855" y="121"/>
                      </a:cubicBezTo>
                      <a:cubicBezTo>
                        <a:pt x="855" y="121"/>
                        <a:pt x="854" y="120"/>
                        <a:pt x="854" y="120"/>
                      </a:cubicBezTo>
                      <a:cubicBezTo>
                        <a:pt x="839" y="117"/>
                        <a:pt x="824" y="125"/>
                        <a:pt x="818" y="139"/>
                      </a:cubicBezTo>
                      <a:cubicBezTo>
                        <a:pt x="818" y="139"/>
                        <a:pt x="818" y="139"/>
                        <a:pt x="818" y="139"/>
                      </a:cubicBezTo>
                      <a:cubicBezTo>
                        <a:pt x="810" y="139"/>
                        <a:pt x="803" y="142"/>
                        <a:pt x="798" y="147"/>
                      </a:cubicBezTo>
                      <a:cubicBezTo>
                        <a:pt x="799" y="143"/>
                        <a:pt x="797" y="137"/>
                        <a:pt x="795" y="131"/>
                      </a:cubicBezTo>
                      <a:cubicBezTo>
                        <a:pt x="813" y="130"/>
                        <a:pt x="829" y="118"/>
                        <a:pt x="834" y="100"/>
                      </a:cubicBezTo>
                      <a:cubicBezTo>
                        <a:pt x="835" y="100"/>
                        <a:pt x="837" y="100"/>
                        <a:pt x="839" y="99"/>
                      </a:cubicBezTo>
                      <a:cubicBezTo>
                        <a:pt x="844" y="95"/>
                        <a:pt x="849" y="84"/>
                        <a:pt x="845" y="77"/>
                      </a:cubicBezTo>
                      <a:cubicBezTo>
                        <a:pt x="843" y="72"/>
                        <a:pt x="835" y="69"/>
                        <a:pt x="829" y="69"/>
                      </a:cubicBezTo>
                      <a:cubicBezTo>
                        <a:pt x="824" y="59"/>
                        <a:pt x="814" y="52"/>
                        <a:pt x="802" y="49"/>
                      </a:cubicBezTo>
                      <a:cubicBezTo>
                        <a:pt x="798" y="48"/>
                        <a:pt x="794" y="48"/>
                        <a:pt x="790" y="48"/>
                      </a:cubicBezTo>
                      <a:cubicBezTo>
                        <a:pt x="790" y="46"/>
                        <a:pt x="790" y="43"/>
                        <a:pt x="789" y="40"/>
                      </a:cubicBezTo>
                      <a:cubicBezTo>
                        <a:pt x="784" y="16"/>
                        <a:pt x="760" y="0"/>
                        <a:pt x="735" y="6"/>
                      </a:cubicBezTo>
                      <a:cubicBezTo>
                        <a:pt x="717" y="10"/>
                        <a:pt x="704" y="25"/>
                        <a:pt x="701" y="42"/>
                      </a:cubicBezTo>
                      <a:cubicBezTo>
                        <a:pt x="700" y="41"/>
                        <a:pt x="698" y="40"/>
                        <a:pt x="697" y="40"/>
                      </a:cubicBezTo>
                      <a:cubicBezTo>
                        <a:pt x="683" y="34"/>
                        <a:pt x="660" y="53"/>
                        <a:pt x="656" y="69"/>
                      </a:cubicBezTo>
                      <a:cubicBezTo>
                        <a:pt x="655" y="71"/>
                        <a:pt x="655" y="73"/>
                        <a:pt x="655" y="75"/>
                      </a:cubicBezTo>
                      <a:cubicBezTo>
                        <a:pt x="655" y="75"/>
                        <a:pt x="655" y="76"/>
                        <a:pt x="654" y="76"/>
                      </a:cubicBezTo>
                      <a:cubicBezTo>
                        <a:pt x="648" y="66"/>
                        <a:pt x="637" y="60"/>
                        <a:pt x="624" y="62"/>
                      </a:cubicBezTo>
                      <a:cubicBezTo>
                        <a:pt x="609" y="66"/>
                        <a:pt x="600" y="81"/>
                        <a:pt x="603" y="96"/>
                      </a:cubicBezTo>
                      <a:cubicBezTo>
                        <a:pt x="607" y="111"/>
                        <a:pt x="621" y="120"/>
                        <a:pt x="636" y="117"/>
                      </a:cubicBezTo>
                      <a:cubicBezTo>
                        <a:pt x="643" y="115"/>
                        <a:pt x="649" y="111"/>
                        <a:pt x="653" y="106"/>
                      </a:cubicBezTo>
                      <a:cubicBezTo>
                        <a:pt x="655" y="112"/>
                        <a:pt x="658" y="117"/>
                        <a:pt x="662" y="122"/>
                      </a:cubicBezTo>
                      <a:cubicBezTo>
                        <a:pt x="659" y="130"/>
                        <a:pt x="658" y="142"/>
                        <a:pt x="662" y="149"/>
                      </a:cubicBezTo>
                      <a:cubicBezTo>
                        <a:pt x="664" y="153"/>
                        <a:pt x="667" y="155"/>
                        <a:pt x="671" y="155"/>
                      </a:cubicBezTo>
                      <a:cubicBezTo>
                        <a:pt x="670" y="157"/>
                        <a:pt x="669" y="158"/>
                        <a:pt x="669" y="160"/>
                      </a:cubicBezTo>
                      <a:cubicBezTo>
                        <a:pt x="667" y="169"/>
                        <a:pt x="674" y="183"/>
                        <a:pt x="683" y="192"/>
                      </a:cubicBezTo>
                      <a:cubicBezTo>
                        <a:pt x="682" y="200"/>
                        <a:pt x="683" y="207"/>
                        <a:pt x="691" y="210"/>
                      </a:cubicBezTo>
                      <a:cubicBezTo>
                        <a:pt x="702" y="214"/>
                        <a:pt x="721" y="211"/>
                        <a:pt x="724" y="199"/>
                      </a:cubicBezTo>
                      <a:cubicBezTo>
                        <a:pt x="726" y="192"/>
                        <a:pt x="723" y="183"/>
                        <a:pt x="719" y="175"/>
                      </a:cubicBezTo>
                      <a:cubicBezTo>
                        <a:pt x="725" y="176"/>
                        <a:pt x="732" y="173"/>
                        <a:pt x="736" y="168"/>
                      </a:cubicBezTo>
                      <a:cubicBezTo>
                        <a:pt x="735" y="171"/>
                        <a:pt x="733" y="174"/>
                        <a:pt x="733" y="178"/>
                      </a:cubicBezTo>
                      <a:cubicBezTo>
                        <a:pt x="733" y="180"/>
                        <a:pt x="733" y="182"/>
                        <a:pt x="733" y="184"/>
                      </a:cubicBezTo>
                      <a:cubicBezTo>
                        <a:pt x="732" y="189"/>
                        <a:pt x="732" y="195"/>
                        <a:pt x="734" y="199"/>
                      </a:cubicBezTo>
                      <a:cubicBezTo>
                        <a:pt x="734" y="200"/>
                        <a:pt x="735" y="200"/>
                        <a:pt x="736" y="201"/>
                      </a:cubicBezTo>
                      <a:cubicBezTo>
                        <a:pt x="730" y="201"/>
                        <a:pt x="724" y="204"/>
                        <a:pt x="719" y="207"/>
                      </a:cubicBezTo>
                      <a:cubicBezTo>
                        <a:pt x="712" y="212"/>
                        <a:pt x="705" y="220"/>
                        <a:pt x="705" y="228"/>
                      </a:cubicBezTo>
                      <a:cubicBezTo>
                        <a:pt x="702" y="230"/>
                        <a:pt x="700" y="232"/>
                        <a:pt x="699" y="234"/>
                      </a:cubicBezTo>
                      <a:cubicBezTo>
                        <a:pt x="695" y="230"/>
                        <a:pt x="690" y="226"/>
                        <a:pt x="684" y="225"/>
                      </a:cubicBezTo>
                      <a:cubicBezTo>
                        <a:pt x="683" y="209"/>
                        <a:pt x="679" y="192"/>
                        <a:pt x="668" y="191"/>
                      </a:cubicBezTo>
                      <a:cubicBezTo>
                        <a:pt x="653" y="189"/>
                        <a:pt x="640" y="214"/>
                        <a:pt x="638" y="231"/>
                      </a:cubicBezTo>
                      <a:cubicBezTo>
                        <a:pt x="638" y="236"/>
                        <a:pt x="638" y="241"/>
                        <a:pt x="639" y="246"/>
                      </a:cubicBezTo>
                      <a:cubicBezTo>
                        <a:pt x="634" y="251"/>
                        <a:pt x="630" y="256"/>
                        <a:pt x="632" y="262"/>
                      </a:cubicBezTo>
                      <a:cubicBezTo>
                        <a:pt x="633" y="270"/>
                        <a:pt x="642" y="278"/>
                        <a:pt x="652" y="284"/>
                      </a:cubicBezTo>
                      <a:cubicBezTo>
                        <a:pt x="652" y="284"/>
                        <a:pt x="652" y="285"/>
                        <a:pt x="653" y="286"/>
                      </a:cubicBezTo>
                      <a:cubicBezTo>
                        <a:pt x="654" y="291"/>
                        <a:pt x="655" y="295"/>
                        <a:pt x="658" y="298"/>
                      </a:cubicBezTo>
                      <a:cubicBezTo>
                        <a:pt x="657" y="298"/>
                        <a:pt x="657" y="299"/>
                        <a:pt x="657" y="299"/>
                      </a:cubicBezTo>
                      <a:cubicBezTo>
                        <a:pt x="657" y="299"/>
                        <a:pt x="657" y="299"/>
                        <a:pt x="656" y="299"/>
                      </a:cubicBezTo>
                      <a:cubicBezTo>
                        <a:pt x="650" y="293"/>
                        <a:pt x="639" y="292"/>
                        <a:pt x="631" y="297"/>
                      </a:cubicBezTo>
                      <a:cubicBezTo>
                        <a:pt x="629" y="299"/>
                        <a:pt x="627" y="301"/>
                        <a:pt x="626" y="304"/>
                      </a:cubicBezTo>
                      <a:cubicBezTo>
                        <a:pt x="619" y="295"/>
                        <a:pt x="608" y="290"/>
                        <a:pt x="597" y="291"/>
                      </a:cubicBezTo>
                      <a:cubicBezTo>
                        <a:pt x="597" y="291"/>
                        <a:pt x="597" y="291"/>
                        <a:pt x="597" y="291"/>
                      </a:cubicBezTo>
                      <a:cubicBezTo>
                        <a:pt x="608" y="286"/>
                        <a:pt x="617" y="276"/>
                        <a:pt x="620" y="263"/>
                      </a:cubicBezTo>
                      <a:cubicBezTo>
                        <a:pt x="620" y="263"/>
                        <a:pt x="620" y="262"/>
                        <a:pt x="621" y="262"/>
                      </a:cubicBezTo>
                      <a:cubicBezTo>
                        <a:pt x="633" y="253"/>
                        <a:pt x="631" y="249"/>
                        <a:pt x="623" y="237"/>
                      </a:cubicBezTo>
                      <a:cubicBezTo>
                        <a:pt x="623" y="237"/>
                        <a:pt x="623" y="237"/>
                        <a:pt x="623" y="237"/>
                      </a:cubicBezTo>
                      <a:cubicBezTo>
                        <a:pt x="624" y="236"/>
                        <a:pt x="626" y="235"/>
                        <a:pt x="627" y="233"/>
                      </a:cubicBezTo>
                      <a:cubicBezTo>
                        <a:pt x="636" y="221"/>
                        <a:pt x="633" y="203"/>
                        <a:pt x="621" y="194"/>
                      </a:cubicBezTo>
                      <a:cubicBezTo>
                        <a:pt x="619" y="193"/>
                        <a:pt x="617" y="192"/>
                        <a:pt x="614" y="191"/>
                      </a:cubicBezTo>
                      <a:cubicBezTo>
                        <a:pt x="614" y="190"/>
                        <a:pt x="614" y="189"/>
                        <a:pt x="614" y="188"/>
                      </a:cubicBezTo>
                      <a:cubicBezTo>
                        <a:pt x="619" y="188"/>
                        <a:pt x="624" y="187"/>
                        <a:pt x="628" y="185"/>
                      </a:cubicBezTo>
                      <a:cubicBezTo>
                        <a:pt x="634" y="191"/>
                        <a:pt x="644" y="195"/>
                        <a:pt x="650" y="191"/>
                      </a:cubicBezTo>
                      <a:cubicBezTo>
                        <a:pt x="657" y="186"/>
                        <a:pt x="659" y="168"/>
                        <a:pt x="654" y="161"/>
                      </a:cubicBezTo>
                      <a:cubicBezTo>
                        <a:pt x="652" y="158"/>
                        <a:pt x="646" y="156"/>
                        <a:pt x="641" y="156"/>
                      </a:cubicBezTo>
                      <a:cubicBezTo>
                        <a:pt x="635" y="148"/>
                        <a:pt x="621" y="144"/>
                        <a:pt x="612" y="140"/>
                      </a:cubicBezTo>
                      <a:cubicBezTo>
                        <a:pt x="608" y="139"/>
                        <a:pt x="605" y="138"/>
                        <a:pt x="602" y="137"/>
                      </a:cubicBezTo>
                      <a:cubicBezTo>
                        <a:pt x="602" y="131"/>
                        <a:pt x="601" y="125"/>
                        <a:pt x="599" y="118"/>
                      </a:cubicBezTo>
                      <a:cubicBezTo>
                        <a:pt x="595" y="101"/>
                        <a:pt x="589" y="73"/>
                        <a:pt x="572" y="77"/>
                      </a:cubicBezTo>
                      <a:cubicBezTo>
                        <a:pt x="572" y="77"/>
                        <a:pt x="572" y="77"/>
                        <a:pt x="572" y="77"/>
                      </a:cubicBezTo>
                      <a:cubicBezTo>
                        <a:pt x="571" y="76"/>
                        <a:pt x="572" y="76"/>
                        <a:pt x="571" y="75"/>
                      </a:cubicBezTo>
                      <a:cubicBezTo>
                        <a:pt x="568" y="69"/>
                        <a:pt x="561" y="65"/>
                        <a:pt x="553" y="63"/>
                      </a:cubicBezTo>
                      <a:cubicBezTo>
                        <a:pt x="553" y="63"/>
                        <a:pt x="553" y="63"/>
                        <a:pt x="553" y="63"/>
                      </a:cubicBezTo>
                      <a:cubicBezTo>
                        <a:pt x="562" y="50"/>
                        <a:pt x="560" y="33"/>
                        <a:pt x="547" y="24"/>
                      </a:cubicBezTo>
                      <a:cubicBezTo>
                        <a:pt x="535" y="15"/>
                        <a:pt x="517" y="18"/>
                        <a:pt x="508" y="30"/>
                      </a:cubicBezTo>
                      <a:cubicBezTo>
                        <a:pt x="501" y="40"/>
                        <a:pt x="502" y="53"/>
                        <a:pt x="508" y="62"/>
                      </a:cubicBezTo>
                      <a:cubicBezTo>
                        <a:pt x="494" y="67"/>
                        <a:pt x="485" y="80"/>
                        <a:pt x="486" y="95"/>
                      </a:cubicBezTo>
                      <a:cubicBezTo>
                        <a:pt x="485" y="101"/>
                        <a:pt x="485" y="107"/>
                        <a:pt x="486" y="113"/>
                      </a:cubicBezTo>
                      <a:cubicBezTo>
                        <a:pt x="487" y="115"/>
                        <a:pt x="488" y="118"/>
                        <a:pt x="489" y="120"/>
                      </a:cubicBezTo>
                      <a:cubicBezTo>
                        <a:pt x="487" y="117"/>
                        <a:pt x="484" y="115"/>
                        <a:pt x="482" y="112"/>
                      </a:cubicBezTo>
                      <a:cubicBezTo>
                        <a:pt x="477" y="102"/>
                        <a:pt x="459" y="99"/>
                        <a:pt x="446" y="101"/>
                      </a:cubicBezTo>
                      <a:cubicBezTo>
                        <a:pt x="437" y="89"/>
                        <a:pt x="421" y="83"/>
                        <a:pt x="405" y="87"/>
                      </a:cubicBezTo>
                      <a:cubicBezTo>
                        <a:pt x="383" y="92"/>
                        <a:pt x="369" y="114"/>
                        <a:pt x="374" y="136"/>
                      </a:cubicBezTo>
                      <a:cubicBezTo>
                        <a:pt x="374" y="137"/>
                        <a:pt x="374" y="137"/>
                        <a:pt x="374" y="138"/>
                      </a:cubicBezTo>
                      <a:cubicBezTo>
                        <a:pt x="373" y="140"/>
                        <a:pt x="372" y="142"/>
                        <a:pt x="371" y="144"/>
                      </a:cubicBezTo>
                      <a:cubicBezTo>
                        <a:pt x="371" y="145"/>
                        <a:pt x="371" y="146"/>
                        <a:pt x="371" y="147"/>
                      </a:cubicBezTo>
                      <a:cubicBezTo>
                        <a:pt x="369" y="145"/>
                        <a:pt x="367" y="144"/>
                        <a:pt x="363" y="143"/>
                      </a:cubicBezTo>
                      <a:cubicBezTo>
                        <a:pt x="357" y="142"/>
                        <a:pt x="351" y="143"/>
                        <a:pt x="347" y="146"/>
                      </a:cubicBezTo>
                      <a:cubicBezTo>
                        <a:pt x="338" y="134"/>
                        <a:pt x="321" y="136"/>
                        <a:pt x="309" y="144"/>
                      </a:cubicBezTo>
                      <a:cubicBezTo>
                        <a:pt x="307" y="145"/>
                        <a:pt x="305" y="147"/>
                        <a:pt x="304" y="148"/>
                      </a:cubicBezTo>
                      <a:cubicBezTo>
                        <a:pt x="303" y="147"/>
                        <a:pt x="302" y="145"/>
                        <a:pt x="301" y="144"/>
                      </a:cubicBezTo>
                      <a:cubicBezTo>
                        <a:pt x="291" y="137"/>
                        <a:pt x="282" y="146"/>
                        <a:pt x="275" y="155"/>
                      </a:cubicBezTo>
                      <a:cubicBezTo>
                        <a:pt x="269" y="163"/>
                        <a:pt x="268" y="168"/>
                        <a:pt x="273" y="174"/>
                      </a:cubicBezTo>
                      <a:cubicBezTo>
                        <a:pt x="268" y="179"/>
                        <a:pt x="269" y="188"/>
                        <a:pt x="273" y="193"/>
                      </a:cubicBezTo>
                      <a:cubicBezTo>
                        <a:pt x="277" y="200"/>
                        <a:pt x="288" y="205"/>
                        <a:pt x="295" y="203"/>
                      </a:cubicBezTo>
                      <a:cubicBezTo>
                        <a:pt x="296" y="205"/>
                        <a:pt x="296" y="206"/>
                        <a:pt x="296" y="208"/>
                      </a:cubicBezTo>
                      <a:cubicBezTo>
                        <a:pt x="298" y="216"/>
                        <a:pt x="301" y="221"/>
                        <a:pt x="307" y="223"/>
                      </a:cubicBezTo>
                      <a:cubicBezTo>
                        <a:pt x="307" y="223"/>
                        <a:pt x="306" y="223"/>
                        <a:pt x="306" y="223"/>
                      </a:cubicBezTo>
                      <a:cubicBezTo>
                        <a:pt x="290" y="227"/>
                        <a:pt x="279" y="238"/>
                        <a:pt x="274" y="252"/>
                      </a:cubicBezTo>
                      <a:cubicBezTo>
                        <a:pt x="273" y="252"/>
                        <a:pt x="273" y="252"/>
                        <a:pt x="273" y="253"/>
                      </a:cubicBezTo>
                      <a:cubicBezTo>
                        <a:pt x="272" y="252"/>
                        <a:pt x="272" y="251"/>
                        <a:pt x="271" y="250"/>
                      </a:cubicBezTo>
                      <a:cubicBezTo>
                        <a:pt x="278" y="245"/>
                        <a:pt x="282" y="237"/>
                        <a:pt x="282" y="229"/>
                      </a:cubicBezTo>
                      <a:cubicBezTo>
                        <a:pt x="282" y="213"/>
                        <a:pt x="269" y="201"/>
                        <a:pt x="254" y="201"/>
                      </a:cubicBezTo>
                      <a:cubicBezTo>
                        <a:pt x="246" y="201"/>
                        <a:pt x="239" y="204"/>
                        <a:pt x="234" y="209"/>
                      </a:cubicBezTo>
                      <a:cubicBezTo>
                        <a:pt x="226" y="212"/>
                        <a:pt x="220" y="218"/>
                        <a:pt x="220" y="227"/>
                      </a:cubicBezTo>
                      <a:cubicBezTo>
                        <a:pt x="220" y="235"/>
                        <a:pt x="224" y="242"/>
                        <a:pt x="230" y="247"/>
                      </a:cubicBezTo>
                      <a:cubicBezTo>
                        <a:pt x="233" y="255"/>
                        <a:pt x="237" y="263"/>
                        <a:pt x="242" y="269"/>
                      </a:cubicBezTo>
                      <a:cubicBezTo>
                        <a:pt x="244" y="271"/>
                        <a:pt x="245" y="273"/>
                        <a:pt x="247" y="275"/>
                      </a:cubicBezTo>
                      <a:cubicBezTo>
                        <a:pt x="244" y="276"/>
                        <a:pt x="242" y="277"/>
                        <a:pt x="239" y="279"/>
                      </a:cubicBezTo>
                      <a:cubicBezTo>
                        <a:pt x="233" y="258"/>
                        <a:pt x="212" y="246"/>
                        <a:pt x="191" y="251"/>
                      </a:cubicBezTo>
                      <a:cubicBezTo>
                        <a:pt x="173" y="255"/>
                        <a:pt x="160" y="270"/>
                        <a:pt x="159" y="287"/>
                      </a:cubicBezTo>
                      <a:cubicBezTo>
                        <a:pt x="156" y="276"/>
                        <a:pt x="142" y="277"/>
                        <a:pt x="130" y="280"/>
                      </a:cubicBezTo>
                      <a:cubicBezTo>
                        <a:pt x="124" y="281"/>
                        <a:pt x="118" y="283"/>
                        <a:pt x="114" y="286"/>
                      </a:cubicBezTo>
                      <a:cubicBezTo>
                        <a:pt x="112" y="286"/>
                        <a:pt x="110" y="286"/>
                        <a:pt x="108" y="286"/>
                      </a:cubicBezTo>
                      <a:cubicBezTo>
                        <a:pt x="98" y="288"/>
                        <a:pt x="91" y="296"/>
                        <a:pt x="88" y="305"/>
                      </a:cubicBezTo>
                      <a:cubicBezTo>
                        <a:pt x="87" y="305"/>
                        <a:pt x="86" y="305"/>
                        <a:pt x="86" y="304"/>
                      </a:cubicBezTo>
                      <a:cubicBezTo>
                        <a:pt x="74" y="302"/>
                        <a:pt x="63" y="304"/>
                        <a:pt x="60" y="316"/>
                      </a:cubicBezTo>
                      <a:cubicBezTo>
                        <a:pt x="60" y="317"/>
                        <a:pt x="60" y="319"/>
                        <a:pt x="60" y="321"/>
                      </a:cubicBezTo>
                      <a:cubicBezTo>
                        <a:pt x="57" y="323"/>
                        <a:pt x="55" y="325"/>
                        <a:pt x="54" y="328"/>
                      </a:cubicBezTo>
                      <a:cubicBezTo>
                        <a:pt x="45" y="324"/>
                        <a:pt x="33" y="323"/>
                        <a:pt x="23" y="325"/>
                      </a:cubicBezTo>
                      <a:cubicBezTo>
                        <a:pt x="5" y="329"/>
                        <a:pt x="0" y="342"/>
                        <a:pt x="4" y="359"/>
                      </a:cubicBezTo>
                      <a:cubicBezTo>
                        <a:pt x="5" y="364"/>
                        <a:pt x="6" y="367"/>
                        <a:pt x="8" y="369"/>
                      </a:cubicBezTo>
                      <a:cubicBezTo>
                        <a:pt x="4" y="376"/>
                        <a:pt x="2" y="384"/>
                        <a:pt x="4" y="392"/>
                      </a:cubicBezTo>
                      <a:cubicBezTo>
                        <a:pt x="7" y="404"/>
                        <a:pt x="15" y="412"/>
                        <a:pt x="25" y="415"/>
                      </a:cubicBezTo>
                      <a:cubicBezTo>
                        <a:pt x="24" y="417"/>
                        <a:pt x="23" y="420"/>
                        <a:pt x="23" y="421"/>
                      </a:cubicBezTo>
                      <a:cubicBezTo>
                        <a:pt x="23" y="433"/>
                        <a:pt x="39" y="441"/>
                        <a:pt x="51" y="441"/>
                      </a:cubicBezTo>
                      <a:cubicBezTo>
                        <a:pt x="63" y="441"/>
                        <a:pt x="72" y="433"/>
                        <a:pt x="72" y="421"/>
                      </a:cubicBezTo>
                      <a:cubicBezTo>
                        <a:pt x="72" y="415"/>
                        <a:pt x="69" y="407"/>
                        <a:pt x="65" y="402"/>
                      </a:cubicBezTo>
                      <a:cubicBezTo>
                        <a:pt x="69" y="395"/>
                        <a:pt x="70" y="386"/>
                        <a:pt x="69" y="378"/>
                      </a:cubicBezTo>
                      <a:cubicBezTo>
                        <a:pt x="68" y="376"/>
                        <a:pt x="67" y="374"/>
                        <a:pt x="66" y="372"/>
                      </a:cubicBezTo>
                      <a:cubicBezTo>
                        <a:pt x="69" y="373"/>
                        <a:pt x="73" y="374"/>
                        <a:pt x="78" y="373"/>
                      </a:cubicBezTo>
                      <a:cubicBezTo>
                        <a:pt x="92" y="370"/>
                        <a:pt x="99" y="358"/>
                        <a:pt x="96" y="344"/>
                      </a:cubicBezTo>
                      <a:cubicBezTo>
                        <a:pt x="96" y="343"/>
                        <a:pt x="95" y="343"/>
                        <a:pt x="95" y="342"/>
                      </a:cubicBezTo>
                      <a:cubicBezTo>
                        <a:pt x="96" y="341"/>
                        <a:pt x="97" y="340"/>
                        <a:pt x="98" y="339"/>
                      </a:cubicBezTo>
                      <a:cubicBezTo>
                        <a:pt x="98" y="339"/>
                        <a:pt x="98" y="340"/>
                        <a:pt x="98" y="340"/>
                      </a:cubicBezTo>
                      <a:cubicBezTo>
                        <a:pt x="102" y="358"/>
                        <a:pt x="111" y="386"/>
                        <a:pt x="130" y="382"/>
                      </a:cubicBezTo>
                      <a:cubicBezTo>
                        <a:pt x="143" y="379"/>
                        <a:pt x="152" y="362"/>
                        <a:pt x="155" y="346"/>
                      </a:cubicBezTo>
                      <a:cubicBezTo>
                        <a:pt x="162" y="345"/>
                        <a:pt x="169" y="343"/>
                        <a:pt x="175" y="340"/>
                      </a:cubicBezTo>
                      <a:cubicBezTo>
                        <a:pt x="177" y="341"/>
                        <a:pt x="179" y="342"/>
                        <a:pt x="181" y="343"/>
                      </a:cubicBezTo>
                      <a:cubicBezTo>
                        <a:pt x="187" y="349"/>
                        <a:pt x="196" y="353"/>
                        <a:pt x="203" y="351"/>
                      </a:cubicBezTo>
                      <a:cubicBezTo>
                        <a:pt x="211" y="350"/>
                        <a:pt x="218" y="341"/>
                        <a:pt x="222" y="332"/>
                      </a:cubicBezTo>
                      <a:cubicBezTo>
                        <a:pt x="225" y="340"/>
                        <a:pt x="229" y="347"/>
                        <a:pt x="234" y="352"/>
                      </a:cubicBezTo>
                      <a:cubicBezTo>
                        <a:pt x="232" y="352"/>
                        <a:pt x="230" y="351"/>
                        <a:pt x="228" y="351"/>
                      </a:cubicBezTo>
                      <a:cubicBezTo>
                        <a:pt x="212" y="351"/>
                        <a:pt x="200" y="363"/>
                        <a:pt x="200" y="379"/>
                      </a:cubicBezTo>
                      <a:cubicBezTo>
                        <a:pt x="200" y="379"/>
                        <a:pt x="200" y="380"/>
                        <a:pt x="200" y="380"/>
                      </a:cubicBezTo>
                      <a:cubicBezTo>
                        <a:pt x="195" y="388"/>
                        <a:pt x="198" y="396"/>
                        <a:pt x="205" y="406"/>
                      </a:cubicBezTo>
                      <a:cubicBezTo>
                        <a:pt x="214" y="418"/>
                        <a:pt x="221" y="423"/>
                        <a:pt x="233" y="414"/>
                      </a:cubicBezTo>
                      <a:cubicBezTo>
                        <a:pt x="238" y="410"/>
                        <a:pt x="243" y="405"/>
                        <a:pt x="246" y="399"/>
                      </a:cubicBezTo>
                      <a:cubicBezTo>
                        <a:pt x="249" y="396"/>
                        <a:pt x="252" y="393"/>
                        <a:pt x="253" y="389"/>
                      </a:cubicBezTo>
                      <a:cubicBezTo>
                        <a:pt x="254" y="390"/>
                        <a:pt x="255" y="392"/>
                        <a:pt x="256" y="392"/>
                      </a:cubicBezTo>
                      <a:cubicBezTo>
                        <a:pt x="257" y="393"/>
                        <a:pt x="259" y="394"/>
                        <a:pt x="261" y="394"/>
                      </a:cubicBezTo>
                      <a:cubicBezTo>
                        <a:pt x="262" y="395"/>
                        <a:pt x="262" y="397"/>
                        <a:pt x="263" y="398"/>
                      </a:cubicBezTo>
                      <a:cubicBezTo>
                        <a:pt x="269" y="406"/>
                        <a:pt x="277" y="411"/>
                        <a:pt x="286" y="412"/>
                      </a:cubicBezTo>
                      <a:cubicBezTo>
                        <a:pt x="286" y="412"/>
                        <a:pt x="286" y="412"/>
                        <a:pt x="286" y="412"/>
                      </a:cubicBezTo>
                      <a:cubicBezTo>
                        <a:pt x="294" y="418"/>
                        <a:pt x="298" y="416"/>
                        <a:pt x="302" y="410"/>
                      </a:cubicBezTo>
                      <a:cubicBezTo>
                        <a:pt x="306" y="409"/>
                        <a:pt x="309" y="408"/>
                        <a:pt x="312" y="406"/>
                      </a:cubicBezTo>
                      <a:cubicBezTo>
                        <a:pt x="317" y="402"/>
                        <a:pt x="320" y="397"/>
                        <a:pt x="323" y="391"/>
                      </a:cubicBezTo>
                      <a:cubicBezTo>
                        <a:pt x="325" y="401"/>
                        <a:pt x="333" y="409"/>
                        <a:pt x="343" y="409"/>
                      </a:cubicBezTo>
                      <a:cubicBezTo>
                        <a:pt x="355" y="409"/>
                        <a:pt x="360" y="397"/>
                        <a:pt x="360" y="385"/>
                      </a:cubicBezTo>
                      <a:cubicBezTo>
                        <a:pt x="360" y="373"/>
                        <a:pt x="355" y="365"/>
                        <a:pt x="343" y="365"/>
                      </a:cubicBezTo>
                      <a:cubicBezTo>
                        <a:pt x="335" y="365"/>
                        <a:pt x="329" y="368"/>
                        <a:pt x="325" y="373"/>
                      </a:cubicBezTo>
                      <a:cubicBezTo>
                        <a:pt x="325" y="368"/>
                        <a:pt x="323" y="362"/>
                        <a:pt x="319" y="357"/>
                      </a:cubicBezTo>
                      <a:cubicBezTo>
                        <a:pt x="318" y="355"/>
                        <a:pt x="316" y="353"/>
                        <a:pt x="314" y="352"/>
                      </a:cubicBezTo>
                      <a:cubicBezTo>
                        <a:pt x="314" y="351"/>
                        <a:pt x="315" y="351"/>
                        <a:pt x="315" y="350"/>
                      </a:cubicBezTo>
                      <a:cubicBezTo>
                        <a:pt x="316" y="351"/>
                        <a:pt x="317" y="351"/>
                        <a:pt x="318" y="351"/>
                      </a:cubicBezTo>
                      <a:cubicBezTo>
                        <a:pt x="335" y="355"/>
                        <a:pt x="359" y="351"/>
                        <a:pt x="363" y="333"/>
                      </a:cubicBezTo>
                      <a:cubicBezTo>
                        <a:pt x="366" y="321"/>
                        <a:pt x="357" y="308"/>
                        <a:pt x="346" y="300"/>
                      </a:cubicBezTo>
                      <a:cubicBezTo>
                        <a:pt x="352" y="294"/>
                        <a:pt x="356" y="287"/>
                        <a:pt x="359" y="279"/>
                      </a:cubicBezTo>
                      <a:cubicBezTo>
                        <a:pt x="362" y="287"/>
                        <a:pt x="368" y="294"/>
                        <a:pt x="375" y="293"/>
                      </a:cubicBezTo>
                      <a:cubicBezTo>
                        <a:pt x="385" y="301"/>
                        <a:pt x="399" y="304"/>
                        <a:pt x="410" y="302"/>
                      </a:cubicBezTo>
                      <a:cubicBezTo>
                        <a:pt x="412" y="303"/>
                        <a:pt x="412" y="303"/>
                        <a:pt x="413" y="303"/>
                      </a:cubicBezTo>
                      <a:cubicBezTo>
                        <a:pt x="413" y="304"/>
                        <a:pt x="413" y="304"/>
                        <a:pt x="413" y="304"/>
                      </a:cubicBezTo>
                      <a:cubicBezTo>
                        <a:pt x="410" y="316"/>
                        <a:pt x="417" y="336"/>
                        <a:pt x="428" y="338"/>
                      </a:cubicBezTo>
                      <a:cubicBezTo>
                        <a:pt x="431" y="339"/>
                        <a:pt x="433" y="338"/>
                        <a:pt x="436" y="338"/>
                      </a:cubicBezTo>
                      <a:cubicBezTo>
                        <a:pt x="437" y="343"/>
                        <a:pt x="440" y="347"/>
                        <a:pt x="443" y="351"/>
                      </a:cubicBezTo>
                      <a:cubicBezTo>
                        <a:pt x="442" y="353"/>
                        <a:pt x="441" y="356"/>
                        <a:pt x="441" y="360"/>
                      </a:cubicBezTo>
                      <a:cubicBezTo>
                        <a:pt x="441" y="367"/>
                        <a:pt x="444" y="374"/>
                        <a:pt x="450" y="378"/>
                      </a:cubicBezTo>
                      <a:cubicBezTo>
                        <a:pt x="445" y="383"/>
                        <a:pt x="441" y="389"/>
                        <a:pt x="440" y="394"/>
                      </a:cubicBezTo>
                      <a:cubicBezTo>
                        <a:pt x="439" y="394"/>
                        <a:pt x="439" y="393"/>
                        <a:pt x="438" y="393"/>
                      </a:cubicBezTo>
                      <a:cubicBezTo>
                        <a:pt x="433" y="389"/>
                        <a:pt x="424" y="389"/>
                        <a:pt x="416" y="390"/>
                      </a:cubicBezTo>
                      <a:cubicBezTo>
                        <a:pt x="417" y="387"/>
                        <a:pt x="417" y="384"/>
                        <a:pt x="417" y="381"/>
                      </a:cubicBezTo>
                      <a:cubicBezTo>
                        <a:pt x="417" y="381"/>
                        <a:pt x="417" y="381"/>
                        <a:pt x="417" y="381"/>
                      </a:cubicBezTo>
                      <a:cubicBezTo>
                        <a:pt x="429" y="378"/>
                        <a:pt x="436" y="369"/>
                        <a:pt x="434" y="357"/>
                      </a:cubicBezTo>
                      <a:cubicBezTo>
                        <a:pt x="431" y="345"/>
                        <a:pt x="420" y="338"/>
                        <a:pt x="408" y="341"/>
                      </a:cubicBezTo>
                      <a:cubicBezTo>
                        <a:pt x="406" y="341"/>
                        <a:pt x="403" y="342"/>
                        <a:pt x="402" y="344"/>
                      </a:cubicBezTo>
                      <a:cubicBezTo>
                        <a:pt x="400" y="342"/>
                        <a:pt x="399" y="339"/>
                        <a:pt x="397" y="338"/>
                      </a:cubicBezTo>
                      <a:cubicBezTo>
                        <a:pt x="390" y="333"/>
                        <a:pt x="378" y="333"/>
                        <a:pt x="373" y="340"/>
                      </a:cubicBezTo>
                      <a:cubicBezTo>
                        <a:pt x="369" y="345"/>
                        <a:pt x="369" y="354"/>
                        <a:pt x="371" y="361"/>
                      </a:cubicBezTo>
                      <a:cubicBezTo>
                        <a:pt x="370" y="362"/>
                        <a:pt x="368" y="363"/>
                        <a:pt x="367" y="365"/>
                      </a:cubicBezTo>
                      <a:cubicBezTo>
                        <a:pt x="358" y="377"/>
                        <a:pt x="361" y="394"/>
                        <a:pt x="373" y="403"/>
                      </a:cubicBezTo>
                      <a:cubicBezTo>
                        <a:pt x="375" y="404"/>
                        <a:pt x="376" y="405"/>
                        <a:pt x="377" y="405"/>
                      </a:cubicBezTo>
                      <a:cubicBezTo>
                        <a:pt x="375" y="407"/>
                        <a:pt x="374" y="410"/>
                        <a:pt x="372" y="412"/>
                      </a:cubicBezTo>
                      <a:cubicBezTo>
                        <a:pt x="366" y="410"/>
                        <a:pt x="358" y="411"/>
                        <a:pt x="350" y="412"/>
                      </a:cubicBezTo>
                      <a:cubicBezTo>
                        <a:pt x="339" y="415"/>
                        <a:pt x="327" y="419"/>
                        <a:pt x="330" y="431"/>
                      </a:cubicBezTo>
                      <a:cubicBezTo>
                        <a:pt x="331" y="434"/>
                        <a:pt x="332" y="437"/>
                        <a:pt x="334" y="439"/>
                      </a:cubicBezTo>
                      <a:cubicBezTo>
                        <a:pt x="324" y="446"/>
                        <a:pt x="316" y="455"/>
                        <a:pt x="318" y="466"/>
                      </a:cubicBezTo>
                      <a:cubicBezTo>
                        <a:pt x="321" y="479"/>
                        <a:pt x="337" y="485"/>
                        <a:pt x="353" y="486"/>
                      </a:cubicBezTo>
                      <a:cubicBezTo>
                        <a:pt x="353" y="489"/>
                        <a:pt x="353" y="492"/>
                        <a:pt x="353" y="495"/>
                      </a:cubicBezTo>
                      <a:cubicBezTo>
                        <a:pt x="357" y="513"/>
                        <a:pt x="375" y="524"/>
                        <a:pt x="393" y="520"/>
                      </a:cubicBezTo>
                      <a:cubicBezTo>
                        <a:pt x="410" y="516"/>
                        <a:pt x="422" y="498"/>
                        <a:pt x="418" y="480"/>
                      </a:cubicBezTo>
                      <a:cubicBezTo>
                        <a:pt x="415" y="470"/>
                        <a:pt x="409" y="463"/>
                        <a:pt x="400" y="459"/>
                      </a:cubicBezTo>
                      <a:cubicBezTo>
                        <a:pt x="400" y="457"/>
                        <a:pt x="401" y="456"/>
                        <a:pt x="401" y="455"/>
                      </a:cubicBezTo>
                      <a:cubicBezTo>
                        <a:pt x="411" y="456"/>
                        <a:pt x="420" y="443"/>
                        <a:pt x="428" y="433"/>
                      </a:cubicBezTo>
                      <a:cubicBezTo>
                        <a:pt x="430" y="429"/>
                        <a:pt x="433" y="425"/>
                        <a:pt x="436" y="421"/>
                      </a:cubicBezTo>
                      <a:cubicBezTo>
                        <a:pt x="436" y="421"/>
                        <a:pt x="436" y="422"/>
                        <a:pt x="436" y="422"/>
                      </a:cubicBezTo>
                      <a:cubicBezTo>
                        <a:pt x="436" y="425"/>
                        <a:pt x="438" y="427"/>
                        <a:pt x="439" y="430"/>
                      </a:cubicBezTo>
                      <a:cubicBezTo>
                        <a:pt x="438" y="433"/>
                        <a:pt x="437" y="437"/>
                        <a:pt x="438" y="441"/>
                      </a:cubicBezTo>
                      <a:cubicBezTo>
                        <a:pt x="442" y="460"/>
                        <a:pt x="472" y="464"/>
                        <a:pt x="490" y="460"/>
                      </a:cubicBezTo>
                      <a:cubicBezTo>
                        <a:pt x="504" y="457"/>
                        <a:pt x="515" y="449"/>
                        <a:pt x="519" y="438"/>
                      </a:cubicBezTo>
                      <a:cubicBezTo>
                        <a:pt x="520" y="439"/>
                        <a:pt x="521" y="441"/>
                        <a:pt x="523" y="442"/>
                      </a:cubicBezTo>
                      <a:cubicBezTo>
                        <a:pt x="538" y="454"/>
                        <a:pt x="560" y="450"/>
                        <a:pt x="572" y="434"/>
                      </a:cubicBezTo>
                      <a:cubicBezTo>
                        <a:pt x="576" y="429"/>
                        <a:pt x="577" y="422"/>
                        <a:pt x="578" y="415"/>
                      </a:cubicBezTo>
                      <a:cubicBezTo>
                        <a:pt x="579" y="416"/>
                        <a:pt x="580" y="416"/>
                        <a:pt x="581" y="416"/>
                      </a:cubicBezTo>
                      <a:cubicBezTo>
                        <a:pt x="583" y="419"/>
                        <a:pt x="585" y="421"/>
                        <a:pt x="586" y="422"/>
                      </a:cubicBezTo>
                      <a:cubicBezTo>
                        <a:pt x="586" y="426"/>
                        <a:pt x="587" y="429"/>
                        <a:pt x="587" y="432"/>
                      </a:cubicBezTo>
                      <a:cubicBezTo>
                        <a:pt x="593" y="456"/>
                        <a:pt x="615" y="470"/>
                        <a:pt x="638" y="467"/>
                      </a:cubicBezTo>
                      <a:cubicBezTo>
                        <a:pt x="640" y="468"/>
                        <a:pt x="642" y="468"/>
                        <a:pt x="645" y="468"/>
                      </a:cubicBezTo>
                      <a:cubicBezTo>
                        <a:pt x="646" y="469"/>
                        <a:pt x="647" y="470"/>
                        <a:pt x="649" y="471"/>
                      </a:cubicBezTo>
                      <a:cubicBezTo>
                        <a:pt x="660" y="473"/>
                        <a:pt x="677" y="459"/>
                        <a:pt x="679" y="447"/>
                      </a:cubicBezTo>
                      <a:cubicBezTo>
                        <a:pt x="681" y="441"/>
                        <a:pt x="678" y="437"/>
                        <a:pt x="675" y="433"/>
                      </a:cubicBezTo>
                      <a:cubicBezTo>
                        <a:pt x="676" y="427"/>
                        <a:pt x="676" y="420"/>
                        <a:pt x="675" y="413"/>
                      </a:cubicBezTo>
                      <a:cubicBezTo>
                        <a:pt x="675" y="411"/>
                        <a:pt x="674" y="410"/>
                        <a:pt x="673" y="409"/>
                      </a:cubicBezTo>
                      <a:cubicBezTo>
                        <a:pt x="679" y="408"/>
                        <a:pt x="684" y="406"/>
                        <a:pt x="688" y="403"/>
                      </a:cubicBezTo>
                      <a:cubicBezTo>
                        <a:pt x="690" y="407"/>
                        <a:pt x="693" y="411"/>
                        <a:pt x="695" y="415"/>
                      </a:cubicBezTo>
                      <a:cubicBezTo>
                        <a:pt x="704" y="427"/>
                        <a:pt x="710" y="428"/>
                        <a:pt x="722" y="419"/>
                      </a:cubicBezTo>
                      <a:cubicBezTo>
                        <a:pt x="733" y="411"/>
                        <a:pt x="732" y="407"/>
                        <a:pt x="724" y="395"/>
                      </a:cubicBezTo>
                      <a:cubicBezTo>
                        <a:pt x="729" y="395"/>
                        <a:pt x="733" y="393"/>
                        <a:pt x="734" y="387"/>
                      </a:cubicBezTo>
                      <a:cubicBezTo>
                        <a:pt x="734" y="386"/>
                        <a:pt x="734" y="385"/>
                        <a:pt x="734" y="384"/>
                      </a:cubicBezTo>
                      <a:cubicBezTo>
                        <a:pt x="737" y="382"/>
                        <a:pt x="739" y="379"/>
                        <a:pt x="741" y="376"/>
                      </a:cubicBezTo>
                      <a:cubicBezTo>
                        <a:pt x="741" y="379"/>
                        <a:pt x="740" y="382"/>
                        <a:pt x="741" y="385"/>
                      </a:cubicBezTo>
                      <a:cubicBezTo>
                        <a:pt x="744" y="400"/>
                        <a:pt x="759" y="409"/>
                        <a:pt x="774" y="406"/>
                      </a:cubicBezTo>
                      <a:cubicBezTo>
                        <a:pt x="789" y="403"/>
                        <a:pt x="799" y="388"/>
                        <a:pt x="796" y="373"/>
                      </a:cubicBezTo>
                      <a:cubicBezTo>
                        <a:pt x="794" y="367"/>
                        <a:pt x="791" y="363"/>
                        <a:pt x="788" y="359"/>
                      </a:cubicBezTo>
                      <a:cubicBezTo>
                        <a:pt x="792" y="361"/>
                        <a:pt x="797" y="362"/>
                        <a:pt x="802" y="361"/>
                      </a:cubicBezTo>
                      <a:cubicBezTo>
                        <a:pt x="803" y="367"/>
                        <a:pt x="805" y="373"/>
                        <a:pt x="808" y="378"/>
                      </a:cubicBezTo>
                      <a:cubicBezTo>
                        <a:pt x="805" y="383"/>
                        <a:pt x="804" y="389"/>
                        <a:pt x="808" y="394"/>
                      </a:cubicBezTo>
                      <a:cubicBezTo>
                        <a:pt x="815" y="404"/>
                        <a:pt x="837" y="408"/>
                        <a:pt x="846" y="401"/>
                      </a:cubicBezTo>
                      <a:cubicBezTo>
                        <a:pt x="856" y="394"/>
                        <a:pt x="857" y="373"/>
                        <a:pt x="850" y="364"/>
                      </a:cubicBezTo>
                      <a:cubicBezTo>
                        <a:pt x="846" y="358"/>
                        <a:pt x="840" y="357"/>
                        <a:pt x="834" y="358"/>
                      </a:cubicBezTo>
                      <a:cubicBezTo>
                        <a:pt x="831" y="354"/>
                        <a:pt x="827" y="351"/>
                        <a:pt x="823" y="348"/>
                      </a:cubicBezTo>
                      <a:cubicBezTo>
                        <a:pt x="828" y="339"/>
                        <a:pt x="828" y="327"/>
                        <a:pt x="821" y="318"/>
                      </a:cubicBezTo>
                      <a:cubicBezTo>
                        <a:pt x="821" y="318"/>
                        <a:pt x="821" y="318"/>
                        <a:pt x="821" y="317"/>
                      </a:cubicBezTo>
                      <a:cubicBezTo>
                        <a:pt x="821" y="310"/>
                        <a:pt x="817" y="304"/>
                        <a:pt x="808" y="302"/>
                      </a:cubicBezTo>
                      <a:cubicBezTo>
                        <a:pt x="802" y="301"/>
                        <a:pt x="795" y="301"/>
                        <a:pt x="788" y="303"/>
                      </a:cubicBezTo>
                      <a:cubicBezTo>
                        <a:pt x="789" y="302"/>
                        <a:pt x="789" y="302"/>
                        <a:pt x="789" y="301"/>
                      </a:cubicBezTo>
                      <a:cubicBezTo>
                        <a:pt x="791" y="295"/>
                        <a:pt x="791" y="290"/>
                        <a:pt x="790" y="286"/>
                      </a:cubicBezTo>
                      <a:cubicBezTo>
                        <a:pt x="796" y="289"/>
                        <a:pt x="803" y="290"/>
                        <a:pt x="810" y="289"/>
                      </a:cubicBezTo>
                      <a:cubicBezTo>
                        <a:pt x="811" y="288"/>
                        <a:pt x="811" y="288"/>
                        <a:pt x="812" y="288"/>
                      </a:cubicBezTo>
                      <a:cubicBezTo>
                        <a:pt x="818" y="295"/>
                        <a:pt x="826" y="300"/>
                        <a:pt x="834" y="302"/>
                      </a:cubicBezTo>
                      <a:cubicBezTo>
                        <a:pt x="837" y="312"/>
                        <a:pt x="844" y="319"/>
                        <a:pt x="854" y="322"/>
                      </a:cubicBezTo>
                      <a:cubicBezTo>
                        <a:pt x="860" y="325"/>
                        <a:pt x="867" y="326"/>
                        <a:pt x="871" y="323"/>
                      </a:cubicBezTo>
                      <a:cubicBezTo>
                        <a:pt x="872" y="322"/>
                        <a:pt x="873" y="321"/>
                        <a:pt x="874" y="319"/>
                      </a:cubicBezTo>
                      <a:cubicBezTo>
                        <a:pt x="876" y="318"/>
                        <a:pt x="878" y="317"/>
                        <a:pt x="879" y="316"/>
                      </a:cubicBezTo>
                      <a:cubicBezTo>
                        <a:pt x="884" y="328"/>
                        <a:pt x="892" y="339"/>
                        <a:pt x="902" y="346"/>
                      </a:cubicBezTo>
                      <a:cubicBezTo>
                        <a:pt x="901" y="348"/>
                        <a:pt x="900" y="351"/>
                        <a:pt x="899" y="354"/>
                      </a:cubicBezTo>
                      <a:cubicBezTo>
                        <a:pt x="896" y="368"/>
                        <a:pt x="905" y="383"/>
                        <a:pt x="919" y="387"/>
                      </a:cubicBezTo>
                      <a:cubicBezTo>
                        <a:pt x="932" y="407"/>
                        <a:pt x="958" y="426"/>
                        <a:pt x="975" y="424"/>
                      </a:cubicBezTo>
                      <a:cubicBezTo>
                        <a:pt x="975" y="425"/>
                        <a:pt x="975" y="426"/>
                        <a:pt x="976" y="427"/>
                      </a:cubicBezTo>
                      <a:cubicBezTo>
                        <a:pt x="983" y="436"/>
                        <a:pt x="995" y="438"/>
                        <a:pt x="1004" y="432"/>
                      </a:cubicBezTo>
                      <a:cubicBezTo>
                        <a:pt x="1013" y="426"/>
                        <a:pt x="1015" y="413"/>
                        <a:pt x="1008" y="404"/>
                      </a:cubicBezTo>
                      <a:cubicBezTo>
                        <a:pt x="1007" y="403"/>
                        <a:pt x="1005" y="402"/>
                        <a:pt x="1004" y="401"/>
                      </a:cubicBezTo>
                      <a:cubicBezTo>
                        <a:pt x="1014" y="385"/>
                        <a:pt x="1022" y="364"/>
                        <a:pt x="1020" y="349"/>
                      </a:cubicBezTo>
                      <a:cubicBezTo>
                        <a:pt x="1017" y="322"/>
                        <a:pt x="982" y="288"/>
                        <a:pt x="959" y="2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796">
                  <a:extLst>
                    <a:ext uri="{FF2B5EF4-FFF2-40B4-BE49-F238E27FC236}">
                      <a16:creationId xmlns:a16="http://schemas.microsoft.com/office/drawing/2014/main" id="{984C86D0-0AF1-8249-B75A-D4B6BEC0C74A}"/>
                    </a:ext>
                  </a:extLst>
                </p:cNvPr>
                <p:cNvSpPr>
                  <a:spLocks/>
                </p:cNvSpPr>
                <p:nvPr/>
              </p:nvSpPr>
              <p:spPr bwMode="auto">
                <a:xfrm>
                  <a:off x="8794750" y="4652963"/>
                  <a:ext cx="52388" cy="61913"/>
                </a:xfrm>
                <a:custGeom>
                  <a:avLst/>
                  <a:gdLst>
                    <a:gd name="T0" fmla="*/ 26 w 69"/>
                    <a:gd name="T1" fmla="*/ 0 h 83"/>
                    <a:gd name="T2" fmla="*/ 2 w 69"/>
                    <a:gd name="T3" fmla="*/ 40 h 83"/>
                    <a:gd name="T4" fmla="*/ 35 w 69"/>
                    <a:gd name="T5" fmla="*/ 81 h 83"/>
                    <a:gd name="T6" fmla="*/ 54 w 69"/>
                    <a:gd name="T7" fmla="*/ 52 h 83"/>
                    <a:gd name="T8" fmla="*/ 60 w 69"/>
                    <a:gd name="T9" fmla="*/ 47 h 83"/>
                    <a:gd name="T10" fmla="*/ 54 w 69"/>
                    <a:gd name="T11" fmla="*/ 8 h 83"/>
                    <a:gd name="T12" fmla="*/ 40 w 69"/>
                    <a:gd name="T13" fmla="*/ 3 h 83"/>
                    <a:gd name="T14" fmla="*/ 26 w 69"/>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3">
                      <a:moveTo>
                        <a:pt x="26" y="0"/>
                      </a:moveTo>
                      <a:cubicBezTo>
                        <a:pt x="9" y="3"/>
                        <a:pt x="0" y="20"/>
                        <a:pt x="2" y="40"/>
                      </a:cubicBezTo>
                      <a:cubicBezTo>
                        <a:pt x="4" y="59"/>
                        <a:pt x="18" y="83"/>
                        <a:pt x="35" y="81"/>
                      </a:cubicBezTo>
                      <a:cubicBezTo>
                        <a:pt x="47" y="79"/>
                        <a:pt x="52" y="66"/>
                        <a:pt x="54" y="52"/>
                      </a:cubicBezTo>
                      <a:cubicBezTo>
                        <a:pt x="56" y="50"/>
                        <a:pt x="58" y="49"/>
                        <a:pt x="60" y="47"/>
                      </a:cubicBezTo>
                      <a:cubicBezTo>
                        <a:pt x="69" y="34"/>
                        <a:pt x="66" y="17"/>
                        <a:pt x="54" y="8"/>
                      </a:cubicBezTo>
                      <a:cubicBezTo>
                        <a:pt x="49" y="5"/>
                        <a:pt x="45" y="4"/>
                        <a:pt x="40" y="3"/>
                      </a:cubicBezTo>
                      <a:cubicBezTo>
                        <a:pt x="36" y="1"/>
                        <a:pt x="32"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797">
                  <a:extLst>
                    <a:ext uri="{FF2B5EF4-FFF2-40B4-BE49-F238E27FC236}">
                      <a16:creationId xmlns:a16="http://schemas.microsoft.com/office/drawing/2014/main" id="{7170A098-1138-5445-92A3-BE50ADCF3FBA}"/>
                    </a:ext>
                  </a:extLst>
                </p:cNvPr>
                <p:cNvSpPr>
                  <a:spLocks/>
                </p:cNvSpPr>
                <p:nvPr/>
              </p:nvSpPr>
              <p:spPr bwMode="auto">
                <a:xfrm>
                  <a:off x="9167813" y="4968876"/>
                  <a:ext cx="90488" cy="58738"/>
                </a:xfrm>
                <a:custGeom>
                  <a:avLst/>
                  <a:gdLst>
                    <a:gd name="T0" fmla="*/ 84 w 118"/>
                    <a:gd name="T1" fmla="*/ 4 h 79"/>
                    <a:gd name="T2" fmla="*/ 39 w 118"/>
                    <a:gd name="T3" fmla="*/ 22 h 79"/>
                    <a:gd name="T4" fmla="*/ 15 w 118"/>
                    <a:gd name="T5" fmla="*/ 25 h 79"/>
                    <a:gd name="T6" fmla="*/ 9 w 118"/>
                    <a:gd name="T7" fmla="*/ 64 h 79"/>
                    <a:gd name="T8" fmla="*/ 48 w 118"/>
                    <a:gd name="T9" fmla="*/ 70 h 79"/>
                    <a:gd name="T10" fmla="*/ 54 w 118"/>
                    <a:gd name="T11" fmla="*/ 64 h 79"/>
                    <a:gd name="T12" fmla="*/ 90 w 118"/>
                    <a:gd name="T13" fmla="*/ 72 h 79"/>
                    <a:gd name="T14" fmla="*/ 116 w 118"/>
                    <a:gd name="T15" fmla="*/ 25 h 79"/>
                    <a:gd name="T16" fmla="*/ 84 w 118"/>
                    <a:gd name="T17" fmla="*/ 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84" y="4"/>
                      </a:moveTo>
                      <a:cubicBezTo>
                        <a:pt x="68" y="6"/>
                        <a:pt x="48" y="10"/>
                        <a:pt x="39" y="22"/>
                      </a:cubicBezTo>
                      <a:cubicBezTo>
                        <a:pt x="31" y="19"/>
                        <a:pt x="22" y="20"/>
                        <a:pt x="15" y="25"/>
                      </a:cubicBezTo>
                      <a:cubicBezTo>
                        <a:pt x="3" y="34"/>
                        <a:pt x="0" y="52"/>
                        <a:pt x="9" y="64"/>
                      </a:cubicBezTo>
                      <a:cubicBezTo>
                        <a:pt x="18" y="77"/>
                        <a:pt x="35" y="79"/>
                        <a:pt x="48" y="70"/>
                      </a:cubicBezTo>
                      <a:cubicBezTo>
                        <a:pt x="50" y="69"/>
                        <a:pt x="52" y="66"/>
                        <a:pt x="54" y="64"/>
                      </a:cubicBezTo>
                      <a:cubicBezTo>
                        <a:pt x="65" y="71"/>
                        <a:pt x="79" y="74"/>
                        <a:pt x="90" y="72"/>
                      </a:cubicBezTo>
                      <a:cubicBezTo>
                        <a:pt x="112" y="69"/>
                        <a:pt x="118" y="50"/>
                        <a:pt x="116" y="25"/>
                      </a:cubicBezTo>
                      <a:cubicBezTo>
                        <a:pt x="113" y="0"/>
                        <a:pt x="105" y="1"/>
                        <a:pt x="8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798">
                  <a:extLst>
                    <a:ext uri="{FF2B5EF4-FFF2-40B4-BE49-F238E27FC236}">
                      <a16:creationId xmlns:a16="http://schemas.microsoft.com/office/drawing/2014/main" id="{2DE44916-DEA5-534F-B6AA-9F3AFE001BC2}"/>
                    </a:ext>
                  </a:extLst>
                </p:cNvPr>
                <p:cNvSpPr>
                  <a:spLocks/>
                </p:cNvSpPr>
                <p:nvPr/>
              </p:nvSpPr>
              <p:spPr bwMode="auto">
                <a:xfrm>
                  <a:off x="8948738" y="4594226"/>
                  <a:ext cx="77788" cy="90488"/>
                </a:xfrm>
                <a:custGeom>
                  <a:avLst/>
                  <a:gdLst>
                    <a:gd name="T0" fmla="*/ 57 w 101"/>
                    <a:gd name="T1" fmla="*/ 118 h 122"/>
                    <a:gd name="T2" fmla="*/ 82 w 101"/>
                    <a:gd name="T3" fmla="*/ 72 h 122"/>
                    <a:gd name="T4" fmla="*/ 79 w 101"/>
                    <a:gd name="T5" fmla="*/ 57 h 122"/>
                    <a:gd name="T6" fmla="*/ 98 w 101"/>
                    <a:gd name="T7" fmla="*/ 24 h 122"/>
                    <a:gd name="T8" fmla="*/ 65 w 101"/>
                    <a:gd name="T9" fmla="*/ 3 h 122"/>
                    <a:gd name="T10" fmla="*/ 43 w 101"/>
                    <a:gd name="T11" fmla="*/ 36 h 122"/>
                    <a:gd name="T12" fmla="*/ 52 w 101"/>
                    <a:gd name="T13" fmla="*/ 50 h 122"/>
                    <a:gd name="T14" fmla="*/ 50 w 101"/>
                    <a:gd name="T15" fmla="*/ 51 h 122"/>
                    <a:gd name="T16" fmla="*/ 2 w 101"/>
                    <a:gd name="T17" fmla="*/ 84 h 122"/>
                    <a:gd name="T18" fmla="*/ 57 w 101"/>
                    <a:gd name="T1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22">
                      <a:moveTo>
                        <a:pt x="57" y="118"/>
                      </a:moveTo>
                      <a:cubicBezTo>
                        <a:pt x="79" y="115"/>
                        <a:pt x="85" y="97"/>
                        <a:pt x="82" y="72"/>
                      </a:cubicBezTo>
                      <a:cubicBezTo>
                        <a:pt x="82" y="65"/>
                        <a:pt x="80" y="60"/>
                        <a:pt x="79" y="57"/>
                      </a:cubicBezTo>
                      <a:cubicBezTo>
                        <a:pt x="92" y="52"/>
                        <a:pt x="101" y="39"/>
                        <a:pt x="98" y="24"/>
                      </a:cubicBezTo>
                      <a:cubicBezTo>
                        <a:pt x="95" y="9"/>
                        <a:pt x="80" y="0"/>
                        <a:pt x="65" y="3"/>
                      </a:cubicBezTo>
                      <a:cubicBezTo>
                        <a:pt x="50" y="6"/>
                        <a:pt x="40" y="21"/>
                        <a:pt x="43" y="36"/>
                      </a:cubicBezTo>
                      <a:cubicBezTo>
                        <a:pt x="45" y="42"/>
                        <a:pt x="48" y="47"/>
                        <a:pt x="52" y="50"/>
                      </a:cubicBezTo>
                      <a:cubicBezTo>
                        <a:pt x="51" y="50"/>
                        <a:pt x="51" y="51"/>
                        <a:pt x="50" y="51"/>
                      </a:cubicBezTo>
                      <a:cubicBezTo>
                        <a:pt x="29" y="54"/>
                        <a:pt x="0" y="59"/>
                        <a:pt x="2" y="84"/>
                      </a:cubicBezTo>
                      <a:cubicBezTo>
                        <a:pt x="5" y="109"/>
                        <a:pt x="36" y="122"/>
                        <a:pt x="57"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799">
                  <a:extLst>
                    <a:ext uri="{FF2B5EF4-FFF2-40B4-BE49-F238E27FC236}">
                      <a16:creationId xmlns:a16="http://schemas.microsoft.com/office/drawing/2014/main" id="{0A289665-89FA-A848-B490-1E582825886A}"/>
                    </a:ext>
                  </a:extLst>
                </p:cNvPr>
                <p:cNvSpPr>
                  <a:spLocks/>
                </p:cNvSpPr>
                <p:nvPr/>
              </p:nvSpPr>
              <p:spPr bwMode="auto">
                <a:xfrm>
                  <a:off x="8577263" y="4668838"/>
                  <a:ext cx="68263" cy="85725"/>
                </a:xfrm>
                <a:custGeom>
                  <a:avLst/>
                  <a:gdLst>
                    <a:gd name="T0" fmla="*/ 5 w 88"/>
                    <a:gd name="T1" fmla="*/ 37 h 113"/>
                    <a:gd name="T2" fmla="*/ 17 w 88"/>
                    <a:gd name="T3" fmla="*/ 59 h 113"/>
                    <a:gd name="T4" fmla="*/ 0 w 88"/>
                    <a:gd name="T5" fmla="*/ 85 h 113"/>
                    <a:gd name="T6" fmla="*/ 27 w 88"/>
                    <a:gd name="T7" fmla="*/ 113 h 113"/>
                    <a:gd name="T8" fmla="*/ 55 w 88"/>
                    <a:gd name="T9" fmla="*/ 85 h 113"/>
                    <a:gd name="T10" fmla="*/ 52 w 88"/>
                    <a:gd name="T11" fmla="*/ 72 h 113"/>
                    <a:gd name="T12" fmla="*/ 60 w 88"/>
                    <a:gd name="T13" fmla="*/ 72 h 113"/>
                    <a:gd name="T14" fmla="*/ 85 w 88"/>
                    <a:gd name="T15" fmla="*/ 25 h 113"/>
                    <a:gd name="T16" fmla="*/ 53 w 88"/>
                    <a:gd name="T17" fmla="*/ 4 h 113"/>
                    <a:gd name="T18" fmla="*/ 5 w 88"/>
                    <a:gd name="T19"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13">
                      <a:moveTo>
                        <a:pt x="5" y="37"/>
                      </a:moveTo>
                      <a:cubicBezTo>
                        <a:pt x="6" y="46"/>
                        <a:pt x="11" y="54"/>
                        <a:pt x="17" y="59"/>
                      </a:cubicBezTo>
                      <a:cubicBezTo>
                        <a:pt x="7" y="63"/>
                        <a:pt x="0" y="73"/>
                        <a:pt x="0" y="85"/>
                      </a:cubicBezTo>
                      <a:cubicBezTo>
                        <a:pt x="0" y="100"/>
                        <a:pt x="12" y="113"/>
                        <a:pt x="27" y="113"/>
                      </a:cubicBezTo>
                      <a:cubicBezTo>
                        <a:pt x="43" y="113"/>
                        <a:pt x="55" y="100"/>
                        <a:pt x="55" y="85"/>
                      </a:cubicBezTo>
                      <a:cubicBezTo>
                        <a:pt x="55" y="80"/>
                        <a:pt x="54" y="76"/>
                        <a:pt x="52" y="72"/>
                      </a:cubicBezTo>
                      <a:cubicBezTo>
                        <a:pt x="55" y="72"/>
                        <a:pt x="57" y="72"/>
                        <a:pt x="60" y="72"/>
                      </a:cubicBezTo>
                      <a:cubicBezTo>
                        <a:pt x="81" y="69"/>
                        <a:pt x="88" y="51"/>
                        <a:pt x="85" y="25"/>
                      </a:cubicBezTo>
                      <a:cubicBezTo>
                        <a:pt x="82" y="0"/>
                        <a:pt x="75" y="1"/>
                        <a:pt x="53" y="4"/>
                      </a:cubicBezTo>
                      <a:cubicBezTo>
                        <a:pt x="32" y="7"/>
                        <a:pt x="3" y="12"/>
                        <a:pt x="5"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0" name="TextBox 809">
              <a:extLst>
                <a:ext uri="{FF2B5EF4-FFF2-40B4-BE49-F238E27FC236}">
                  <a16:creationId xmlns:a16="http://schemas.microsoft.com/office/drawing/2014/main" id="{594B708B-8917-AE44-BD57-7C5CC2A005D3}"/>
                </a:ext>
              </a:extLst>
            </p:cNvPr>
            <p:cNvSpPr txBox="1"/>
            <p:nvPr/>
          </p:nvSpPr>
          <p:spPr>
            <a:xfrm>
              <a:off x="4549258" y="943838"/>
              <a:ext cx="5195603" cy="239065"/>
            </a:xfrm>
            <a:prstGeom prst="rect">
              <a:avLst/>
            </a:prstGeom>
            <a:noFill/>
          </p:spPr>
          <p:txBody>
            <a:bodyPr wrap="square" rtlCol="0">
              <a:spAutoFit/>
            </a:bodyPr>
            <a:lstStyle/>
            <a:p>
              <a:pPr>
                <a:lnSpc>
                  <a:spcPct val="85000"/>
                </a:lnSpc>
              </a:pPr>
              <a:endParaRPr lang="en-US" b="1" i="1" dirty="0">
                <a:solidFill>
                  <a:schemeClr val="accent2"/>
                </a:solidFill>
                <a:latin typeface="Arial" panose="020B0604020202020204" pitchFamily="34" charset="0"/>
                <a:cs typeface="Arial" panose="020B0604020202020204" pitchFamily="34" charset="0"/>
              </a:endParaRPr>
            </a:p>
          </p:txBody>
        </p:sp>
        <p:sp>
          <p:nvSpPr>
            <p:cNvPr id="811" name="TextBox 810">
              <a:extLst>
                <a:ext uri="{FF2B5EF4-FFF2-40B4-BE49-F238E27FC236}">
                  <a16:creationId xmlns:a16="http://schemas.microsoft.com/office/drawing/2014/main" id="{5ED8E85E-3961-CB4F-B7CD-069F047B2CBF}"/>
                </a:ext>
              </a:extLst>
            </p:cNvPr>
            <p:cNvSpPr txBox="1"/>
            <p:nvPr/>
          </p:nvSpPr>
          <p:spPr>
            <a:xfrm>
              <a:off x="6531416" y="2169895"/>
              <a:ext cx="4022834" cy="1212160"/>
            </a:xfrm>
            <a:prstGeom prst="rect">
              <a:avLst/>
            </a:prstGeom>
            <a:noFill/>
          </p:spPr>
          <p:txBody>
            <a:bodyPr wrap="square" rtlCol="0">
              <a:spAutoFit/>
            </a:bodyPr>
            <a:lstStyle/>
            <a:p>
              <a:pPr>
                <a:lnSpc>
                  <a:spcPct val="85000"/>
                </a:lnSpc>
              </a:pPr>
              <a:r>
                <a:rPr lang="en-US" sz="2400" b="1" i="1" dirty="0">
                  <a:solidFill>
                    <a:schemeClr val="accent2"/>
                  </a:solidFill>
                  <a:latin typeface="Arial" panose="020B0604020202020204" pitchFamily="34" charset="0"/>
                  <a:cs typeface="Arial" panose="020B0604020202020204" pitchFamily="34" charset="0"/>
                </a:rPr>
                <a:t>Availability of Community Resources</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Infrastructure </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Outmigration</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Access to Health Care </a:t>
              </a:r>
            </a:p>
          </p:txBody>
        </p:sp>
        <p:sp>
          <p:nvSpPr>
            <p:cNvPr id="812" name="TextBox 811">
              <a:extLst>
                <a:ext uri="{FF2B5EF4-FFF2-40B4-BE49-F238E27FC236}">
                  <a16:creationId xmlns:a16="http://schemas.microsoft.com/office/drawing/2014/main" id="{653DB77B-9F3A-CD42-8339-7BED1D2EFA27}"/>
                </a:ext>
              </a:extLst>
            </p:cNvPr>
            <p:cNvSpPr txBox="1"/>
            <p:nvPr/>
          </p:nvSpPr>
          <p:spPr>
            <a:xfrm>
              <a:off x="8234052" y="3789098"/>
              <a:ext cx="2113445" cy="1555606"/>
            </a:xfrm>
            <a:prstGeom prst="rect">
              <a:avLst/>
            </a:prstGeom>
            <a:noFill/>
          </p:spPr>
          <p:txBody>
            <a:bodyPr wrap="square" rtlCol="0">
              <a:spAutoFit/>
            </a:bodyPr>
            <a:lstStyle/>
            <a:p>
              <a:pPr>
                <a:lnSpc>
                  <a:spcPct val="85000"/>
                </a:lnSpc>
              </a:pPr>
              <a:r>
                <a:rPr lang="en-US" sz="2300" b="1" i="1" dirty="0">
                  <a:solidFill>
                    <a:schemeClr val="accent2"/>
                  </a:solidFill>
                  <a:latin typeface="Arial" panose="020B0604020202020204" pitchFamily="34" charset="0"/>
                  <a:cs typeface="Arial" panose="020B0604020202020204" pitchFamily="34" charset="0"/>
                </a:rPr>
                <a:t>Health Status</a:t>
              </a:r>
            </a:p>
            <a:p>
              <a:pPr>
                <a:lnSpc>
                  <a:spcPct val="85000"/>
                </a:lnSpc>
              </a:pPr>
              <a:r>
                <a:rPr lang="en-US" sz="2300" b="1" i="1" dirty="0">
                  <a:solidFill>
                    <a:schemeClr val="accent2"/>
                  </a:solidFill>
                  <a:latin typeface="Arial" panose="020B0604020202020204" pitchFamily="34" charset="0"/>
                  <a:cs typeface="Arial" panose="020B0604020202020204" pitchFamily="34" charset="0"/>
                </a:rPr>
                <a:t>Income and Employment</a:t>
              </a:r>
            </a:p>
            <a:p>
              <a:pPr>
                <a:lnSpc>
                  <a:spcPct val="85000"/>
                </a:lnSpc>
              </a:pPr>
              <a:r>
                <a:rPr lang="en-US" sz="2300" b="1" i="1" dirty="0">
                  <a:solidFill>
                    <a:schemeClr val="accent2"/>
                  </a:solidFill>
                  <a:latin typeface="Arial" panose="020B0604020202020204" pitchFamily="34" charset="0"/>
                  <a:cs typeface="Arial" panose="020B0604020202020204" pitchFamily="34" charset="0"/>
                </a:rPr>
                <a:t>Trade/Specialist </a:t>
              </a:r>
            </a:p>
            <a:p>
              <a:pPr>
                <a:lnSpc>
                  <a:spcPct val="85000"/>
                </a:lnSpc>
              </a:pPr>
              <a:endParaRPr lang="en-US" sz="2300" b="1" i="1" dirty="0">
                <a:solidFill>
                  <a:schemeClr val="accent2"/>
                </a:solidFill>
                <a:latin typeface="Arial" panose="020B0604020202020204" pitchFamily="34" charset="0"/>
                <a:cs typeface="Arial" panose="020B0604020202020204" pitchFamily="34" charset="0"/>
              </a:endParaRPr>
            </a:p>
            <a:p>
              <a:pPr>
                <a:lnSpc>
                  <a:spcPct val="85000"/>
                </a:lnSpc>
              </a:pPr>
              <a:endParaRPr lang="en-US" sz="2300" b="1" i="1" dirty="0">
                <a:solidFill>
                  <a:schemeClr val="accent2"/>
                </a:solidFill>
                <a:latin typeface="Arial" panose="020B0604020202020204" pitchFamily="34" charset="0"/>
                <a:cs typeface="Arial" panose="020B0604020202020204" pitchFamily="34" charset="0"/>
              </a:endParaRPr>
            </a:p>
            <a:p>
              <a:pPr>
                <a:lnSpc>
                  <a:spcPct val="85000"/>
                </a:lnSpc>
              </a:pPr>
              <a:endParaRPr lang="en-US" b="1" i="1" dirty="0">
                <a:solidFill>
                  <a:schemeClr val="accent2"/>
                </a:solidFill>
                <a:latin typeface="Arial" panose="020B0604020202020204" pitchFamily="34" charset="0"/>
                <a:cs typeface="Arial" panose="020B0604020202020204" pitchFamily="34" charset="0"/>
              </a:endParaRPr>
            </a:p>
          </p:txBody>
        </p:sp>
      </p:grpSp>
      <p:sp>
        <p:nvSpPr>
          <p:cNvPr id="5" name="TextBox 4">
            <a:extLst>
              <a:ext uri="{FF2B5EF4-FFF2-40B4-BE49-F238E27FC236}">
                <a16:creationId xmlns:a16="http://schemas.microsoft.com/office/drawing/2014/main" id="{9F055317-8708-EB5E-6C71-C2AE27C1EFBA}"/>
              </a:ext>
            </a:extLst>
          </p:cNvPr>
          <p:cNvSpPr txBox="1"/>
          <p:nvPr/>
        </p:nvSpPr>
        <p:spPr>
          <a:xfrm>
            <a:off x="5170269" y="736140"/>
            <a:ext cx="4736488" cy="1348061"/>
          </a:xfrm>
          <a:prstGeom prst="rect">
            <a:avLst/>
          </a:prstGeom>
          <a:noFill/>
        </p:spPr>
        <p:txBody>
          <a:bodyPr wrap="square" rtlCol="0">
            <a:spAutoFit/>
          </a:bodyPr>
          <a:lstStyle/>
          <a:p>
            <a:pPr>
              <a:lnSpc>
                <a:spcPct val="85000"/>
              </a:lnSpc>
            </a:pPr>
            <a:r>
              <a:rPr lang="en-US" sz="2400" b="1" i="1" dirty="0">
                <a:solidFill>
                  <a:schemeClr val="accent2"/>
                </a:solidFill>
                <a:latin typeface="Arial" panose="020B0604020202020204" pitchFamily="34" charset="0"/>
                <a:cs typeface="Arial" panose="020B0604020202020204" pitchFamily="34" charset="0"/>
              </a:rPr>
              <a:t>National (Global) Economic Policies</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Housing Regulations</a:t>
            </a:r>
          </a:p>
          <a:p>
            <a:pPr>
              <a:lnSpc>
                <a:spcPct val="85000"/>
              </a:lnSpc>
            </a:pPr>
            <a:r>
              <a:rPr lang="en-US" sz="2400" b="1" i="1" dirty="0">
                <a:solidFill>
                  <a:schemeClr val="accent2"/>
                </a:solidFill>
                <a:latin typeface="Arial" panose="020B0604020202020204" pitchFamily="34" charset="0"/>
                <a:cs typeface="Arial" panose="020B0604020202020204" pitchFamily="34" charset="0"/>
              </a:rPr>
              <a:t>Social Attitudes</a:t>
            </a:r>
          </a:p>
        </p:txBody>
      </p:sp>
      <p:sp>
        <p:nvSpPr>
          <p:cNvPr id="3" name="Right Arrow 2">
            <a:extLst>
              <a:ext uri="{FF2B5EF4-FFF2-40B4-BE49-F238E27FC236}">
                <a16:creationId xmlns:a16="http://schemas.microsoft.com/office/drawing/2014/main" id="{6D7C2215-CBDC-AEC2-A2FB-085CA1F00FF8}"/>
              </a:ext>
            </a:extLst>
          </p:cNvPr>
          <p:cNvSpPr/>
          <p:nvPr/>
        </p:nvSpPr>
        <p:spPr>
          <a:xfrm rot="2188582">
            <a:off x="-275555" y="3646609"/>
            <a:ext cx="6743697" cy="1284666"/>
          </a:xfrm>
          <a:prstGeom prst="rightArrow">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r>
              <a:rPr lang="en-US" sz="2400" dirty="0"/>
              <a:t>LIFE SPAN</a:t>
            </a:r>
          </a:p>
        </p:txBody>
      </p:sp>
    </p:spTree>
    <p:extLst>
      <p:ext uri="{BB962C8B-B14F-4D97-AF65-F5344CB8AC3E}">
        <p14:creationId xmlns:p14="http://schemas.microsoft.com/office/powerpoint/2010/main" val="319869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3"/>
          <p:cNvSpPr>
            <a:spLocks noChangeArrowheads="1"/>
          </p:cNvSpPr>
          <p:nvPr/>
        </p:nvSpPr>
        <p:spPr bwMode="auto">
          <a:xfrm>
            <a:off x="1138701" y="817260"/>
            <a:ext cx="10384155" cy="5927264"/>
          </a:xfrm>
          <a:prstGeom prst="rect">
            <a:avLst/>
          </a:prstGeom>
          <a:solidFill>
            <a:schemeClr val="dk1">
              <a:alpha val="12000"/>
            </a:schemeClr>
          </a:solidFill>
          <a:ln w="9525">
            <a:solidFill>
              <a:schemeClr val="accent1">
                <a:shade val="15000"/>
              </a:schemeClr>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9pPr>
          </a:lstStyle>
          <a:p>
            <a:pPr>
              <a:lnSpc>
                <a:spcPts val="6500"/>
              </a:lnSpc>
              <a:spcBef>
                <a:spcPct val="0"/>
              </a:spcBef>
              <a:buNone/>
            </a:pPr>
            <a:r>
              <a:rPr lang="en-US" altLang="en-US" sz="6500" b="1" dirty="0">
                <a:solidFill>
                  <a:srgbClr val="FFFFFF"/>
                </a:solidFill>
              </a:rPr>
              <a:t>Aging In Place:</a:t>
            </a:r>
            <a:r>
              <a:rPr lang="en-US" altLang="en-US" sz="6500" b="1" dirty="0">
                <a:solidFill>
                  <a:srgbClr val="000000"/>
                </a:solidFill>
              </a:rPr>
              <a:t> </a:t>
            </a:r>
            <a:r>
              <a:rPr lang="en-US" altLang="en-US" b="1" dirty="0">
                <a:solidFill>
                  <a:schemeClr val="bg1">
                    <a:lumMod val="85000"/>
                  </a:schemeClr>
                </a:solidFill>
              </a:rPr>
              <a:t>(1) </a:t>
            </a:r>
            <a:r>
              <a:rPr lang="en-US" b="1" dirty="0">
                <a:solidFill>
                  <a:schemeClr val="bg1">
                    <a:lumMod val="85000"/>
                  </a:schemeClr>
                </a:solidFill>
              </a:rPr>
              <a:t>The ability to live in one's own home and community safely, independently, and comfortably, regardless of age, income, or ability level. </a:t>
            </a:r>
            <a:r>
              <a:rPr lang="en-US" sz="4000" b="1" dirty="0">
                <a:solidFill>
                  <a:schemeClr val="bg1"/>
                </a:solidFill>
              </a:rPr>
              <a:t>(2)</a:t>
            </a:r>
            <a:r>
              <a:rPr lang="en-US" altLang="en-US" sz="4000" b="1" dirty="0">
                <a:solidFill>
                  <a:schemeClr val="bg1"/>
                </a:solidFill>
              </a:rPr>
              <a:t> Live in a familiar environment and be able to participate in family and other community activities. </a:t>
            </a:r>
            <a:endParaRPr lang="en-US" altLang="en-US" sz="3600" b="1" dirty="0">
              <a:solidFill>
                <a:schemeClr val="bg1"/>
              </a:solidFill>
            </a:endParaRPr>
          </a:p>
          <a:p>
            <a:pPr>
              <a:lnSpc>
                <a:spcPts val="6500"/>
              </a:lnSpc>
              <a:spcBef>
                <a:spcPct val="0"/>
              </a:spcBef>
              <a:buNone/>
            </a:pPr>
            <a:endParaRPr lang="en-US" altLang="en-US" sz="6500" b="1" dirty="0">
              <a:solidFill>
                <a:srgbClr val="000000"/>
              </a:solidFill>
            </a:endParaRPr>
          </a:p>
        </p:txBody>
      </p:sp>
      <p:sp>
        <p:nvSpPr>
          <p:cNvPr id="2" name="TextBox 1">
            <a:extLst>
              <a:ext uri="{FF2B5EF4-FFF2-40B4-BE49-F238E27FC236}">
                <a16:creationId xmlns:a16="http://schemas.microsoft.com/office/drawing/2014/main" id="{BB9692AD-50AD-F142-957A-9CF3284E3442}"/>
              </a:ext>
            </a:extLst>
          </p:cNvPr>
          <p:cNvSpPr txBox="1"/>
          <p:nvPr/>
        </p:nvSpPr>
        <p:spPr>
          <a:xfrm>
            <a:off x="8614538" y="6499240"/>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National Aging in Place Council, 2017; CDC, 2017</a:t>
            </a:r>
          </a:p>
        </p:txBody>
      </p:sp>
    </p:spTree>
    <p:extLst>
      <p:ext uri="{BB962C8B-B14F-4D97-AF65-F5344CB8AC3E}">
        <p14:creationId xmlns:p14="http://schemas.microsoft.com/office/powerpoint/2010/main" val="29708618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3"/>
          <p:cNvSpPr>
            <a:spLocks noChangeArrowheads="1"/>
          </p:cNvSpPr>
          <p:nvPr/>
        </p:nvSpPr>
        <p:spPr bwMode="auto">
          <a:xfrm>
            <a:off x="1807845" y="1485253"/>
            <a:ext cx="10384155" cy="925894"/>
          </a:xfrm>
          <a:prstGeom prst="rect">
            <a:avLst/>
          </a:prstGeom>
          <a:noFill/>
          <a:ln>
            <a:noFill/>
          </a:ln>
        </p:spPr>
        <p:txBody>
          <a:bodyPr wrap="squar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5pPr>
            <a:lvl6pPr marL="25146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6pPr>
            <a:lvl7pPr marL="29718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7pPr>
            <a:lvl8pPr marL="34290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8pPr>
            <a:lvl9pPr marL="3886200" indent="-228600" defTabSz="457200" fontAlgn="base">
              <a:spcBef>
                <a:spcPct val="20000"/>
              </a:spcBef>
              <a:spcAft>
                <a:spcPct val="0"/>
              </a:spcAft>
              <a:buFont typeface="Arial" panose="020B0604020202020204" pitchFamily="34" charset="0"/>
              <a:buChar char="»"/>
              <a:defRPr sz="2000">
                <a:solidFill>
                  <a:schemeClr val="tx1"/>
                </a:solidFill>
                <a:latin typeface="Arial" panose="020B0604020202020204" pitchFamily="34" charset="0"/>
                <a:ea typeface="ＭＳ Ｐゴシック" panose="020B0600070205080204" pitchFamily="34" charset="-128"/>
                <a:cs typeface="Arial" panose="020B0604020202020204" pitchFamily="34" charset="0"/>
              </a:defRPr>
            </a:lvl9pPr>
          </a:lstStyle>
          <a:p>
            <a:pPr marL="0" marR="0" lvl="0" indent="0" algn="l" defTabSz="914400" rtl="0" eaLnBrk="1" fontAlgn="auto" latinLnBrk="0" hangingPunct="1">
              <a:lnSpc>
                <a:spcPts val="6500"/>
              </a:lnSpc>
              <a:spcBef>
                <a:spcPct val="0"/>
              </a:spcBef>
              <a:spcAft>
                <a:spcPts val="0"/>
              </a:spcAft>
              <a:buClrTx/>
              <a:buSzTx/>
              <a:buFont typeface="Arial" panose="020B0604020202020204" pitchFamily="34" charset="0"/>
              <a:buNone/>
              <a:tabLst/>
              <a:defRPr/>
            </a:pPr>
            <a:r>
              <a:rPr kumimoji="0" lang="en-US" altLang="en-US" sz="65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Aging In Community</a:t>
            </a:r>
            <a:endParaRPr kumimoji="0" lang="en-US" altLang="en-US" sz="65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6350940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descr="A field of grass with a blue sky in the background&#10;&#10;Description automatically generated with low confidence">
            <a:extLst>
              <a:ext uri="{FF2B5EF4-FFF2-40B4-BE49-F238E27FC236}">
                <a16:creationId xmlns:a16="http://schemas.microsoft.com/office/drawing/2014/main" id="{E9A3D3B6-7B43-F628-74CA-7C89EB26343D}"/>
              </a:ext>
            </a:extLst>
          </p:cNvPr>
          <p:cNvPicPr>
            <a:picLocks noGrp="1" noChangeAspect="1"/>
          </p:cNvPicPr>
          <p:nvPr>
            <p:ph type="pic" idx="2"/>
          </p:nvPr>
        </p:nvPicPr>
        <p:blipFill>
          <a:blip r:embed="rId3" cstate="screen">
            <a:extLst>
              <a:ext uri="{28A0092B-C50C-407E-A947-70E740481C1C}">
                <a14:useLocalDpi xmlns:a14="http://schemas.microsoft.com/office/drawing/2010/main"/>
              </a:ext>
            </a:extLst>
          </a:blip>
          <a:srcRect/>
          <a:stretch>
            <a:fillRect/>
          </a:stretch>
        </p:blipFill>
        <p:spPr/>
      </p:pic>
      <p:sp>
        <p:nvSpPr>
          <p:cNvPr id="4" name="Title 3">
            <a:extLst>
              <a:ext uri="{FF2B5EF4-FFF2-40B4-BE49-F238E27FC236}">
                <a16:creationId xmlns:a16="http://schemas.microsoft.com/office/drawing/2014/main" id="{4B1ABBD9-FB59-8AC3-5D0C-5501B249B96A}"/>
              </a:ext>
            </a:extLst>
          </p:cNvPr>
          <p:cNvSpPr>
            <a:spLocks noGrp="1"/>
          </p:cNvSpPr>
          <p:nvPr>
            <p:ph type="title"/>
          </p:nvPr>
        </p:nvSpPr>
        <p:spPr>
          <a:xfrm>
            <a:off x="6322974" y="159500"/>
            <a:ext cx="5564225" cy="998400"/>
          </a:xfrm>
        </p:spPr>
        <p:txBody>
          <a:bodyPr/>
          <a:lstStyle/>
          <a:p>
            <a:r>
              <a:rPr lang="en-US" dirty="0"/>
              <a:t>Rural Communities Are Resilient </a:t>
            </a:r>
          </a:p>
        </p:txBody>
      </p:sp>
      <p:pic>
        <p:nvPicPr>
          <p:cNvPr id="7" name="Picture Placeholder 12" descr="Shape&#10;&#10;Description automatically generated with low confidence">
            <a:extLst>
              <a:ext uri="{FF2B5EF4-FFF2-40B4-BE49-F238E27FC236}">
                <a16:creationId xmlns:a16="http://schemas.microsoft.com/office/drawing/2014/main" id="{E3A34D75-218D-3C11-2534-4E91F6CA3622}"/>
              </a:ext>
            </a:extLst>
          </p:cNvPr>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9740393" y="3465690"/>
            <a:ext cx="1305244" cy="1305244"/>
          </a:xfrm>
          <a:prstGeom prst="rect">
            <a:avLst/>
          </a:prstGeom>
          <a:noFill/>
          <a:ln>
            <a:noFill/>
          </a:ln>
        </p:spPr>
      </p:pic>
      <p:pic>
        <p:nvPicPr>
          <p:cNvPr id="8" name="Picture Placeholder 14">
            <a:extLst>
              <a:ext uri="{FF2B5EF4-FFF2-40B4-BE49-F238E27FC236}">
                <a16:creationId xmlns:a16="http://schemas.microsoft.com/office/drawing/2014/main" id="{F7200F73-0C1F-22D5-B881-161B28D26343}"/>
              </a:ext>
            </a:extLst>
          </p:cNvPr>
          <p:cNvPicPr>
            <a:picLocks noChangeAspect="1"/>
          </p:cNvPicPr>
          <p:nvPr/>
        </p:nvPicPr>
        <p:blipFill>
          <a:blip r:embed="rId5" cstate="screen">
            <a:extLst>
              <a:ext uri="{28A0092B-C50C-407E-A947-70E740481C1C}">
                <a14:useLocalDpi xmlns:a14="http://schemas.microsoft.com/office/drawing/2010/main"/>
              </a:ext>
            </a:extLst>
          </a:blip>
          <a:srcRect/>
          <a:stretch/>
        </p:blipFill>
        <p:spPr>
          <a:xfrm>
            <a:off x="6624451" y="3092507"/>
            <a:ext cx="2082851" cy="2082851"/>
          </a:xfrm>
          <a:prstGeom prst="ellipse">
            <a:avLst/>
          </a:prstGeom>
        </p:spPr>
      </p:pic>
      <p:pic>
        <p:nvPicPr>
          <p:cNvPr id="9" name="Picture Placeholder 16" descr="Shape&#10;&#10;Description automatically generated with low confidence">
            <a:extLst>
              <a:ext uri="{FF2B5EF4-FFF2-40B4-BE49-F238E27FC236}">
                <a16:creationId xmlns:a16="http://schemas.microsoft.com/office/drawing/2014/main" id="{B0CCA243-A90D-02E9-815E-1D062BF956E9}"/>
              </a:ext>
            </a:extLst>
          </p:cNvPr>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6850812" y="1982120"/>
            <a:ext cx="1691200" cy="1691200"/>
          </a:xfrm>
          <a:prstGeom prst="ellipse">
            <a:avLst/>
          </a:prstGeom>
        </p:spPr>
      </p:pic>
      <p:pic>
        <p:nvPicPr>
          <p:cNvPr id="10" name="Picture Placeholder 18" descr="Shape&#10;&#10;Description automatically generated with low confidence">
            <a:extLst>
              <a:ext uri="{FF2B5EF4-FFF2-40B4-BE49-F238E27FC236}">
                <a16:creationId xmlns:a16="http://schemas.microsoft.com/office/drawing/2014/main" id="{14E38990-F1F7-E6B2-50F5-8269246F908A}"/>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9740393" y="2077846"/>
            <a:ext cx="1305244" cy="1305244"/>
          </a:xfrm>
          <a:prstGeom prst="ellipse">
            <a:avLst/>
          </a:prstGeom>
        </p:spPr>
      </p:pic>
      <p:sp>
        <p:nvSpPr>
          <p:cNvPr id="12" name="TextBox 11">
            <a:extLst>
              <a:ext uri="{FF2B5EF4-FFF2-40B4-BE49-F238E27FC236}">
                <a16:creationId xmlns:a16="http://schemas.microsoft.com/office/drawing/2014/main" id="{163E693E-8BA1-058E-35B0-7231E08298E1}"/>
              </a:ext>
            </a:extLst>
          </p:cNvPr>
          <p:cNvSpPr txBox="1"/>
          <p:nvPr/>
        </p:nvSpPr>
        <p:spPr>
          <a:xfrm>
            <a:off x="9223226" y="4864291"/>
            <a:ext cx="2339578" cy="769441"/>
          </a:xfrm>
          <a:prstGeom prst="rect">
            <a:avLst/>
          </a:prstGeom>
          <a:noFill/>
        </p:spPr>
        <p:txBody>
          <a:bodyPr wrap="square">
            <a:spAutoFit/>
          </a:bodyPr>
          <a:lstStyle/>
          <a:p>
            <a:pPr algn="ctr"/>
            <a:r>
              <a:rPr lang="en-US" sz="2200" b="1" dirty="0"/>
              <a:t>Closeness </a:t>
            </a:r>
          </a:p>
          <a:p>
            <a:pPr algn="ctr"/>
            <a:r>
              <a:rPr lang="en-US" sz="2200" b="1" dirty="0"/>
              <a:t>to Family</a:t>
            </a:r>
          </a:p>
        </p:txBody>
      </p:sp>
      <p:sp>
        <p:nvSpPr>
          <p:cNvPr id="13" name="TextBox 12">
            <a:extLst>
              <a:ext uri="{FF2B5EF4-FFF2-40B4-BE49-F238E27FC236}">
                <a16:creationId xmlns:a16="http://schemas.microsoft.com/office/drawing/2014/main" id="{84279017-0CF9-789A-1161-222BA8408691}"/>
              </a:ext>
            </a:extLst>
          </p:cNvPr>
          <p:cNvSpPr txBox="1"/>
          <p:nvPr/>
        </p:nvSpPr>
        <p:spPr>
          <a:xfrm>
            <a:off x="6322974" y="1355762"/>
            <a:ext cx="2789278" cy="769441"/>
          </a:xfrm>
          <a:prstGeom prst="rect">
            <a:avLst/>
          </a:prstGeom>
          <a:noFill/>
        </p:spPr>
        <p:txBody>
          <a:bodyPr wrap="square">
            <a:spAutoFit/>
          </a:bodyPr>
          <a:lstStyle/>
          <a:p>
            <a:pPr algn="ctr"/>
            <a:r>
              <a:rPr lang="en-US" sz="2200" b="1" dirty="0"/>
              <a:t>Connection to </a:t>
            </a:r>
          </a:p>
          <a:p>
            <a:pPr algn="ctr"/>
            <a:r>
              <a:rPr lang="en-US" sz="2200" b="1" dirty="0"/>
              <a:t>The Land</a:t>
            </a:r>
          </a:p>
        </p:txBody>
      </p:sp>
      <p:sp>
        <p:nvSpPr>
          <p:cNvPr id="14" name="TextBox 13">
            <a:extLst>
              <a:ext uri="{FF2B5EF4-FFF2-40B4-BE49-F238E27FC236}">
                <a16:creationId xmlns:a16="http://schemas.microsoft.com/office/drawing/2014/main" id="{C7DE57CA-6536-570D-EFEB-01B9714F9FBD}"/>
              </a:ext>
            </a:extLst>
          </p:cNvPr>
          <p:cNvSpPr txBox="1"/>
          <p:nvPr/>
        </p:nvSpPr>
        <p:spPr>
          <a:xfrm>
            <a:off x="9214226" y="1342914"/>
            <a:ext cx="2339578" cy="769441"/>
          </a:xfrm>
          <a:prstGeom prst="rect">
            <a:avLst/>
          </a:prstGeom>
          <a:noFill/>
        </p:spPr>
        <p:txBody>
          <a:bodyPr wrap="square">
            <a:spAutoFit/>
          </a:bodyPr>
          <a:lstStyle/>
          <a:p>
            <a:pPr algn="ctr"/>
            <a:r>
              <a:rPr lang="en-US" sz="2200" b="1" dirty="0"/>
              <a:t>Rural Way of Life</a:t>
            </a:r>
          </a:p>
        </p:txBody>
      </p:sp>
      <p:sp>
        <p:nvSpPr>
          <p:cNvPr id="15" name="TextBox 14">
            <a:extLst>
              <a:ext uri="{FF2B5EF4-FFF2-40B4-BE49-F238E27FC236}">
                <a16:creationId xmlns:a16="http://schemas.microsoft.com/office/drawing/2014/main" id="{91DEB33B-4F22-CF50-4511-98A2441BE0EA}"/>
              </a:ext>
            </a:extLst>
          </p:cNvPr>
          <p:cNvSpPr txBox="1"/>
          <p:nvPr/>
        </p:nvSpPr>
        <p:spPr>
          <a:xfrm>
            <a:off x="6459161" y="4790637"/>
            <a:ext cx="2474502" cy="769441"/>
          </a:xfrm>
          <a:prstGeom prst="rect">
            <a:avLst/>
          </a:prstGeom>
          <a:noFill/>
        </p:spPr>
        <p:txBody>
          <a:bodyPr wrap="square">
            <a:spAutoFit/>
          </a:bodyPr>
          <a:lstStyle/>
          <a:p>
            <a:pPr algn="ctr"/>
            <a:r>
              <a:rPr lang="en-US" sz="2200" b="1" dirty="0"/>
              <a:t>Strength of Community</a:t>
            </a:r>
          </a:p>
        </p:txBody>
      </p:sp>
    </p:spTree>
    <p:extLst>
      <p:ext uri="{BB962C8B-B14F-4D97-AF65-F5344CB8AC3E}">
        <p14:creationId xmlns:p14="http://schemas.microsoft.com/office/powerpoint/2010/main" val="318869799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94593023-5E5A-E6AE-5ADB-A04D2751955C}"/>
              </a:ext>
            </a:extLst>
          </p:cNvPr>
          <p:cNvPicPr>
            <a:picLocks noGrp="1" noChangeAspect="1"/>
          </p:cNvPicPr>
          <p:nvPr>
            <p:ph type="pic" idx="2"/>
          </p:nvPr>
        </p:nvPicPr>
        <p:blipFill>
          <a:blip r:embed="rId2" cstate="screen">
            <a:extLst>
              <a:ext uri="{28A0092B-C50C-407E-A947-70E740481C1C}">
                <a14:useLocalDpi xmlns:a14="http://schemas.microsoft.com/office/drawing/2010/main"/>
              </a:ext>
            </a:extLst>
          </a:blip>
          <a:srcRect/>
          <a:stretch/>
        </p:blipFill>
        <p:spPr>
          <a:xfrm>
            <a:off x="2413594" y="1924894"/>
            <a:ext cx="1691200" cy="1691200"/>
          </a:xfrm>
          <a:solidFill>
            <a:schemeClr val="bg2"/>
          </a:solidFill>
          <a:effectLst>
            <a:softEdge rad="0"/>
          </a:effectLst>
        </p:spPr>
      </p:pic>
      <p:pic>
        <p:nvPicPr>
          <p:cNvPr id="17" name="Picture Placeholder 16">
            <a:extLst>
              <a:ext uri="{FF2B5EF4-FFF2-40B4-BE49-F238E27FC236}">
                <a16:creationId xmlns:a16="http://schemas.microsoft.com/office/drawing/2014/main" id="{EE760BDD-01DA-BFC5-2F46-00D3A9770677}"/>
              </a:ext>
            </a:extLst>
          </p:cNvPr>
          <p:cNvPicPr>
            <a:picLocks noGrp="1" noChangeAspect="1"/>
          </p:cNvPicPr>
          <p:nvPr>
            <p:ph type="pic" idx="3"/>
          </p:nvPr>
        </p:nvPicPr>
        <p:blipFill>
          <a:blip r:embed="rId3" cstate="screen">
            <a:extLst>
              <a:ext uri="{28A0092B-C50C-407E-A947-70E740481C1C}">
                <a14:useLocalDpi xmlns:a14="http://schemas.microsoft.com/office/drawing/2010/main"/>
              </a:ext>
            </a:extLst>
          </a:blip>
          <a:srcRect/>
          <a:stretch>
            <a:fillRect/>
          </a:stretch>
        </p:blipFill>
        <p:spPr>
          <a:xfrm>
            <a:off x="7849823" y="1924894"/>
            <a:ext cx="1691200" cy="1691200"/>
          </a:xfrm>
          <a:noFill/>
        </p:spPr>
      </p:pic>
      <p:pic>
        <p:nvPicPr>
          <p:cNvPr id="19" name="Picture Placeholder 18">
            <a:extLst>
              <a:ext uri="{FF2B5EF4-FFF2-40B4-BE49-F238E27FC236}">
                <a16:creationId xmlns:a16="http://schemas.microsoft.com/office/drawing/2014/main" id="{C00F6C12-B1BF-D5D6-F96F-8041F8549209}"/>
              </a:ext>
            </a:extLst>
          </p:cNvPr>
          <p:cNvPicPr>
            <a:picLocks noGrp="1" noChangeAspect="1"/>
          </p:cNvPicPr>
          <p:nvPr>
            <p:ph type="pic" idx="4"/>
          </p:nvPr>
        </p:nvPicPr>
        <p:blipFill>
          <a:blip r:embed="rId4" cstate="screen">
            <a:extLst>
              <a:ext uri="{28A0092B-C50C-407E-A947-70E740481C1C}">
                <a14:useLocalDpi xmlns:a14="http://schemas.microsoft.com/office/drawing/2010/main"/>
              </a:ext>
            </a:extLst>
          </a:blip>
          <a:srcRect/>
          <a:stretch>
            <a:fillRect/>
          </a:stretch>
        </p:blipFill>
        <p:spPr>
          <a:xfrm>
            <a:off x="5173293" y="1924894"/>
            <a:ext cx="1691200" cy="1691200"/>
          </a:xfrm>
          <a:noFill/>
        </p:spPr>
      </p:pic>
      <p:sp>
        <p:nvSpPr>
          <p:cNvPr id="10" name="Text Placeholder 9">
            <a:extLst>
              <a:ext uri="{FF2B5EF4-FFF2-40B4-BE49-F238E27FC236}">
                <a16:creationId xmlns:a16="http://schemas.microsoft.com/office/drawing/2014/main" id="{0BACF0E0-CCA1-27F1-40F9-987676CAF4A4}"/>
              </a:ext>
            </a:extLst>
          </p:cNvPr>
          <p:cNvSpPr>
            <a:spLocks noGrp="1"/>
          </p:cNvSpPr>
          <p:nvPr>
            <p:ph type="body" idx="6"/>
          </p:nvPr>
        </p:nvSpPr>
        <p:spPr>
          <a:xfrm>
            <a:off x="2063581" y="3878235"/>
            <a:ext cx="2278598" cy="1156800"/>
          </a:xfrm>
        </p:spPr>
        <p:txBody>
          <a:bodyPr/>
          <a:lstStyle/>
          <a:p>
            <a:pPr marL="0" indent="0" algn="ctr"/>
            <a:r>
              <a:rPr lang="en-US" sz="2400" b="1" dirty="0"/>
              <a:t>Maintain or Increase</a:t>
            </a:r>
          </a:p>
          <a:p>
            <a:pPr marL="0" indent="0" algn="ctr"/>
            <a:r>
              <a:rPr lang="en-US" sz="2400" b="1" dirty="0"/>
              <a:t>Competence </a:t>
            </a:r>
          </a:p>
        </p:txBody>
      </p:sp>
      <p:sp>
        <p:nvSpPr>
          <p:cNvPr id="11" name="Text Placeholder 10">
            <a:extLst>
              <a:ext uri="{FF2B5EF4-FFF2-40B4-BE49-F238E27FC236}">
                <a16:creationId xmlns:a16="http://schemas.microsoft.com/office/drawing/2014/main" id="{C6BDC8E5-D508-397E-C4CB-DC8896A685F7}"/>
              </a:ext>
            </a:extLst>
          </p:cNvPr>
          <p:cNvSpPr>
            <a:spLocks noGrp="1"/>
          </p:cNvSpPr>
          <p:nvPr>
            <p:ph type="body" idx="7"/>
          </p:nvPr>
        </p:nvSpPr>
        <p:spPr>
          <a:xfrm>
            <a:off x="7654023" y="3878235"/>
            <a:ext cx="2278598" cy="1156800"/>
          </a:xfrm>
        </p:spPr>
        <p:txBody>
          <a:bodyPr/>
          <a:lstStyle/>
          <a:p>
            <a:pPr marL="0" indent="0" algn="ctr"/>
            <a:r>
              <a:rPr lang="en-US" sz="2400" b="1" dirty="0"/>
              <a:t>Reduce Environmental </a:t>
            </a:r>
          </a:p>
          <a:p>
            <a:pPr marL="0" indent="0" algn="ctr"/>
            <a:r>
              <a:rPr lang="en-US" sz="2400" b="1" dirty="0"/>
              <a:t>Press</a:t>
            </a:r>
          </a:p>
        </p:txBody>
      </p:sp>
      <p:sp>
        <p:nvSpPr>
          <p:cNvPr id="12" name="Text Placeholder 11">
            <a:extLst>
              <a:ext uri="{FF2B5EF4-FFF2-40B4-BE49-F238E27FC236}">
                <a16:creationId xmlns:a16="http://schemas.microsoft.com/office/drawing/2014/main" id="{893167A8-B60F-5D73-34C4-FFB7D009651A}"/>
              </a:ext>
            </a:extLst>
          </p:cNvPr>
          <p:cNvSpPr>
            <a:spLocks noGrp="1"/>
          </p:cNvSpPr>
          <p:nvPr>
            <p:ph type="body" idx="8"/>
          </p:nvPr>
        </p:nvSpPr>
        <p:spPr>
          <a:xfrm>
            <a:off x="4977493" y="3878235"/>
            <a:ext cx="2278598" cy="1156800"/>
          </a:xfrm>
        </p:spPr>
        <p:txBody>
          <a:bodyPr/>
          <a:lstStyle/>
          <a:p>
            <a:pPr marL="0" indent="0" algn="ctr"/>
            <a:r>
              <a:rPr lang="en-US" sz="2400" b="1" dirty="0"/>
              <a:t>Provide Formal </a:t>
            </a:r>
          </a:p>
          <a:p>
            <a:pPr marL="0" indent="0" algn="ctr"/>
            <a:r>
              <a:rPr lang="en-US" sz="2400" b="1" dirty="0"/>
              <a:t>Services</a:t>
            </a:r>
          </a:p>
        </p:txBody>
      </p:sp>
    </p:spTree>
    <p:extLst>
      <p:ext uri="{BB962C8B-B14F-4D97-AF65-F5344CB8AC3E}">
        <p14:creationId xmlns:p14="http://schemas.microsoft.com/office/powerpoint/2010/main" val="51940619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1">
            <a:extLst>
              <a:ext uri="{FF2B5EF4-FFF2-40B4-BE49-F238E27FC236}">
                <a16:creationId xmlns:a16="http://schemas.microsoft.com/office/drawing/2014/main" id="{B300FAA8-5C14-676A-E07D-B7C8A363F1F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b="-1"/>
          <a:stretch/>
        </p:blipFill>
        <p:spPr>
          <a:xfrm>
            <a:off x="7271700" y="572100"/>
            <a:ext cx="4353600" cy="5715600"/>
          </a:xfrm>
          <a:prstGeom prst="rect">
            <a:avLst/>
          </a:prstGeom>
          <a:noFill/>
          <a:ln>
            <a:noFill/>
          </a:ln>
        </p:spPr>
      </p:pic>
      <p:sp>
        <p:nvSpPr>
          <p:cNvPr id="13" name="Text Placeholder 12">
            <a:extLst>
              <a:ext uri="{FF2B5EF4-FFF2-40B4-BE49-F238E27FC236}">
                <a16:creationId xmlns:a16="http://schemas.microsoft.com/office/drawing/2014/main" id="{2D3B724E-7F62-F2CE-01C6-40E0D54F82C1}"/>
              </a:ext>
            </a:extLst>
          </p:cNvPr>
          <p:cNvSpPr>
            <a:spLocks noGrp="1"/>
          </p:cNvSpPr>
          <p:nvPr>
            <p:ph type="body" idx="1"/>
          </p:nvPr>
        </p:nvSpPr>
        <p:spPr>
          <a:xfrm>
            <a:off x="1127067" y="2331033"/>
            <a:ext cx="4466400" cy="4105600"/>
          </a:xfrm>
        </p:spPr>
        <p:txBody>
          <a:bodyPr wrap="square" anchor="t">
            <a:normAutofit/>
          </a:bodyPr>
          <a:lstStyle/>
          <a:p>
            <a:pPr>
              <a:spcAft>
                <a:spcPts val="600"/>
              </a:spcAft>
            </a:pPr>
            <a:r>
              <a:rPr lang="en-US" sz="2400" dirty="0"/>
              <a:t>Access to Appropriate Health Services</a:t>
            </a:r>
          </a:p>
          <a:p>
            <a:pPr>
              <a:spcAft>
                <a:spcPts val="600"/>
              </a:spcAft>
            </a:pPr>
            <a:endParaRPr lang="en-US" sz="2400" dirty="0"/>
          </a:p>
          <a:p>
            <a:pPr>
              <a:spcAft>
                <a:spcPts val="600"/>
              </a:spcAft>
            </a:pPr>
            <a:r>
              <a:rPr lang="en-US" sz="2400" dirty="0"/>
              <a:t>Informal Support</a:t>
            </a:r>
          </a:p>
          <a:p>
            <a:pPr>
              <a:spcAft>
                <a:spcPts val="600"/>
              </a:spcAft>
            </a:pPr>
            <a:endParaRPr lang="en-US" sz="2400" dirty="0"/>
          </a:p>
          <a:p>
            <a:pPr>
              <a:spcAft>
                <a:spcPts val="600"/>
              </a:spcAft>
            </a:pPr>
            <a:r>
              <a:rPr lang="en-US" sz="2400" dirty="0"/>
              <a:t>Community Support Networks </a:t>
            </a:r>
          </a:p>
          <a:p>
            <a:pPr>
              <a:spcAft>
                <a:spcPts val="600"/>
              </a:spcAft>
            </a:pPr>
            <a:endParaRPr lang="en-US" sz="2133" dirty="0"/>
          </a:p>
          <a:p>
            <a:pPr>
              <a:spcAft>
                <a:spcPts val="600"/>
              </a:spcAft>
            </a:pPr>
            <a:endParaRPr lang="en-US" sz="2133" dirty="0"/>
          </a:p>
        </p:txBody>
      </p:sp>
      <p:sp>
        <p:nvSpPr>
          <p:cNvPr id="12" name="Title 11">
            <a:extLst>
              <a:ext uri="{FF2B5EF4-FFF2-40B4-BE49-F238E27FC236}">
                <a16:creationId xmlns:a16="http://schemas.microsoft.com/office/drawing/2014/main" id="{70CF35F3-A29B-1977-C127-BADAE26F0B94}"/>
              </a:ext>
            </a:extLst>
          </p:cNvPr>
          <p:cNvSpPr>
            <a:spLocks noGrp="1"/>
          </p:cNvSpPr>
          <p:nvPr>
            <p:ph type="title"/>
          </p:nvPr>
        </p:nvSpPr>
        <p:spPr>
          <a:xfrm>
            <a:off x="1127067" y="1148533"/>
            <a:ext cx="3805200" cy="897200"/>
          </a:xfrm>
        </p:spPr>
        <p:txBody>
          <a:bodyPr wrap="square" anchor="t">
            <a:normAutofit/>
          </a:bodyPr>
          <a:lstStyle/>
          <a:p>
            <a:r>
              <a:rPr lang="en-US" sz="2800" dirty="0">
                <a:solidFill>
                  <a:srgbClr val="191919"/>
                </a:solidFill>
                <a:highlight>
                  <a:srgbClr val="FFC627"/>
                </a:highlight>
              </a:rPr>
              <a:t>Maintain or Increase Competence </a:t>
            </a:r>
            <a:endParaRPr lang="en-US" sz="3000" dirty="0"/>
          </a:p>
        </p:txBody>
      </p:sp>
    </p:spTree>
    <p:extLst>
      <p:ext uri="{BB962C8B-B14F-4D97-AF65-F5344CB8AC3E}">
        <p14:creationId xmlns:p14="http://schemas.microsoft.com/office/powerpoint/2010/main" val="124865509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63B3B5F-5590-E74C-CC83-9B9BEC4BA644}"/>
              </a:ext>
            </a:extLst>
          </p:cNvPr>
          <p:cNvSpPr/>
          <p:nvPr/>
        </p:nvSpPr>
        <p:spPr>
          <a:xfrm>
            <a:off x="0" y="0"/>
            <a:ext cx="12192000" cy="6858000"/>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D83D06F-0344-5652-67BA-4470881B7334}"/>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DA4166D9-B0D2-EEC0-F4CC-47E4EE8A20F9}"/>
              </a:ext>
            </a:extLst>
          </p:cNvPr>
          <p:cNvSpPr>
            <a:spLocks noGrp="1"/>
          </p:cNvSpPr>
          <p:nvPr>
            <p:ph type="subTitle" idx="1"/>
          </p:nvPr>
        </p:nvSpPr>
        <p:spPr/>
        <p:txBody>
          <a:bodyPr/>
          <a:lstStyle/>
          <a:p>
            <a:endParaRPr lang="en-US"/>
          </a:p>
        </p:txBody>
      </p:sp>
      <p:pic>
        <p:nvPicPr>
          <p:cNvPr id="4" name="Google Shape;1309;p81">
            <a:extLst>
              <a:ext uri="{FF2B5EF4-FFF2-40B4-BE49-F238E27FC236}">
                <a16:creationId xmlns:a16="http://schemas.microsoft.com/office/drawing/2014/main" id="{1A4EA799-602B-20B8-ED6A-777EDA174105}"/>
              </a:ext>
            </a:extLst>
          </p:cNvPr>
          <p:cNvPicPr preferRelativeResize="0"/>
          <p:nvPr/>
        </p:nvPicPr>
        <p:blipFill>
          <a:blip r:embed="rId2" cstate="screen">
            <a:extLst>
              <a:ext uri="{28A0092B-C50C-407E-A947-70E740481C1C}">
                <a14:useLocalDpi xmlns:a14="http://schemas.microsoft.com/office/drawing/2010/main"/>
              </a:ext>
            </a:extLst>
          </a:blip>
          <a:srcRect/>
          <a:stretch/>
        </p:blipFill>
        <p:spPr>
          <a:xfrm>
            <a:off x="0" y="733900"/>
            <a:ext cx="12192000" cy="5390200"/>
          </a:xfrm>
          <a:prstGeom prst="rect">
            <a:avLst/>
          </a:prstGeom>
          <a:noFill/>
          <a:ln>
            <a:noFill/>
          </a:ln>
        </p:spPr>
      </p:pic>
    </p:spTree>
    <p:extLst>
      <p:ext uri="{BB962C8B-B14F-4D97-AF65-F5344CB8AC3E}">
        <p14:creationId xmlns:p14="http://schemas.microsoft.com/office/powerpoint/2010/main" val="34296975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E1CBC49-A108-4B00-C98E-61931C2D65D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272"/>
          <a:stretch/>
        </p:blipFill>
        <p:spPr>
          <a:xfrm>
            <a:off x="7349084" y="571200"/>
            <a:ext cx="4835471" cy="5715600"/>
          </a:xfrm>
          <a:prstGeom prst="rect">
            <a:avLst/>
          </a:prstGeom>
        </p:spPr>
      </p:pic>
      <p:sp>
        <p:nvSpPr>
          <p:cNvPr id="5" name="Text Placeholder 4">
            <a:extLst>
              <a:ext uri="{FF2B5EF4-FFF2-40B4-BE49-F238E27FC236}">
                <a16:creationId xmlns:a16="http://schemas.microsoft.com/office/drawing/2014/main" id="{9E59C909-6162-4E6D-0EAF-F3A0417BCC56}"/>
              </a:ext>
            </a:extLst>
          </p:cNvPr>
          <p:cNvSpPr>
            <a:spLocks noGrp="1"/>
          </p:cNvSpPr>
          <p:nvPr>
            <p:ph type="body" idx="1"/>
          </p:nvPr>
        </p:nvSpPr>
        <p:spPr>
          <a:xfrm>
            <a:off x="757996" y="2331033"/>
            <a:ext cx="4835471" cy="4105600"/>
          </a:xfrm>
        </p:spPr>
        <p:txBody>
          <a:bodyPr wrap="square" anchor="t">
            <a:normAutofit/>
          </a:bodyPr>
          <a:lstStyle/>
          <a:p>
            <a:pPr>
              <a:spcAft>
                <a:spcPts val="600"/>
              </a:spcAft>
            </a:pPr>
            <a:r>
              <a:rPr lang="en-US" sz="2400" dirty="0"/>
              <a:t>Network of Aging Support Organizations and Services</a:t>
            </a:r>
          </a:p>
          <a:p>
            <a:pPr>
              <a:spcAft>
                <a:spcPts val="600"/>
              </a:spcAft>
            </a:pPr>
            <a:endParaRPr lang="en-US" sz="2400" dirty="0"/>
          </a:p>
          <a:p>
            <a:pPr algn="ctr">
              <a:spcAft>
                <a:spcPts val="600"/>
              </a:spcAft>
            </a:pPr>
            <a:r>
              <a:rPr lang="en-US" sz="2400" dirty="0"/>
              <a:t>Area Agencies on Aging</a:t>
            </a:r>
          </a:p>
          <a:p>
            <a:pPr algn="ctr">
              <a:spcAft>
                <a:spcPts val="600"/>
              </a:spcAft>
            </a:pPr>
            <a:r>
              <a:rPr lang="en-US" sz="2400" dirty="0"/>
              <a:t>Departments of Public Health</a:t>
            </a:r>
          </a:p>
          <a:p>
            <a:pPr algn="ctr">
              <a:spcAft>
                <a:spcPts val="600"/>
              </a:spcAft>
            </a:pPr>
            <a:r>
              <a:rPr lang="en-US" sz="2400" dirty="0"/>
              <a:t>Universities</a:t>
            </a:r>
          </a:p>
          <a:p>
            <a:pPr algn="ctr">
              <a:spcAft>
                <a:spcPts val="600"/>
              </a:spcAft>
            </a:pPr>
            <a:r>
              <a:rPr lang="en-US" sz="2400" dirty="0"/>
              <a:t>Health Care Centers</a:t>
            </a:r>
          </a:p>
          <a:p>
            <a:pPr algn="ctr">
              <a:spcAft>
                <a:spcPts val="600"/>
              </a:spcAft>
            </a:pPr>
            <a:r>
              <a:rPr lang="en-US" sz="2400" dirty="0"/>
              <a:t>Community Organizations</a:t>
            </a:r>
          </a:p>
        </p:txBody>
      </p:sp>
      <p:sp>
        <p:nvSpPr>
          <p:cNvPr id="8" name="Title 7">
            <a:extLst>
              <a:ext uri="{FF2B5EF4-FFF2-40B4-BE49-F238E27FC236}">
                <a16:creationId xmlns:a16="http://schemas.microsoft.com/office/drawing/2014/main" id="{8416992B-28F2-3D25-D52B-FC90D3CA66E5}"/>
              </a:ext>
            </a:extLst>
          </p:cNvPr>
          <p:cNvSpPr>
            <a:spLocks noGrp="1"/>
          </p:cNvSpPr>
          <p:nvPr>
            <p:ph type="title"/>
          </p:nvPr>
        </p:nvSpPr>
        <p:spPr>
          <a:xfrm>
            <a:off x="1127067" y="1148533"/>
            <a:ext cx="3805200" cy="897200"/>
          </a:xfrm>
        </p:spPr>
        <p:txBody>
          <a:bodyPr wrap="square" anchor="t">
            <a:normAutofit/>
          </a:bodyPr>
          <a:lstStyle/>
          <a:p>
            <a:r>
              <a:rPr lang="en-US">
                <a:highlight>
                  <a:srgbClr val="FFC627"/>
                </a:highlight>
              </a:rPr>
              <a:t>Provide Formal Services</a:t>
            </a:r>
            <a:endParaRPr lang="en-US" dirty="0"/>
          </a:p>
        </p:txBody>
      </p:sp>
    </p:spTree>
    <p:extLst>
      <p:ext uri="{BB962C8B-B14F-4D97-AF65-F5344CB8AC3E}">
        <p14:creationId xmlns:p14="http://schemas.microsoft.com/office/powerpoint/2010/main" val="3987003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AF33C05-6B15-91B7-3529-4B4AEDE840AB}"/>
              </a:ext>
            </a:extLst>
          </p:cNvPr>
          <p:cNvSpPr>
            <a:spLocks noGrp="1"/>
          </p:cNvSpPr>
          <p:nvPr>
            <p:ph type="title"/>
          </p:nvPr>
        </p:nvSpPr>
        <p:spPr>
          <a:xfrm>
            <a:off x="563200" y="2276922"/>
            <a:ext cx="11065600" cy="2304156"/>
          </a:xfrm>
        </p:spPr>
        <p:txBody>
          <a:bodyPr/>
          <a:lstStyle/>
          <a:p>
            <a:r>
              <a:rPr lang="en-US" sz="5400" i="1" dirty="0">
                <a:solidFill>
                  <a:srgbClr val="231F20"/>
                </a:solidFill>
                <a:effectLst/>
                <a:latin typeface="+mn-lt"/>
              </a:rPr>
              <a:t>Almost half of the 3,000 local health departments in the United States are in</a:t>
            </a:r>
            <a:r>
              <a:rPr lang="en-US" sz="5400" i="1" dirty="0">
                <a:solidFill>
                  <a:srgbClr val="231F20"/>
                </a:solidFill>
                <a:latin typeface="+mn-lt"/>
              </a:rPr>
              <a:t> </a:t>
            </a:r>
            <a:r>
              <a:rPr lang="en-US" sz="5400" i="1" dirty="0">
                <a:solidFill>
                  <a:srgbClr val="231F20"/>
                </a:solidFill>
                <a:effectLst/>
                <a:latin typeface="+mn-lt"/>
              </a:rPr>
              <a:t>rural communities.</a:t>
            </a:r>
            <a:br>
              <a:rPr lang="en-US" sz="5400" dirty="0">
                <a:solidFill>
                  <a:srgbClr val="231F20"/>
                </a:solidFill>
                <a:effectLst/>
                <a:latin typeface="+mn-lt"/>
              </a:rPr>
            </a:br>
            <a:endParaRPr lang="en-US" sz="5400" dirty="0">
              <a:latin typeface="+mn-lt"/>
            </a:endParaRPr>
          </a:p>
        </p:txBody>
      </p:sp>
    </p:spTree>
    <p:extLst>
      <p:ext uri="{BB962C8B-B14F-4D97-AF65-F5344CB8AC3E}">
        <p14:creationId xmlns:p14="http://schemas.microsoft.com/office/powerpoint/2010/main" val="121361138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625"/>
        <p:cNvGrpSpPr/>
        <p:nvPr/>
      </p:nvGrpSpPr>
      <p:grpSpPr>
        <a:xfrm>
          <a:off x="0" y="0"/>
          <a:ext cx="0" cy="0"/>
          <a:chOff x="0" y="0"/>
          <a:chExt cx="0" cy="0"/>
        </a:xfrm>
      </p:grpSpPr>
      <p:pic>
        <p:nvPicPr>
          <p:cNvPr id="5626" name="Google Shape;5626;p202"/>
          <p:cNvPicPr preferRelativeResize="0"/>
          <p:nvPr/>
        </p:nvPicPr>
        <p:blipFill>
          <a:blip r:embed="rId3" cstate="screen">
            <a:alphaModFix/>
            <a:extLst>
              <a:ext uri="{28A0092B-C50C-407E-A947-70E740481C1C}">
                <a14:useLocalDpi xmlns:a14="http://schemas.microsoft.com/office/drawing/2010/main"/>
              </a:ext>
            </a:extLst>
          </a:blip>
          <a:stretch>
            <a:fillRect/>
          </a:stretch>
        </p:blipFill>
        <p:spPr>
          <a:xfrm>
            <a:off x="-2588218" y="418454"/>
            <a:ext cx="11643321" cy="6873499"/>
          </a:xfrm>
          <a:prstGeom prst="rect">
            <a:avLst/>
          </a:prstGeom>
          <a:noFill/>
          <a:ln>
            <a:noFill/>
          </a:ln>
        </p:spPr>
      </p:pic>
      <p:sp>
        <p:nvSpPr>
          <p:cNvPr id="5627" name="Google Shape;5627;p202"/>
          <p:cNvSpPr txBox="1">
            <a:spLocks noGrp="1"/>
          </p:cNvSpPr>
          <p:nvPr>
            <p:ph type="title"/>
          </p:nvPr>
        </p:nvSpPr>
        <p:spPr>
          <a:xfrm>
            <a:off x="6096000" y="742400"/>
            <a:ext cx="4658000" cy="383200"/>
          </a:xfrm>
          <a:prstGeom prst="rect">
            <a:avLst/>
          </a:prstGeom>
          <a:noFill/>
          <a:ln>
            <a:noFill/>
          </a:ln>
        </p:spPr>
        <p:txBody>
          <a:bodyPr spcFirstLastPara="1" wrap="square" lIns="121900" tIns="121900" rIns="121900" bIns="121900" anchor="t" anchorCtr="0">
            <a:normAutofit fontScale="90000"/>
          </a:bodyPr>
          <a:lstStyle/>
          <a:p>
            <a:pPr>
              <a:lnSpc>
                <a:spcPct val="100000"/>
              </a:lnSpc>
              <a:buSzPts val="3000"/>
            </a:pPr>
            <a:r>
              <a:rPr kumimoji="0" lang="en-US" sz="3200" b="1" i="0" u="none" strike="noStrike" kern="0" cap="none" spc="0" normalizeH="0" baseline="0" noProof="0" dirty="0">
                <a:ln>
                  <a:noFill/>
                </a:ln>
                <a:solidFill>
                  <a:srgbClr val="191919"/>
                </a:solidFill>
                <a:effectLst/>
                <a:highlight>
                  <a:srgbClr val="FFC627"/>
                </a:highlight>
                <a:uLnTx/>
                <a:uFillTx/>
                <a:latin typeface="Arial"/>
                <a:cs typeface="Arial"/>
                <a:sym typeface="Arial"/>
              </a:rPr>
              <a:t>Reduce Environmental Stress</a:t>
            </a:r>
            <a:br>
              <a:rPr lang="en" dirty="0"/>
            </a:br>
            <a:endParaRPr dirty="0"/>
          </a:p>
        </p:txBody>
      </p:sp>
      <p:sp>
        <p:nvSpPr>
          <p:cNvPr id="5628" name="Google Shape;5628;p202"/>
          <p:cNvSpPr txBox="1"/>
          <p:nvPr/>
        </p:nvSpPr>
        <p:spPr>
          <a:xfrm>
            <a:off x="12485733" y="0"/>
            <a:ext cx="3114800" cy="2251200"/>
          </a:xfrm>
          <a:prstGeom prst="rect">
            <a:avLst/>
          </a:prstGeom>
          <a:noFill/>
          <a:ln>
            <a:noFill/>
          </a:ln>
        </p:spPr>
        <p:txBody>
          <a:bodyPr spcFirstLastPara="1" wrap="square" lIns="121900" tIns="121900" rIns="121900" bIns="1219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Tx/>
              <a:buNone/>
              <a:tabLst/>
              <a:defRPr/>
            </a:pPr>
            <a:r>
              <a:rPr kumimoji="0" lang="en" sz="1867" b="0" i="0" u="none" strike="noStrike" kern="1200" cap="none" spc="0" normalizeH="0" baseline="0" noProof="0">
                <a:ln>
                  <a:noFill/>
                </a:ln>
                <a:solidFill>
                  <a:srgbClr val="000000"/>
                </a:solidFill>
                <a:effectLst/>
                <a:uLnTx/>
                <a:uFillTx/>
                <a:latin typeface="Arial"/>
                <a:ea typeface="Arial"/>
                <a:cs typeface="Arial"/>
                <a:sym typeface="Arial"/>
              </a:rPr>
              <a:t>Note: The patterns are only for use as background textures and should not be layered on top of images or text.</a:t>
            </a:r>
            <a:endParaRPr kumimoji="0" sz="1867"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4" name="Text Placeholder 4">
            <a:extLst>
              <a:ext uri="{FF2B5EF4-FFF2-40B4-BE49-F238E27FC236}">
                <a16:creationId xmlns:a16="http://schemas.microsoft.com/office/drawing/2014/main" id="{55959F44-D8C0-E46D-AC76-7CD3444F4D68}"/>
              </a:ext>
            </a:extLst>
          </p:cNvPr>
          <p:cNvSpPr txBox="1">
            <a:spLocks/>
          </p:cNvSpPr>
          <p:nvPr/>
        </p:nvSpPr>
        <p:spPr>
          <a:xfrm>
            <a:off x="6096000" y="2495424"/>
            <a:ext cx="5604000" cy="3435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609585" marR="0" lvl="0" indent="-304792" algn="l" rtl="0" eaLnBrk="1" hangingPunct="1">
              <a:lnSpc>
                <a:spcPct val="115000"/>
              </a:lnSpc>
              <a:spcBef>
                <a:spcPts val="0"/>
              </a:spcBef>
              <a:spcAft>
                <a:spcPts val="0"/>
              </a:spcAft>
              <a:buClr>
                <a:schemeClr val="lt1"/>
              </a:buClr>
              <a:buSzPts val="1400"/>
              <a:buFont typeface="Arial"/>
              <a:buNone/>
              <a:defRPr sz="2400" b="0" i="0" u="none" strike="noStrike" cap="none">
                <a:solidFill>
                  <a:schemeClr val="lt1"/>
                </a:solidFill>
                <a:latin typeface="Arial"/>
                <a:ea typeface="Arial"/>
                <a:cs typeface="Arial"/>
                <a:sym typeface="Arial"/>
              </a:defRPr>
            </a:lvl1pPr>
            <a:lvl2pPr marL="1219170" marR="0" lvl="1"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2pPr>
            <a:lvl3pPr marL="1828754" marR="0" lvl="2"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3pPr>
            <a:lvl4pPr marL="2438339" marR="0" lvl="3"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4pPr>
            <a:lvl5pPr marL="3047924" marR="0" lvl="4"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5pPr>
            <a:lvl6pPr marL="3657509" marR="0" lvl="5"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6pPr>
            <a:lvl7pPr marL="4267093" marR="0" lvl="6"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7pPr>
            <a:lvl8pPr marL="4876678" marR="0" lvl="7" indent="-304792" algn="l" rtl="0" eaLnBrk="1" hangingPunct="1">
              <a:lnSpc>
                <a:spcPct val="115000"/>
              </a:lnSpc>
              <a:spcBef>
                <a:spcPts val="2133"/>
              </a:spcBef>
              <a:spcAft>
                <a:spcPts val="0"/>
              </a:spcAft>
              <a:buClr>
                <a:schemeClr val="lt1"/>
              </a:buClr>
              <a:buSzPts val="1400"/>
              <a:buFont typeface="Arial"/>
              <a:buNone/>
              <a:defRPr sz="1867" b="0" i="0" u="none" strike="noStrike" cap="none">
                <a:solidFill>
                  <a:schemeClr val="lt1"/>
                </a:solidFill>
                <a:latin typeface="Arial"/>
                <a:ea typeface="Arial"/>
                <a:cs typeface="Arial"/>
                <a:sym typeface="Arial"/>
              </a:defRPr>
            </a:lvl8pPr>
            <a:lvl9pPr marL="5486263" marR="0" lvl="8" indent="-304792" algn="l" rtl="0" eaLnBrk="1" hangingPunct="1">
              <a:lnSpc>
                <a:spcPct val="115000"/>
              </a:lnSpc>
              <a:spcBef>
                <a:spcPts val="2133"/>
              </a:spcBef>
              <a:spcAft>
                <a:spcPts val="2133"/>
              </a:spcAft>
              <a:buClr>
                <a:schemeClr val="lt1"/>
              </a:buClr>
              <a:buSzPts val="1400"/>
              <a:buFont typeface="Arial"/>
              <a:buNone/>
              <a:defRPr sz="1867" b="0" i="0" u="none" strike="noStrike" cap="none">
                <a:solidFill>
                  <a:schemeClr val="lt1"/>
                </a:solidFill>
                <a:latin typeface="Arial"/>
                <a:ea typeface="Arial"/>
                <a:cs typeface="Arial"/>
                <a:sym typeface="Arial"/>
              </a:defRPr>
            </a:lvl9pPr>
          </a:lstStyle>
          <a:p>
            <a:pPr marL="609585" marR="0" lvl="0" indent="-304792" algn="l" defTabSz="914400" rtl="0" eaLnBrk="1" fontAlgn="auto" latinLnBrk="0" hangingPunct="1">
              <a:lnSpc>
                <a:spcPct val="115000"/>
              </a:lnSpc>
              <a:spcBef>
                <a:spcPts val="0"/>
              </a:spcBef>
              <a:spcAft>
                <a:spcPts val="0"/>
              </a:spcAft>
              <a:buClr>
                <a:srgbClr val="FFFFFF"/>
              </a:buClr>
              <a:buSzPts val="1400"/>
              <a:buFont typeface="Arial"/>
              <a:buNone/>
              <a:tabLst/>
              <a:defRPr/>
            </a:pPr>
            <a:r>
              <a:rPr kumimoji="0" lang="en-US" sz="2400" b="0" i="0" u="none" strike="noStrike" kern="0" cap="none" spc="0" normalizeH="0" baseline="0" noProof="0" dirty="0">
                <a:ln>
                  <a:noFill/>
                </a:ln>
                <a:solidFill>
                  <a:srgbClr val="191919"/>
                </a:solidFill>
                <a:effectLst/>
                <a:uLnTx/>
                <a:uFillTx/>
                <a:latin typeface="Arial"/>
                <a:cs typeface="Arial"/>
                <a:sym typeface="Arial"/>
              </a:rPr>
              <a:t>Age-Friendly Ecosystem</a:t>
            </a:r>
          </a:p>
          <a:p>
            <a:pPr marL="609585" marR="0" lvl="0" indent="-304792" algn="l" defTabSz="914400" rtl="0" eaLnBrk="1" fontAlgn="auto" latinLnBrk="0" hangingPunct="1">
              <a:lnSpc>
                <a:spcPct val="115000"/>
              </a:lnSpc>
              <a:spcBef>
                <a:spcPts val="0"/>
              </a:spcBef>
              <a:spcAft>
                <a:spcPts val="0"/>
              </a:spcAft>
              <a:buClr>
                <a:srgbClr val="FFFFFF"/>
              </a:buClr>
              <a:buSzPts val="1400"/>
              <a:buFont typeface="Arial"/>
              <a:buNone/>
              <a:tabLst/>
              <a:defRPr/>
            </a:pPr>
            <a:endParaRPr kumimoji="0" lang="en-US" sz="2400" b="0" i="0" u="none" strike="noStrike" kern="0" cap="none" spc="0" normalizeH="0" baseline="0" noProof="0" dirty="0">
              <a:ln>
                <a:noFill/>
              </a:ln>
              <a:solidFill>
                <a:srgbClr val="191919"/>
              </a:solidFill>
              <a:effectLst/>
              <a:uLnTx/>
              <a:uFillTx/>
              <a:latin typeface="Arial"/>
              <a:cs typeface="Arial"/>
              <a:sym typeface="Arial"/>
            </a:endParaRPr>
          </a:p>
          <a:p>
            <a:pPr marL="609585" marR="0" lvl="0" indent="-304792" algn="l" defTabSz="914400" rtl="0" eaLnBrk="1" fontAlgn="auto" latinLnBrk="0" hangingPunct="1">
              <a:lnSpc>
                <a:spcPct val="115000"/>
              </a:lnSpc>
              <a:spcBef>
                <a:spcPts val="0"/>
              </a:spcBef>
              <a:spcAft>
                <a:spcPts val="0"/>
              </a:spcAft>
              <a:buClr>
                <a:srgbClr val="FFFFFF"/>
              </a:buClr>
              <a:buSzPts val="1400"/>
              <a:buFont typeface="Arial"/>
              <a:buNone/>
              <a:tabLst/>
              <a:defRPr/>
            </a:pPr>
            <a:r>
              <a:rPr kumimoji="0" lang="en-US" sz="2400" b="0" i="0" u="none" strike="noStrike" kern="0" cap="none" spc="0" normalizeH="0" baseline="0" noProof="0" dirty="0">
                <a:ln>
                  <a:noFill/>
                </a:ln>
                <a:solidFill>
                  <a:srgbClr val="191919"/>
                </a:solidFill>
                <a:effectLst/>
                <a:uLnTx/>
                <a:uFillTx/>
                <a:latin typeface="Arial"/>
                <a:cs typeface="Arial"/>
                <a:sym typeface="Arial"/>
              </a:rPr>
              <a:t>Home Modifications &amp; Smart Design</a:t>
            </a:r>
          </a:p>
          <a:p>
            <a:pPr marL="609585" marR="0" lvl="0" indent="-304792" algn="l" defTabSz="914400" rtl="0" eaLnBrk="1" fontAlgn="auto" latinLnBrk="0" hangingPunct="1">
              <a:lnSpc>
                <a:spcPct val="115000"/>
              </a:lnSpc>
              <a:spcBef>
                <a:spcPts val="0"/>
              </a:spcBef>
              <a:spcAft>
                <a:spcPts val="0"/>
              </a:spcAft>
              <a:buClr>
                <a:srgbClr val="FFFFFF"/>
              </a:buClr>
              <a:buSzPts val="1400"/>
              <a:buFont typeface="Arial"/>
              <a:buNone/>
              <a:tabLst/>
              <a:defRPr/>
            </a:pPr>
            <a:endParaRPr kumimoji="0" lang="en-US" sz="2400" b="0" i="0" u="none" strike="noStrike" kern="0" cap="none" spc="0" normalizeH="0" baseline="0" noProof="0" dirty="0">
              <a:ln>
                <a:noFill/>
              </a:ln>
              <a:solidFill>
                <a:srgbClr val="191919"/>
              </a:solidFill>
              <a:effectLst/>
              <a:uLnTx/>
              <a:uFillTx/>
              <a:latin typeface="Arial"/>
              <a:cs typeface="Arial"/>
              <a:sym typeface="Arial"/>
            </a:endParaRPr>
          </a:p>
          <a:p>
            <a:pPr marL="609585" marR="0" lvl="0" indent="-304792" algn="l" defTabSz="914400" rtl="0" eaLnBrk="1" fontAlgn="auto" latinLnBrk="0" hangingPunct="1">
              <a:lnSpc>
                <a:spcPct val="115000"/>
              </a:lnSpc>
              <a:spcBef>
                <a:spcPts val="0"/>
              </a:spcBef>
              <a:spcAft>
                <a:spcPts val="0"/>
              </a:spcAft>
              <a:buClr>
                <a:srgbClr val="FFFFFF"/>
              </a:buClr>
              <a:buSzPts val="1400"/>
              <a:buFont typeface="Arial"/>
              <a:buNone/>
              <a:tabLst/>
              <a:defRPr/>
            </a:pPr>
            <a:r>
              <a:rPr kumimoji="0" lang="en-US" sz="2400" b="0" i="0" u="none" strike="noStrike" kern="0" cap="none" spc="0" normalizeH="0" baseline="0" noProof="0" dirty="0">
                <a:ln>
                  <a:noFill/>
                </a:ln>
                <a:solidFill>
                  <a:srgbClr val="191919"/>
                </a:solidFill>
                <a:effectLst/>
                <a:uLnTx/>
                <a:uFillTx/>
                <a:latin typeface="Arial"/>
                <a:cs typeface="Arial"/>
                <a:sym typeface="Arial"/>
              </a:rPr>
              <a:t>Universal Design </a:t>
            </a:r>
          </a:p>
        </p:txBody>
      </p:sp>
      <p:pic>
        <p:nvPicPr>
          <p:cNvPr id="3074" name="Picture 2">
            <a:extLst>
              <a:ext uri="{FF2B5EF4-FFF2-40B4-BE49-F238E27FC236}">
                <a16:creationId xmlns:a16="http://schemas.microsoft.com/office/drawing/2014/main" id="{BFE9D26B-26AD-D4CB-96D2-C62F86F909D6}"/>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249" y="-9559"/>
            <a:ext cx="5926449" cy="686755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descr="Inclusive Design and your Blackboard Module - Technology Enhanced Learning">
            <a:extLst>
              <a:ext uri="{FF2B5EF4-FFF2-40B4-BE49-F238E27FC236}">
                <a16:creationId xmlns:a16="http://schemas.microsoft.com/office/drawing/2014/main" id="{8CEFA7C2-A469-2E10-E5D7-E2CB26D9E5F4}"/>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26525" y="291264"/>
            <a:ext cx="7242940" cy="62754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624153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2806E8A-DA96-F30E-D007-74A3DD6CF34C}"/>
              </a:ext>
            </a:extLst>
          </p:cNvPr>
          <p:cNvSpPr>
            <a:spLocks noGrp="1"/>
          </p:cNvSpPr>
          <p:nvPr>
            <p:ph type="title"/>
          </p:nvPr>
        </p:nvSpPr>
        <p:spPr>
          <a:xfrm>
            <a:off x="566567" y="421200"/>
            <a:ext cx="11059200" cy="6016000"/>
          </a:xfrm>
        </p:spPr>
        <p:txBody>
          <a:bodyPr wrap="square" anchor="ctr">
            <a:normAutofit/>
          </a:bodyPr>
          <a:lstStyle/>
          <a:p>
            <a:r>
              <a:rPr lang="en-US" sz="4400" b="1" i="0" dirty="0">
                <a:effectLst/>
              </a:rPr>
              <a:t>Universal design is the design of products and environments to be usable by all people, to the greatest extent possible, without the need for adaptation or specialized design.</a:t>
            </a:r>
            <a:br>
              <a:rPr lang="en-US" sz="4400" b="1" i="0" dirty="0">
                <a:effectLst/>
              </a:rPr>
            </a:br>
            <a:r>
              <a:rPr lang="en-US" sz="4400" b="1" i="0" dirty="0">
                <a:effectLst/>
              </a:rPr>
              <a:t>                                                –Ron Mace</a:t>
            </a:r>
            <a:br>
              <a:rPr lang="en-US" sz="5400" b="0" i="0" dirty="0">
                <a:effectLst/>
              </a:rPr>
            </a:br>
            <a:endParaRPr lang="en-US" sz="5400" dirty="0"/>
          </a:p>
        </p:txBody>
      </p:sp>
    </p:spTree>
    <p:extLst>
      <p:ext uri="{BB962C8B-B14F-4D97-AF65-F5344CB8AC3E}">
        <p14:creationId xmlns:p14="http://schemas.microsoft.com/office/powerpoint/2010/main" val="10383839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CF6835C-FE68-5378-8A71-AD3DFE5C155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50916" y="142871"/>
            <a:ext cx="8690168" cy="6715129"/>
          </a:xfrm>
          <a:prstGeom prst="rect">
            <a:avLst/>
          </a:prstGeom>
        </p:spPr>
      </p:pic>
      <p:sp>
        <p:nvSpPr>
          <p:cNvPr id="4" name="TextBox 3">
            <a:extLst>
              <a:ext uri="{FF2B5EF4-FFF2-40B4-BE49-F238E27FC236}">
                <a16:creationId xmlns:a16="http://schemas.microsoft.com/office/drawing/2014/main" id="{06BB1A26-B024-34DA-3609-B42C32000DA0}"/>
              </a:ext>
            </a:extLst>
          </p:cNvPr>
          <p:cNvSpPr txBox="1"/>
          <p:nvPr/>
        </p:nvSpPr>
        <p:spPr>
          <a:xfrm>
            <a:off x="0" y="6633395"/>
            <a:ext cx="3577461" cy="276999"/>
          </a:xfrm>
          <a:prstGeom prst="rect">
            <a:avLst/>
          </a:prstGeom>
          <a:noFill/>
        </p:spPr>
        <p:txBody>
          <a:bodyPr wrap="square" rtlCol="0">
            <a:spAutoFit/>
          </a:bodyPr>
          <a:lstStyle/>
          <a:p>
            <a:r>
              <a:rPr lang="en-US" sz="1200" i="1" dirty="0">
                <a:latin typeface="Arial" panose="020B0604020202020204" pitchFamily="34" charset="0"/>
                <a:cs typeface="Arial" panose="020B0604020202020204" pitchFamily="34" charset="0"/>
              </a:rPr>
              <a:t>Lawton</a:t>
            </a:r>
          </a:p>
        </p:txBody>
      </p:sp>
      <p:sp>
        <p:nvSpPr>
          <p:cNvPr id="5" name="Oval 4">
            <a:extLst>
              <a:ext uri="{FF2B5EF4-FFF2-40B4-BE49-F238E27FC236}">
                <a16:creationId xmlns:a16="http://schemas.microsoft.com/office/drawing/2014/main" id="{93744E0E-EC0F-E069-6AD0-637E3F6049A2}"/>
              </a:ext>
            </a:extLst>
          </p:cNvPr>
          <p:cNvSpPr/>
          <p:nvPr/>
        </p:nvSpPr>
        <p:spPr>
          <a:xfrm rot="1352907">
            <a:off x="5142448" y="-602290"/>
            <a:ext cx="1591315" cy="7005582"/>
          </a:xfrm>
          <a:prstGeom prst="ellipse">
            <a:avLst/>
          </a:prstGeom>
          <a:noFill/>
          <a:ln w="92075">
            <a:solidFill>
              <a:srgbClr val="00B0F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76246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EF1A58C-B3F8-DA32-E310-708D077CA71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66567" y="421200"/>
            <a:ext cx="5455200" cy="5045600"/>
          </a:xfrm>
          <a:prstGeom prst="rect">
            <a:avLst/>
          </a:prstGeom>
          <a:noFill/>
          <a:ln>
            <a:noFill/>
          </a:ln>
        </p:spPr>
      </p:pic>
      <p:graphicFrame>
        <p:nvGraphicFramePr>
          <p:cNvPr id="7" name="Diagram 6">
            <a:extLst>
              <a:ext uri="{FF2B5EF4-FFF2-40B4-BE49-F238E27FC236}">
                <a16:creationId xmlns:a16="http://schemas.microsoft.com/office/drawing/2014/main" id="{139BF058-AD3C-B878-3DEF-F30EA48B1457}"/>
              </a:ext>
            </a:extLst>
          </p:cNvPr>
          <p:cNvGraphicFramePr/>
          <p:nvPr>
            <p:extLst>
              <p:ext uri="{D42A27DB-BD31-4B8C-83A1-F6EECF244321}">
                <p14:modId xmlns:p14="http://schemas.microsoft.com/office/powerpoint/2010/main" val="3297699277"/>
              </p:ext>
            </p:extLst>
          </p:nvPr>
        </p:nvGraphicFramePr>
        <p:xfrm>
          <a:off x="6170235" y="625628"/>
          <a:ext cx="5455200" cy="459016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a:extLst>
              <a:ext uri="{FF2B5EF4-FFF2-40B4-BE49-F238E27FC236}">
                <a16:creationId xmlns:a16="http://schemas.microsoft.com/office/drawing/2014/main" id="{876F01FA-EE86-FAD9-736B-E026333B9D34}"/>
              </a:ext>
            </a:extLst>
          </p:cNvPr>
          <p:cNvSpPr/>
          <p:nvPr/>
        </p:nvSpPr>
        <p:spPr>
          <a:xfrm>
            <a:off x="6295741" y="5466800"/>
            <a:ext cx="5591459" cy="95192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rPr>
              <a:t>Population Aging</a:t>
            </a:r>
          </a:p>
        </p:txBody>
      </p:sp>
    </p:spTree>
    <p:extLst>
      <p:ext uri="{BB962C8B-B14F-4D97-AF65-F5344CB8AC3E}">
        <p14:creationId xmlns:p14="http://schemas.microsoft.com/office/powerpoint/2010/main" val="186604680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E56CEA8-2562-7108-EE23-8FD738CC7F79}"/>
              </a:ext>
            </a:extLst>
          </p:cNvPr>
          <p:cNvSpPr>
            <a:spLocks noGrp="1"/>
          </p:cNvSpPr>
          <p:nvPr>
            <p:ph type="title"/>
          </p:nvPr>
        </p:nvSpPr>
        <p:spPr>
          <a:xfrm>
            <a:off x="312752" y="420733"/>
            <a:ext cx="11215200" cy="606800"/>
          </a:xfrm>
        </p:spPr>
        <p:txBody>
          <a:bodyPr wrap="square" anchor="t">
            <a:normAutofit/>
          </a:bodyPr>
          <a:lstStyle/>
          <a:p>
            <a:r>
              <a:rPr lang="en-US" dirty="0"/>
              <a:t>Ongoing Challenges &amp; Discussion Points</a:t>
            </a:r>
          </a:p>
        </p:txBody>
      </p:sp>
      <p:sp>
        <p:nvSpPr>
          <p:cNvPr id="2" name="Text Placeholder 1">
            <a:extLst>
              <a:ext uri="{FF2B5EF4-FFF2-40B4-BE49-F238E27FC236}">
                <a16:creationId xmlns:a16="http://schemas.microsoft.com/office/drawing/2014/main" id="{C1ECF1FB-3371-FE89-7272-799E59DF83F9}"/>
              </a:ext>
            </a:extLst>
          </p:cNvPr>
          <p:cNvSpPr>
            <a:spLocks noGrp="1"/>
          </p:cNvSpPr>
          <p:nvPr>
            <p:ph type="body" idx="1"/>
          </p:nvPr>
        </p:nvSpPr>
        <p:spPr/>
        <p:txBody>
          <a:bodyPr/>
          <a:lstStyle/>
          <a:p>
            <a:endParaRPr lang="en-US"/>
          </a:p>
        </p:txBody>
      </p:sp>
      <p:graphicFrame>
        <p:nvGraphicFramePr>
          <p:cNvPr id="7" name="Text Placeholder 4">
            <a:extLst>
              <a:ext uri="{FF2B5EF4-FFF2-40B4-BE49-F238E27FC236}">
                <a16:creationId xmlns:a16="http://schemas.microsoft.com/office/drawing/2014/main" id="{50809053-CEF3-99DE-3D89-5B00EDDAB982}"/>
              </a:ext>
            </a:extLst>
          </p:cNvPr>
          <p:cNvGraphicFramePr/>
          <p:nvPr>
            <p:extLst>
              <p:ext uri="{D42A27DB-BD31-4B8C-83A1-F6EECF244321}">
                <p14:modId xmlns:p14="http://schemas.microsoft.com/office/powerpoint/2010/main" val="3807116592"/>
              </p:ext>
            </p:extLst>
          </p:nvPr>
        </p:nvGraphicFramePr>
        <p:xfrm>
          <a:off x="0" y="1138800"/>
          <a:ext cx="11840705" cy="56693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13487576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fireplace in a living room&#10;&#10;Description automatically generated">
            <a:extLst>
              <a:ext uri="{FF2B5EF4-FFF2-40B4-BE49-F238E27FC236}">
                <a16:creationId xmlns:a16="http://schemas.microsoft.com/office/drawing/2014/main" id="{D1918CAE-034B-A84F-12A3-F97EE4AE0DF0}"/>
              </a:ext>
            </a:extLst>
          </p:cNvPr>
          <p:cNvPicPr>
            <a:picLocks noGrp="1" noChangeAspect="1"/>
          </p:cNvPicPr>
          <p:nvPr>
            <p:ph idx="1"/>
          </p:nvPr>
        </p:nvPicPr>
        <p:blipFill>
          <a:blip r:embed="rId2">
            <a:extLst>
              <a:ext uri="{837473B0-CC2E-450A-ABE3-18F120FF3D39}">
                <a1611:picAttrSrcUrl xmlns:a1611="http://schemas.microsoft.com/office/drawing/2016/11/main" r:id="rId3"/>
              </a:ext>
            </a:extLst>
          </a:blip>
          <a:stretch>
            <a:fillRect/>
          </a:stretch>
        </p:blipFill>
        <p:spPr>
          <a:xfrm>
            <a:off x="-1757082" y="0"/>
            <a:ext cx="9144000" cy="6858000"/>
          </a:xfrm>
        </p:spPr>
      </p:pic>
      <p:sp>
        <p:nvSpPr>
          <p:cNvPr id="6" name="TextBox 5">
            <a:extLst>
              <a:ext uri="{FF2B5EF4-FFF2-40B4-BE49-F238E27FC236}">
                <a16:creationId xmlns:a16="http://schemas.microsoft.com/office/drawing/2014/main" id="{94724B63-60B5-C3FF-C712-7F230D74B450}"/>
              </a:ext>
            </a:extLst>
          </p:cNvPr>
          <p:cNvSpPr txBox="1"/>
          <p:nvPr/>
        </p:nvSpPr>
        <p:spPr>
          <a:xfrm>
            <a:off x="7655859" y="804686"/>
            <a:ext cx="4137744" cy="5248628"/>
          </a:xfrm>
          <a:prstGeom prst="rect">
            <a:avLst/>
          </a:prstGeom>
          <a:noFill/>
          <a:ln>
            <a:solidFill>
              <a:schemeClr val="tx1"/>
            </a:solidFill>
          </a:ln>
        </p:spPr>
        <p:txBody>
          <a:bodyPr wrap="square" rtlCol="0">
            <a:spAutoFit/>
          </a:bodyPr>
          <a:lstStyle/>
          <a:p>
            <a:pPr algn="ctr"/>
            <a:r>
              <a:rPr lang="en-US" sz="5400" b="1" dirty="0">
                <a:ln w="28575">
                  <a:noFill/>
                </a:ln>
              </a:rPr>
              <a:t>3:15 PM Fireside Chat </a:t>
            </a:r>
          </a:p>
          <a:p>
            <a:pPr algn="ctr"/>
            <a:r>
              <a:rPr lang="en-US" sz="4400" b="1" dirty="0">
                <a:ln w="28575">
                  <a:noFill/>
                </a:ln>
              </a:rPr>
              <a:t>Rurality and the Social Determinants of Health</a:t>
            </a:r>
          </a:p>
        </p:txBody>
      </p:sp>
    </p:spTree>
    <p:extLst>
      <p:ext uri="{BB962C8B-B14F-4D97-AF65-F5344CB8AC3E}">
        <p14:creationId xmlns:p14="http://schemas.microsoft.com/office/powerpoint/2010/main" val="26863169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636"/>
        <p:cNvGrpSpPr/>
        <p:nvPr/>
      </p:nvGrpSpPr>
      <p:grpSpPr>
        <a:xfrm>
          <a:off x="0" y="0"/>
          <a:ext cx="0" cy="0"/>
          <a:chOff x="0" y="0"/>
          <a:chExt cx="0" cy="0"/>
        </a:xfrm>
      </p:grpSpPr>
      <p:pic>
        <p:nvPicPr>
          <p:cNvPr id="6637" name="Google Shape;6637;p210"/>
          <p:cNvPicPr preferRelativeResize="0"/>
          <p:nvPr/>
        </p:nvPicPr>
        <p:blipFill rotWithShape="1">
          <a:blip r:embed="rId3" cstate="screen">
            <a:alphaModFix/>
            <a:extLst>
              <a:ext uri="{28A0092B-C50C-407E-A947-70E740481C1C}">
                <a14:useLocalDpi xmlns:a14="http://schemas.microsoft.com/office/drawing/2010/main"/>
              </a:ext>
            </a:extLst>
          </a:blip>
          <a:srcRect l="29" r="39"/>
          <a:stretch/>
        </p:blipFill>
        <p:spPr>
          <a:xfrm>
            <a:off x="-4" y="0"/>
            <a:ext cx="12192004" cy="6862599"/>
          </a:xfrm>
          <a:prstGeom prst="rect">
            <a:avLst/>
          </a:prstGeom>
          <a:noFill/>
          <a:ln>
            <a:noFill/>
          </a:ln>
        </p:spPr>
      </p:pic>
      <p:sp>
        <p:nvSpPr>
          <p:cNvPr id="6638" name="Google Shape;6638;p210"/>
          <p:cNvSpPr txBox="1">
            <a:spLocks noGrp="1"/>
          </p:cNvSpPr>
          <p:nvPr>
            <p:ph type="title"/>
          </p:nvPr>
        </p:nvSpPr>
        <p:spPr>
          <a:xfrm>
            <a:off x="592251" y="2136867"/>
            <a:ext cx="11007494" cy="2087879"/>
          </a:xfrm>
          <a:prstGeom prst="rect">
            <a:avLst/>
          </a:prstGeom>
          <a:noFill/>
          <a:ln>
            <a:noFill/>
          </a:ln>
        </p:spPr>
        <p:txBody>
          <a:bodyPr spcFirstLastPara="1" wrap="square" lIns="121900" tIns="121900" rIns="121900" bIns="121900" anchor="t" anchorCtr="0">
            <a:noAutofit/>
          </a:bodyPr>
          <a:lstStyle/>
          <a:p>
            <a:pPr algn="ctr">
              <a:lnSpc>
                <a:spcPct val="100000"/>
              </a:lnSpc>
              <a:buSzPts val="3000"/>
            </a:pPr>
            <a:r>
              <a:rPr lang="en-US" sz="6600" dirty="0"/>
              <a:t>What kind of world do you want to age in?</a:t>
            </a:r>
            <a:endParaRPr sz="6600"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6">
            <a:extLst>
              <a:ext uri="{FF2B5EF4-FFF2-40B4-BE49-F238E27FC236}">
                <a16:creationId xmlns:a16="http://schemas.microsoft.com/office/drawing/2014/main" id="{8284AA04-AE0E-3DE0-239D-E8E952138E4A}"/>
              </a:ext>
            </a:extLst>
          </p:cNvPr>
          <p:cNvGraphicFramePr>
            <a:graphicFrameLocks noGrp="1"/>
          </p:cNvGraphicFramePr>
          <p:nvPr>
            <p:extLst>
              <p:ext uri="{D42A27DB-BD31-4B8C-83A1-F6EECF244321}">
                <p14:modId xmlns:p14="http://schemas.microsoft.com/office/powerpoint/2010/main" val="3714551709"/>
              </p:ext>
            </p:extLst>
          </p:nvPr>
        </p:nvGraphicFramePr>
        <p:xfrm>
          <a:off x="377825" y="391287"/>
          <a:ext cx="11436350" cy="6075426"/>
        </p:xfrm>
        <a:graphic>
          <a:graphicData uri="http://schemas.openxmlformats.org/drawingml/2006/table">
            <a:tbl>
              <a:tblPr firstRow="1" bandRow="1">
                <a:tableStyleId>{5C22544A-7EE6-4342-B048-85BDC9FD1C3A}</a:tableStyleId>
              </a:tblPr>
              <a:tblGrid>
                <a:gridCol w="5086350">
                  <a:extLst>
                    <a:ext uri="{9D8B030D-6E8A-4147-A177-3AD203B41FA5}">
                      <a16:colId xmlns:a16="http://schemas.microsoft.com/office/drawing/2014/main" val="1228384683"/>
                    </a:ext>
                  </a:extLst>
                </a:gridCol>
                <a:gridCol w="2018243">
                  <a:extLst>
                    <a:ext uri="{9D8B030D-6E8A-4147-A177-3AD203B41FA5}">
                      <a16:colId xmlns:a16="http://schemas.microsoft.com/office/drawing/2014/main" val="2863483808"/>
                    </a:ext>
                  </a:extLst>
                </a:gridCol>
                <a:gridCol w="2632277">
                  <a:extLst>
                    <a:ext uri="{9D8B030D-6E8A-4147-A177-3AD203B41FA5}">
                      <a16:colId xmlns:a16="http://schemas.microsoft.com/office/drawing/2014/main" val="39165398"/>
                    </a:ext>
                  </a:extLst>
                </a:gridCol>
                <a:gridCol w="1699480">
                  <a:extLst>
                    <a:ext uri="{9D8B030D-6E8A-4147-A177-3AD203B41FA5}">
                      <a16:colId xmlns:a16="http://schemas.microsoft.com/office/drawing/2014/main" val="3845340456"/>
                    </a:ext>
                  </a:extLst>
                </a:gridCol>
              </a:tblGrid>
              <a:tr h="694422">
                <a:tc>
                  <a:txBody>
                    <a:bodyPr/>
                    <a:lstStyle/>
                    <a:p>
                      <a:pPr algn="ctr"/>
                      <a:r>
                        <a:rPr lang="en-US" dirty="0"/>
                        <a:t>Definition &amp; Agency</a:t>
                      </a:r>
                    </a:p>
                  </a:txBody>
                  <a:tcPr anchor="ctr"/>
                </a:tc>
                <a:tc>
                  <a:txBody>
                    <a:bodyPr/>
                    <a:lstStyle/>
                    <a:p>
                      <a:pPr algn="ctr"/>
                      <a:r>
                        <a:rPr lang="en-US" dirty="0"/>
                        <a:t>Geographic Unit Used</a:t>
                      </a:r>
                    </a:p>
                  </a:txBody>
                  <a:tcPr anchor="ctr"/>
                </a:tc>
                <a:tc>
                  <a:txBody>
                    <a:bodyPr/>
                    <a:lstStyle/>
                    <a:p>
                      <a:pPr algn="ctr"/>
                      <a:r>
                        <a:rPr lang="en-US" dirty="0"/>
                        <a:t>What is Included in ‘Rural’</a:t>
                      </a:r>
                    </a:p>
                  </a:txBody>
                  <a:tcPr anchor="ctr"/>
                </a:tc>
                <a:tc>
                  <a:txBody>
                    <a:bodyPr/>
                    <a:lstStyle/>
                    <a:p>
                      <a:pPr algn="ctr"/>
                      <a:r>
                        <a:rPr lang="en-US" dirty="0"/>
                        <a:t>US Rural Population </a:t>
                      </a:r>
                    </a:p>
                  </a:txBody>
                  <a:tcPr anchor="ctr"/>
                </a:tc>
                <a:extLst>
                  <a:ext uri="{0D108BD9-81ED-4DB2-BD59-A6C34878D82A}">
                    <a16:rowId xmlns:a16="http://schemas.microsoft.com/office/drawing/2014/main" val="2288687783"/>
                  </a:ext>
                </a:extLst>
              </a:tr>
              <a:tr h="1441985">
                <a:tc>
                  <a:txBody>
                    <a:bodyPr/>
                    <a:lstStyle/>
                    <a:p>
                      <a:pPr algn="l"/>
                      <a:r>
                        <a:rPr lang="en-US" sz="1200" b="1" dirty="0"/>
                        <a:t>U.S. Census Bureau</a:t>
                      </a:r>
                    </a:p>
                    <a:p>
                      <a:pPr algn="l"/>
                      <a:endParaRPr lang="en-US" sz="1200" b="1" dirty="0"/>
                    </a:p>
                    <a:p>
                      <a:pPr marL="0" marR="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i="0" u="none" strike="noStrike" cap="none" dirty="0">
                          <a:solidFill>
                            <a:schemeClr val="dk1"/>
                          </a:solidFill>
                          <a:effectLst/>
                          <a:latin typeface="+mn-lt"/>
                          <a:ea typeface="+mn-ea"/>
                          <a:cs typeface="+mn-cs"/>
                          <a:sym typeface="Arial"/>
                        </a:rPr>
                        <a:t>Based on housing unit and/or population density. To qualify as an urban area, the territory identified according to criteria must encompass at least 2,000 housing units or have a population of at least 5,000.</a:t>
                      </a:r>
                      <a:endParaRPr lang="en-US" sz="1200" b="1" dirty="0"/>
                    </a:p>
                  </a:txBody>
                  <a:tcPr/>
                </a:tc>
                <a:tc>
                  <a:txBody>
                    <a:bodyPr/>
                    <a:lstStyle/>
                    <a:p>
                      <a:pPr algn="ctr"/>
                      <a:r>
                        <a:rPr lang="en-US" sz="1200" dirty="0"/>
                        <a:t>Census Blocks and Block Groups</a:t>
                      </a:r>
                    </a:p>
                  </a:txBody>
                  <a:tcPr anchor="ctr"/>
                </a:tc>
                <a:tc>
                  <a:txBody>
                    <a:bodyPr/>
                    <a:lstStyle/>
                    <a:p>
                      <a:pPr algn="ctr"/>
                      <a:r>
                        <a:rPr lang="en-US" sz="1200" dirty="0"/>
                        <a:t>Rural areas encompass all population, housing, and territory not included within an urban area.</a:t>
                      </a:r>
                    </a:p>
                  </a:txBody>
                  <a:tcPr anchor="ctr"/>
                </a:tc>
                <a:tc>
                  <a:txBody>
                    <a:bodyPr/>
                    <a:lstStyle/>
                    <a:p>
                      <a:pPr algn="ctr"/>
                      <a:r>
                        <a:rPr lang="en-US" sz="1200" dirty="0"/>
                        <a:t>~ 19%</a:t>
                      </a:r>
                    </a:p>
                  </a:txBody>
                  <a:tcPr anchor="ctr"/>
                </a:tc>
                <a:extLst>
                  <a:ext uri="{0D108BD9-81ED-4DB2-BD59-A6C34878D82A}">
                    <a16:rowId xmlns:a16="http://schemas.microsoft.com/office/drawing/2014/main" val="268685544"/>
                  </a:ext>
                </a:extLst>
              </a:tr>
              <a:tr h="1826514">
                <a:tc>
                  <a:txBody>
                    <a:bodyPr/>
                    <a:lstStyle/>
                    <a:p>
                      <a:pPr algn="l"/>
                      <a:r>
                        <a:rPr lang="en-US" sz="1200" b="1" dirty="0"/>
                        <a:t>Office of Budget Management</a:t>
                      </a:r>
                    </a:p>
                    <a:p>
                      <a:pPr algn="l"/>
                      <a:endParaRPr lang="en-US" sz="1200" b="1" dirty="0"/>
                    </a:p>
                    <a:p>
                      <a:pPr algn="l"/>
                      <a:r>
                        <a:rPr lang="en-US" sz="1200" b="0" i="0" u="none" strike="noStrike" cap="none" dirty="0">
                          <a:solidFill>
                            <a:schemeClr val="dk1"/>
                          </a:solidFill>
                          <a:effectLst/>
                          <a:latin typeface="+mn-lt"/>
                          <a:ea typeface="+mn-ea"/>
                          <a:cs typeface="+mn-cs"/>
                          <a:sym typeface="Arial"/>
                        </a:rPr>
                        <a:t>The Office of Management and Budget designates counties as Metropolitan, Micropolitan, or Neither. A Metro area contains a core urban area of 50,000 or more population, and a Micro area contains an urban core of at least 10,000 (but less than 50,000) population. All counties that are not part of a Metropolitan Statistical Area (MSA) are considered rural.  Micropolitan counties are considered non-Metropolitan or rural along with all counties that are not classified as either Metro or Micro.</a:t>
                      </a:r>
                      <a:endParaRPr lang="en-US" sz="1200" dirty="0"/>
                    </a:p>
                  </a:txBody>
                  <a:tcPr/>
                </a:tc>
                <a:tc>
                  <a:txBody>
                    <a:bodyPr/>
                    <a:lstStyle/>
                    <a:p>
                      <a:pPr algn="ctr"/>
                      <a:r>
                        <a:rPr lang="en-US" sz="1200" dirty="0"/>
                        <a:t>County</a:t>
                      </a:r>
                    </a:p>
                  </a:txBody>
                  <a:tcPr anchor="ctr"/>
                </a:tc>
                <a:tc>
                  <a:txBody>
                    <a:bodyPr/>
                    <a:lstStyle/>
                    <a:p>
                      <a:pPr algn="ctr"/>
                      <a:r>
                        <a:rPr lang="en-US" sz="1200" dirty="0"/>
                        <a:t>All non-metropolitan areas (counties) including micropolitan and noncore counties</a:t>
                      </a:r>
                    </a:p>
                  </a:txBody>
                  <a:tcPr anchor="ctr"/>
                </a:tc>
                <a:tc>
                  <a:txBody>
                    <a:bodyPr/>
                    <a:lstStyle/>
                    <a:p>
                      <a:pPr algn="ctr"/>
                      <a:r>
                        <a:rPr lang="en-US" sz="1200" dirty="0"/>
                        <a:t>~15%</a:t>
                      </a:r>
                    </a:p>
                  </a:txBody>
                  <a:tcPr anchor="ctr"/>
                </a:tc>
                <a:extLst>
                  <a:ext uri="{0D108BD9-81ED-4DB2-BD59-A6C34878D82A}">
                    <a16:rowId xmlns:a16="http://schemas.microsoft.com/office/drawing/2014/main" val="134529254"/>
                  </a:ext>
                </a:extLst>
              </a:tr>
              <a:tr h="2018779">
                <a:tc>
                  <a:txBody>
                    <a:bodyPr/>
                    <a:lstStyle/>
                    <a:p>
                      <a:pPr algn="l"/>
                      <a:r>
                        <a:rPr lang="en-US" sz="1200" b="1" dirty="0"/>
                        <a:t>Economic Research Service</a:t>
                      </a:r>
                    </a:p>
                    <a:p>
                      <a:pPr algn="l"/>
                      <a:r>
                        <a:rPr lang="en-US" sz="1200" b="1" dirty="0"/>
                        <a:t>Rural-Urban Continuum Codes </a:t>
                      </a:r>
                    </a:p>
                    <a:p>
                      <a:pPr algn="l"/>
                      <a:endParaRPr lang="en-US" sz="1200" dirty="0"/>
                    </a:p>
                    <a:p>
                      <a:pPr algn="l"/>
                      <a:r>
                        <a:rPr lang="en-US" sz="1200" b="0" i="0" u="none" strike="noStrike" cap="none" dirty="0">
                          <a:solidFill>
                            <a:schemeClr val="dk1"/>
                          </a:solidFill>
                          <a:effectLst/>
                          <a:latin typeface="+mn-lt"/>
                          <a:ea typeface="+mn-ea"/>
                          <a:cs typeface="+mn-cs"/>
                          <a:sym typeface="Arial"/>
                        </a:rPr>
                        <a:t>The classification contains two levels. Whole numbers (1-10) delineate metropolitan, micropolitan, small town, and rural commuting areas based on the size and direction of the primary (largest) commuting flows. These 10 codes are further subdivided based on secondary commuting flows, providing flexibility in combining levels to meet varying definitional needs and preferences.</a:t>
                      </a:r>
                      <a:endParaRPr lang="en-US" sz="1200" dirty="0"/>
                    </a:p>
                  </a:txBody>
                  <a:tcPr/>
                </a:tc>
                <a:tc>
                  <a:txBody>
                    <a:bodyPr/>
                    <a:lstStyle/>
                    <a:p>
                      <a:pPr algn="ctr"/>
                      <a:r>
                        <a:rPr lang="en-US" sz="1200" dirty="0"/>
                        <a:t>Census Tract, Zip Code (Approximate)</a:t>
                      </a:r>
                    </a:p>
                  </a:txBody>
                  <a:tcPr anchor="ctr"/>
                </a:tc>
                <a:tc>
                  <a:txBody>
                    <a:bodyPr/>
                    <a:lstStyle/>
                    <a:p>
                      <a:pPr algn="ctr"/>
                      <a:r>
                        <a:rPr lang="en-US" sz="1200" dirty="0"/>
                        <a:t>Primary RUCA Codes 4 and above) (Population up to 49,999)</a:t>
                      </a:r>
                    </a:p>
                  </a:txBody>
                  <a:tcPr anchor="ctr"/>
                </a:tc>
                <a:tc>
                  <a:txBody>
                    <a:bodyPr/>
                    <a:lstStyle/>
                    <a:p>
                      <a:pPr algn="ctr"/>
                      <a:r>
                        <a:rPr lang="en-US" sz="1200" dirty="0"/>
                        <a:t>~16.5%</a:t>
                      </a:r>
                    </a:p>
                  </a:txBody>
                  <a:tcPr anchor="ctr"/>
                </a:tc>
                <a:extLst>
                  <a:ext uri="{0D108BD9-81ED-4DB2-BD59-A6C34878D82A}">
                    <a16:rowId xmlns:a16="http://schemas.microsoft.com/office/drawing/2014/main" val="2888032133"/>
                  </a:ext>
                </a:extLst>
              </a:tr>
            </a:tbl>
          </a:graphicData>
        </a:graphic>
      </p:graphicFrame>
    </p:spTree>
    <p:extLst>
      <p:ext uri="{BB962C8B-B14F-4D97-AF65-F5344CB8AC3E}">
        <p14:creationId xmlns:p14="http://schemas.microsoft.com/office/powerpoint/2010/main" val="60096275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2745"/>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9738DE-046B-F640-B204-4C864F2703A0}"/>
              </a:ext>
            </a:extLst>
          </p:cNvPr>
          <p:cNvPicPr>
            <a:picLocks noGrp="1" noChangeAspect="1"/>
          </p:cNvPicPr>
          <p:nvPr>
            <p:ph type="pic" idx="2"/>
          </p:nvPr>
        </p:nvPicPr>
        <p:blipFill>
          <a:blip r:embed="rId3" cstate="screen">
            <a:extLst>
              <a:ext uri="{28A0092B-C50C-407E-A947-70E740481C1C}">
                <a14:useLocalDpi xmlns:a14="http://schemas.microsoft.com/office/drawing/2010/main"/>
              </a:ext>
            </a:extLst>
          </a:blip>
          <a:srcRect/>
          <a:stretch>
            <a:fillRect/>
          </a:stretch>
        </p:blipFill>
        <p:spPr>
          <a:xfrm>
            <a:off x="6170613" y="674688"/>
            <a:ext cx="3649662" cy="2568575"/>
          </a:xfrm>
          <a:prstGeom prst="rect">
            <a:avLst/>
          </a:prstGeom>
        </p:spPr>
      </p:pic>
      <p:pic>
        <p:nvPicPr>
          <p:cNvPr id="9" name="Picture Placeholder 8">
            <a:extLst>
              <a:ext uri="{FF2B5EF4-FFF2-40B4-BE49-F238E27FC236}">
                <a16:creationId xmlns:a16="http://schemas.microsoft.com/office/drawing/2014/main" id="{A02BC20B-83B5-2640-A1C5-9CE5470136ED}"/>
              </a:ext>
            </a:extLst>
          </p:cNvPr>
          <p:cNvPicPr>
            <a:picLocks noGrp="1" noChangeAspect="1"/>
          </p:cNvPicPr>
          <p:nvPr>
            <p:ph type="pic" idx="4"/>
          </p:nvPr>
        </p:nvPicPr>
        <p:blipFill>
          <a:blip r:embed="rId4" cstate="screen">
            <a:extLst>
              <a:ext uri="{28A0092B-C50C-407E-A947-70E740481C1C}">
                <a14:useLocalDpi xmlns:a14="http://schemas.microsoft.com/office/drawing/2010/main"/>
              </a:ext>
            </a:extLst>
          </a:blip>
          <a:srcRect/>
          <a:stretch>
            <a:fillRect/>
          </a:stretch>
        </p:blipFill>
        <p:spPr>
          <a:xfrm>
            <a:off x="9896475" y="674688"/>
            <a:ext cx="1828800" cy="5137150"/>
          </a:xfrm>
          <a:prstGeom prst="rect">
            <a:avLst/>
          </a:prstGeom>
        </p:spPr>
      </p:pic>
      <p:sp>
        <p:nvSpPr>
          <p:cNvPr id="2749" name="Google Shape;2749;p140"/>
          <p:cNvSpPr txBox="1">
            <a:spLocks noGrp="1"/>
          </p:cNvSpPr>
          <p:nvPr>
            <p:ph type="body" idx="1"/>
          </p:nvPr>
        </p:nvSpPr>
        <p:spPr>
          <a:xfrm>
            <a:off x="1881403" y="3116094"/>
            <a:ext cx="4321600" cy="335809"/>
          </a:xfrm>
          <a:prstGeom prst="rect">
            <a:avLst/>
          </a:prstGeom>
        </p:spPr>
        <p:txBody>
          <a:bodyPr spcFirstLastPara="1" wrap="square" lIns="0" tIns="0" rIns="0" bIns="0" anchor="t" anchorCtr="0">
            <a:noAutofit/>
          </a:bodyPr>
          <a:lstStyle/>
          <a:p>
            <a:pPr marL="0" indent="0">
              <a:spcAft>
                <a:spcPts val="533"/>
              </a:spcAft>
            </a:pPr>
            <a:r>
              <a:rPr lang="en-US" sz="2000" b="1" dirty="0"/>
              <a:t>A</a:t>
            </a:r>
            <a:r>
              <a:rPr lang="en" sz="2000" b="1" dirty="0" err="1"/>
              <a:t>aron.Guest@asu.edu</a:t>
            </a:r>
            <a:endParaRPr sz="2000" b="1" dirty="0"/>
          </a:p>
        </p:txBody>
      </p:sp>
      <p:sp>
        <p:nvSpPr>
          <p:cNvPr id="2750" name="Google Shape;2750;p140"/>
          <p:cNvSpPr txBox="1">
            <a:spLocks noGrp="1"/>
          </p:cNvSpPr>
          <p:nvPr>
            <p:ph type="title"/>
          </p:nvPr>
        </p:nvSpPr>
        <p:spPr>
          <a:xfrm>
            <a:off x="566567" y="1179000"/>
            <a:ext cx="4321600" cy="957200"/>
          </a:xfrm>
          <a:prstGeom prst="rect">
            <a:avLst/>
          </a:prstGeom>
        </p:spPr>
        <p:txBody>
          <a:bodyPr spcFirstLastPara="1" wrap="square" lIns="0" tIns="0" rIns="0" bIns="0" anchor="t" anchorCtr="0">
            <a:noAutofit/>
          </a:bodyPr>
          <a:lstStyle/>
          <a:p>
            <a:pPr>
              <a:spcAft>
                <a:spcPts val="533"/>
              </a:spcAft>
            </a:pPr>
            <a:r>
              <a:rPr lang="en" sz="6000" dirty="0"/>
              <a:t>Thank You!</a:t>
            </a:r>
            <a:endParaRPr sz="6000" dirty="0"/>
          </a:p>
        </p:txBody>
      </p:sp>
      <p:sp>
        <p:nvSpPr>
          <p:cNvPr id="8" name="TextBox 7">
            <a:extLst>
              <a:ext uri="{FF2B5EF4-FFF2-40B4-BE49-F238E27FC236}">
                <a16:creationId xmlns:a16="http://schemas.microsoft.com/office/drawing/2014/main" id="{CD928944-62DC-3040-A8AD-1C7E38217609}"/>
              </a:ext>
            </a:extLst>
          </p:cNvPr>
          <p:cNvSpPr txBox="1"/>
          <p:nvPr/>
        </p:nvSpPr>
        <p:spPr>
          <a:xfrm>
            <a:off x="9142971" y="6334780"/>
            <a:ext cx="3049029" cy="523220"/>
          </a:xfrm>
          <a:prstGeom prst="rect">
            <a:avLst/>
          </a:prstGeom>
          <a:noFill/>
        </p:spPr>
        <p:txBody>
          <a:bodyPr wrap="square">
            <a:spAutoFit/>
          </a:bodyPr>
          <a:lstStyle/>
          <a:p>
            <a:r>
              <a:rPr lang="en-US" sz="1400" dirty="0"/>
              <a:t>All Photos from </a:t>
            </a:r>
            <a:r>
              <a:rPr lang="en-US" sz="1400" dirty="0" err="1">
                <a:hlinkClick r:id="rId5"/>
              </a:rPr>
              <a:t>Unsplash</a:t>
            </a:r>
            <a:r>
              <a:rPr lang="en-US" sz="1400" dirty="0" err="1"/>
              <a:t>,Centre</a:t>
            </a:r>
            <a:r>
              <a:rPr lang="en-US" sz="1400" dirty="0"/>
              <a:t> for Ageing Better, ASU </a:t>
            </a:r>
            <a:r>
              <a:rPr lang="en-US" sz="1400" dirty="0" err="1"/>
              <a:t>MarComm</a:t>
            </a:r>
            <a:r>
              <a:rPr lang="en-US" sz="1400" dirty="0"/>
              <a:t> </a:t>
            </a:r>
          </a:p>
        </p:txBody>
      </p:sp>
      <p:pic>
        <p:nvPicPr>
          <p:cNvPr id="11" name="Graphic 10" descr="Envelope">
            <a:extLst>
              <a:ext uri="{FF2B5EF4-FFF2-40B4-BE49-F238E27FC236}">
                <a16:creationId xmlns:a16="http://schemas.microsoft.com/office/drawing/2014/main" id="{A352F0F5-F30A-2649-9A8B-7A599318EE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47288" y="2786063"/>
            <a:ext cx="914400" cy="914400"/>
          </a:xfrm>
          <a:prstGeom prst="rect">
            <a:avLst/>
          </a:prstGeom>
        </p:spPr>
      </p:pic>
      <p:pic>
        <p:nvPicPr>
          <p:cNvPr id="16" name="Graphic 15" descr="Internet">
            <a:extLst>
              <a:ext uri="{FF2B5EF4-FFF2-40B4-BE49-F238E27FC236}">
                <a16:creationId xmlns:a16="http://schemas.microsoft.com/office/drawing/2014/main" id="{CC7645E4-6498-C742-854D-D65662E245B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7288" y="3539257"/>
            <a:ext cx="914400" cy="914400"/>
          </a:xfrm>
          <a:prstGeom prst="rect">
            <a:avLst/>
          </a:prstGeom>
        </p:spPr>
      </p:pic>
      <p:sp>
        <p:nvSpPr>
          <p:cNvPr id="23" name="TextBox 22">
            <a:extLst>
              <a:ext uri="{FF2B5EF4-FFF2-40B4-BE49-F238E27FC236}">
                <a16:creationId xmlns:a16="http://schemas.microsoft.com/office/drawing/2014/main" id="{517A327C-27F1-1649-A6F7-21D0EF60FE35}"/>
              </a:ext>
            </a:extLst>
          </p:cNvPr>
          <p:cNvSpPr txBox="1"/>
          <p:nvPr/>
        </p:nvSpPr>
        <p:spPr>
          <a:xfrm>
            <a:off x="1737888" y="3796402"/>
            <a:ext cx="3617272" cy="400110"/>
          </a:xfrm>
          <a:prstGeom prst="rect">
            <a:avLst/>
          </a:prstGeom>
          <a:noFill/>
        </p:spPr>
        <p:txBody>
          <a:bodyPr wrap="square">
            <a:spAutoFit/>
          </a:bodyPr>
          <a:lstStyle/>
          <a:p>
            <a:pPr marL="0" indent="0">
              <a:spcAft>
                <a:spcPts val="533"/>
              </a:spcAft>
            </a:pPr>
            <a:r>
              <a:rPr lang="en-US" sz="2000" b="1" dirty="0" err="1"/>
              <a:t>links.asu.edu</a:t>
            </a:r>
            <a:r>
              <a:rPr lang="en-US" sz="2000" b="1" dirty="0"/>
              <a:t>/</a:t>
            </a:r>
            <a:r>
              <a:rPr lang="en-US" sz="2000" b="1" dirty="0" err="1"/>
              <a:t>AaronGuest</a:t>
            </a:r>
            <a:endParaRPr lang="en-US" sz="2000" b="1" dirty="0"/>
          </a:p>
        </p:txBody>
      </p:sp>
      <p:pic>
        <p:nvPicPr>
          <p:cNvPr id="5" name="Picture 4">
            <a:extLst>
              <a:ext uri="{FF2B5EF4-FFF2-40B4-BE49-F238E27FC236}">
                <a16:creationId xmlns:a16="http://schemas.microsoft.com/office/drawing/2014/main" id="{EF75F368-E2EF-79C4-4606-24A78BA10B33}"/>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66472" y="4493717"/>
            <a:ext cx="479268" cy="479268"/>
          </a:xfrm>
          <a:prstGeom prst="rect">
            <a:avLst/>
          </a:prstGeom>
        </p:spPr>
      </p:pic>
      <p:sp>
        <p:nvSpPr>
          <p:cNvPr id="10" name="TextBox 9">
            <a:extLst>
              <a:ext uri="{FF2B5EF4-FFF2-40B4-BE49-F238E27FC236}">
                <a16:creationId xmlns:a16="http://schemas.microsoft.com/office/drawing/2014/main" id="{290E4A99-8F88-08DD-41C0-5BF5DE0355C3}"/>
              </a:ext>
            </a:extLst>
          </p:cNvPr>
          <p:cNvSpPr txBox="1"/>
          <p:nvPr/>
        </p:nvSpPr>
        <p:spPr>
          <a:xfrm>
            <a:off x="1737888" y="4541011"/>
            <a:ext cx="3303669" cy="369332"/>
          </a:xfrm>
          <a:prstGeom prst="rect">
            <a:avLst/>
          </a:prstGeom>
          <a:noFill/>
        </p:spPr>
        <p:txBody>
          <a:bodyPr wrap="square">
            <a:spAutoFit/>
          </a:bodyPr>
          <a:lstStyle/>
          <a:p>
            <a:pPr marL="0" indent="0">
              <a:spcAft>
                <a:spcPts val="533"/>
              </a:spcAft>
            </a:pPr>
            <a:r>
              <a:rPr lang="en-US" sz="1800" b="1" dirty="0"/>
              <a:t>Aaron Guest</a:t>
            </a:r>
          </a:p>
        </p:txBody>
      </p:sp>
      <p:sp>
        <p:nvSpPr>
          <p:cNvPr id="14" name="Picture Placeholder 13">
            <a:extLst>
              <a:ext uri="{FF2B5EF4-FFF2-40B4-BE49-F238E27FC236}">
                <a16:creationId xmlns:a16="http://schemas.microsoft.com/office/drawing/2014/main" id="{C88D1F18-E473-C665-782A-4A6268D191DC}"/>
              </a:ext>
            </a:extLst>
          </p:cNvPr>
          <p:cNvSpPr>
            <a:spLocks noGrp="1"/>
          </p:cNvSpPr>
          <p:nvPr>
            <p:ph type="pic" idx="3"/>
          </p:nvPr>
        </p:nvSpPr>
        <p:spPr/>
        <p:txBody>
          <a:bodyPr/>
          <a:lstStyle/>
          <a:p>
            <a:endParaRPr lang="en-US"/>
          </a:p>
        </p:txBody>
      </p:sp>
      <p:pic>
        <p:nvPicPr>
          <p:cNvPr id="15" name="Picture Placeholder 14">
            <a:extLst>
              <a:ext uri="{FF2B5EF4-FFF2-40B4-BE49-F238E27FC236}">
                <a16:creationId xmlns:a16="http://schemas.microsoft.com/office/drawing/2014/main" id="{0896846C-901F-3D14-1F87-8A696A8FF7D6}"/>
              </a:ext>
            </a:extLst>
          </p:cNvPr>
          <p:cNvPicPr>
            <a:picLocks noChangeAspect="1"/>
          </p:cNvPicPr>
          <p:nvPr/>
        </p:nvPicPr>
        <p:blipFill>
          <a:blip r:embed="rId11" cstate="screen">
            <a:extLst>
              <a:ext uri="{28A0092B-C50C-407E-A947-70E740481C1C}">
                <a14:useLocalDpi xmlns:a14="http://schemas.microsoft.com/office/drawing/2010/main"/>
              </a:ext>
            </a:extLst>
          </a:blip>
          <a:srcRect/>
          <a:stretch>
            <a:fillRect/>
          </a:stretch>
        </p:blipFill>
        <p:spPr>
          <a:xfrm>
            <a:off x="6170400" y="3270424"/>
            <a:ext cx="3649200" cy="2568400"/>
          </a:xfrm>
          <a:prstGeom prst="rect">
            <a:avLst/>
          </a:prstGeom>
          <a:solidFill>
            <a:srgbClr val="BFBFBF"/>
          </a:solid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Cows grazing on a hill&#10;&#10;Description automatically generated with low confidence">
            <a:extLst>
              <a:ext uri="{FF2B5EF4-FFF2-40B4-BE49-F238E27FC236}">
                <a16:creationId xmlns:a16="http://schemas.microsoft.com/office/drawing/2014/main" id="{62906EEB-F448-048B-7F26-5C5BD0149FC7}"/>
              </a:ext>
            </a:extLst>
          </p:cNvPr>
          <p:cNvPicPr>
            <a:picLocks noGrp="1" noChangeAspect="1"/>
          </p:cNvPicPr>
          <p:nvPr>
            <p:ph type="pic" idx="2"/>
          </p:nvPr>
        </p:nvPicPr>
        <p:blipFill rotWithShape="1">
          <a:blip r:embed="rId2" cstate="screen">
            <a:extLst>
              <a:ext uri="{28A0092B-C50C-407E-A947-70E740481C1C}">
                <a14:useLocalDpi xmlns:a14="http://schemas.microsoft.com/office/drawing/2010/main"/>
              </a:ext>
            </a:extLst>
          </a:blip>
          <a:srcRect/>
          <a:stretch/>
        </p:blipFill>
        <p:spPr>
          <a:xfrm>
            <a:off x="7271700" y="572100"/>
            <a:ext cx="4353600" cy="5715600"/>
          </a:xfrm>
          <a:noFill/>
        </p:spPr>
      </p:pic>
      <p:sp>
        <p:nvSpPr>
          <p:cNvPr id="3" name="Text Placeholder 2">
            <a:extLst>
              <a:ext uri="{FF2B5EF4-FFF2-40B4-BE49-F238E27FC236}">
                <a16:creationId xmlns:a16="http://schemas.microsoft.com/office/drawing/2014/main" id="{3B2A27D2-E002-6506-36FF-F2A118513F70}"/>
              </a:ext>
            </a:extLst>
          </p:cNvPr>
          <p:cNvSpPr>
            <a:spLocks noGrp="1"/>
          </p:cNvSpPr>
          <p:nvPr>
            <p:ph type="body" idx="1"/>
          </p:nvPr>
        </p:nvSpPr>
        <p:spPr>
          <a:xfrm>
            <a:off x="1127067" y="2331033"/>
            <a:ext cx="4466400" cy="4105600"/>
          </a:xfrm>
        </p:spPr>
        <p:txBody>
          <a:bodyPr wrap="square" anchor="t">
            <a:normAutofit/>
          </a:bodyPr>
          <a:lstStyle/>
          <a:p>
            <a:pPr marL="304793" indent="0">
              <a:spcAft>
                <a:spcPts val="600"/>
              </a:spcAft>
            </a:pPr>
            <a:r>
              <a:rPr lang="en-US" sz="2133" b="0" i="0" dirty="0">
                <a:effectLst/>
              </a:rPr>
              <a:t>All non-metro counties</a:t>
            </a:r>
          </a:p>
          <a:p>
            <a:pPr marL="304793" indent="0">
              <a:spcAft>
                <a:spcPts val="600"/>
              </a:spcAft>
            </a:pPr>
            <a:r>
              <a:rPr lang="en-US" sz="2133" b="0" i="0" dirty="0">
                <a:effectLst/>
              </a:rPr>
              <a:t>All metro census tracts with RUCA codes 4-10 and</a:t>
            </a:r>
          </a:p>
          <a:p>
            <a:pPr marL="304793" indent="0">
              <a:spcAft>
                <a:spcPts val="600"/>
              </a:spcAft>
            </a:pPr>
            <a:r>
              <a:rPr lang="en-US" sz="2133" b="0" i="0" dirty="0">
                <a:effectLst/>
              </a:rPr>
              <a:t>Large area Metro census tracts of at least 400 sq. miles in area with population density of 35 or less per sq. mile with RUCA codes 2-3.</a:t>
            </a:r>
          </a:p>
          <a:p>
            <a:pPr>
              <a:spcAft>
                <a:spcPts val="600"/>
              </a:spcAft>
            </a:pPr>
            <a:endParaRPr lang="en-US" sz="2133" dirty="0"/>
          </a:p>
        </p:txBody>
      </p:sp>
      <p:sp>
        <p:nvSpPr>
          <p:cNvPr id="4" name="Title 3">
            <a:extLst>
              <a:ext uri="{FF2B5EF4-FFF2-40B4-BE49-F238E27FC236}">
                <a16:creationId xmlns:a16="http://schemas.microsoft.com/office/drawing/2014/main" id="{1FF2F913-1283-9774-94EF-98A085096C6D}"/>
              </a:ext>
            </a:extLst>
          </p:cNvPr>
          <p:cNvSpPr>
            <a:spLocks noGrp="1"/>
          </p:cNvSpPr>
          <p:nvPr>
            <p:ph type="title"/>
          </p:nvPr>
        </p:nvSpPr>
        <p:spPr>
          <a:xfrm>
            <a:off x="1127067" y="1148533"/>
            <a:ext cx="3805200" cy="897200"/>
          </a:xfrm>
        </p:spPr>
        <p:txBody>
          <a:bodyPr wrap="square" anchor="t">
            <a:normAutofit/>
          </a:bodyPr>
          <a:lstStyle/>
          <a:p>
            <a:r>
              <a:rPr lang="en-US" sz="2700" dirty="0"/>
              <a:t>Federal Office of Rural Health Policy/HRSA*</a:t>
            </a:r>
          </a:p>
        </p:txBody>
      </p:sp>
      <p:sp>
        <p:nvSpPr>
          <p:cNvPr id="2" name="Text Placeholder 2">
            <a:extLst>
              <a:ext uri="{FF2B5EF4-FFF2-40B4-BE49-F238E27FC236}">
                <a16:creationId xmlns:a16="http://schemas.microsoft.com/office/drawing/2014/main" id="{AE222238-05DE-CE73-43C7-63FDB8583211}"/>
              </a:ext>
            </a:extLst>
          </p:cNvPr>
          <p:cNvSpPr txBox="1">
            <a:spLocks/>
          </p:cNvSpPr>
          <p:nvPr/>
        </p:nvSpPr>
        <p:spPr>
          <a:xfrm>
            <a:off x="9125666" y="6501257"/>
            <a:ext cx="6132668" cy="222417"/>
          </a:xfrm>
          <a:prstGeom prst="rect">
            <a:avLst/>
          </a:prstGeom>
          <a:noFill/>
          <a:ln>
            <a:noFill/>
          </a:ln>
        </p:spPr>
        <p:txBody>
          <a:bodyPr spcFirstLastPara="1" wrap="square" lIns="0" tIns="0" rIns="0" bIns="0" anchor="t" anchorCtr="0">
            <a:normAutofit fontScale="47500" lnSpcReduction="20000"/>
          </a:bodyPr>
          <a:lstStyle>
            <a:defPPr marR="0" lvl="0" algn="l" rtl="0">
              <a:lnSpc>
                <a:spcPct val="100000"/>
              </a:lnSpc>
              <a:spcBef>
                <a:spcPts val="0"/>
              </a:spcBef>
              <a:spcAft>
                <a:spcPts val="0"/>
              </a:spcAft>
            </a:defPPr>
            <a:lvl1pPr marL="609585" marR="0" lvl="0" indent="-304792" algn="l" rtl="0" eaLnBrk="1" hangingPunct="1">
              <a:lnSpc>
                <a:spcPct val="115000"/>
              </a:lnSpc>
              <a:spcBef>
                <a:spcPts val="0"/>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1pPr>
            <a:lvl2pPr marL="1219170" marR="0" lvl="1" indent="-304792" algn="l" rtl="0" eaLnBrk="1" hangingPunct="1">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2pPr>
            <a:lvl3pPr marL="1828754" marR="0" lvl="2" indent="-304792" algn="l" rtl="0" eaLnBrk="1" hangingPunct="1">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3pPr>
            <a:lvl4pPr marL="2438339" marR="0" lvl="3" indent="-304792" algn="l" rtl="0" eaLnBrk="1" hangingPunct="1">
              <a:lnSpc>
                <a:spcPct val="115000"/>
              </a:lnSpc>
              <a:spcBef>
                <a:spcPts val="533"/>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4pPr>
            <a:lvl5pPr marL="3047924" marR="0" lvl="4" indent="-304792" algn="l" rtl="0" eaLnBrk="1" hangingPunct="1">
              <a:lnSpc>
                <a:spcPct val="115000"/>
              </a:lnSpc>
              <a:spcBef>
                <a:spcPts val="533"/>
              </a:spcBef>
              <a:spcAft>
                <a:spcPts val="0"/>
              </a:spcAft>
              <a:buClr>
                <a:srgbClr val="000000"/>
              </a:buClr>
              <a:buSzPts val="1200"/>
              <a:buFont typeface="Arial"/>
              <a:buNone/>
              <a:defRPr sz="1200" b="0" i="0" u="none" strike="noStrike" cap="none">
                <a:solidFill>
                  <a:srgbClr val="000000"/>
                </a:solidFill>
                <a:latin typeface="Arial"/>
                <a:ea typeface="Arial"/>
                <a:cs typeface="Arial"/>
                <a:sym typeface="Arial"/>
              </a:defRPr>
            </a:lvl5pPr>
            <a:lvl6pPr marL="3657509" marR="0" lvl="5" indent="-304792" algn="l" rtl="0" eaLnBrk="1" hangingPunct="1">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6pPr>
            <a:lvl7pPr marL="4267093" marR="0" lvl="6" indent="-304792" algn="l" rtl="0" eaLnBrk="1" hangingPunct="1">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7pPr>
            <a:lvl8pPr marL="4876678" marR="0" lvl="7" indent="-304792" algn="l" rtl="0" eaLnBrk="1" hangingPunct="1">
              <a:lnSpc>
                <a:spcPct val="115000"/>
              </a:lnSpc>
              <a:spcBef>
                <a:spcPts val="533"/>
              </a:spcBef>
              <a:spcAft>
                <a:spcPts val="0"/>
              </a:spcAft>
              <a:buClr>
                <a:srgbClr val="000000"/>
              </a:buClr>
              <a:buSzPts val="1200"/>
              <a:buFont typeface="Arial"/>
              <a:buNone/>
              <a:defRPr sz="1600" b="0" i="0" u="none" strike="noStrike" cap="none">
                <a:solidFill>
                  <a:srgbClr val="000000"/>
                </a:solidFill>
                <a:latin typeface="Arial"/>
                <a:ea typeface="Arial"/>
                <a:cs typeface="Arial"/>
                <a:sym typeface="Arial"/>
              </a:defRPr>
            </a:lvl8pPr>
            <a:lvl9pPr marL="5486263" marR="0" lvl="8" indent="-304792" algn="l" rtl="0" eaLnBrk="1" hangingPunct="1">
              <a:lnSpc>
                <a:spcPct val="115000"/>
              </a:lnSpc>
              <a:spcBef>
                <a:spcPts val="533"/>
              </a:spcBef>
              <a:spcAft>
                <a:spcPts val="533"/>
              </a:spcAft>
              <a:buClr>
                <a:srgbClr val="000000"/>
              </a:buClr>
              <a:buSzPts val="1200"/>
              <a:buFont typeface="Arial"/>
              <a:buNone/>
              <a:defRPr sz="1600" b="0" i="0" u="none" strike="noStrike" cap="none">
                <a:solidFill>
                  <a:srgbClr val="000000"/>
                </a:solidFill>
                <a:latin typeface="Arial"/>
                <a:ea typeface="Arial"/>
                <a:cs typeface="Arial"/>
                <a:sym typeface="Arial"/>
              </a:defRPr>
            </a:lvl9pPr>
          </a:lstStyle>
          <a:p>
            <a:pPr marL="304793" indent="0">
              <a:spcAft>
                <a:spcPts val="600"/>
              </a:spcAft>
            </a:pPr>
            <a:r>
              <a:rPr lang="en-US" sz="2133" i="1" kern="0" dirty="0"/>
              <a:t>*Federal Register Open Comment Period</a:t>
            </a:r>
          </a:p>
          <a:p>
            <a:pPr>
              <a:spcAft>
                <a:spcPts val="600"/>
              </a:spcAft>
            </a:pPr>
            <a:endParaRPr lang="en-US" sz="2133" kern="0" dirty="0"/>
          </a:p>
        </p:txBody>
      </p:sp>
    </p:spTree>
    <p:extLst>
      <p:ext uri="{BB962C8B-B14F-4D97-AF65-F5344CB8AC3E}">
        <p14:creationId xmlns:p14="http://schemas.microsoft.com/office/powerpoint/2010/main" val="32672077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AB74C3-0248-73F3-87CF-414E66F46318}"/>
              </a:ext>
            </a:extLst>
          </p:cNvPr>
          <p:cNvSpPr>
            <a:spLocks noGrp="1"/>
          </p:cNvSpPr>
          <p:nvPr>
            <p:ph type="title"/>
          </p:nvPr>
        </p:nvSpPr>
        <p:spPr/>
        <p:txBody>
          <a:bodyPr/>
          <a:lstStyle/>
          <a:p>
            <a:r>
              <a:rPr lang="en-US" dirty="0"/>
              <a:t>Stewart Principle</a:t>
            </a:r>
          </a:p>
        </p:txBody>
      </p:sp>
      <p:sp>
        <p:nvSpPr>
          <p:cNvPr id="3" name="Text Placeholder 2">
            <a:extLst>
              <a:ext uri="{FF2B5EF4-FFF2-40B4-BE49-F238E27FC236}">
                <a16:creationId xmlns:a16="http://schemas.microsoft.com/office/drawing/2014/main" id="{F8615A84-AA1F-17A1-E941-764B001E4C6E}"/>
              </a:ext>
            </a:extLst>
          </p:cNvPr>
          <p:cNvSpPr>
            <a:spLocks noGrp="1"/>
          </p:cNvSpPr>
          <p:nvPr>
            <p:ph type="body" idx="1"/>
          </p:nvPr>
        </p:nvSpPr>
        <p:spPr/>
        <p:txBody>
          <a:bodyPr/>
          <a:lstStyle/>
          <a:p>
            <a:endParaRPr lang="en-US" dirty="0"/>
          </a:p>
          <a:p>
            <a:endParaRPr lang="en-US" dirty="0"/>
          </a:p>
          <a:p>
            <a:endParaRPr lang="en-US" dirty="0"/>
          </a:p>
          <a:p>
            <a:endParaRPr lang="en-US" dirty="0"/>
          </a:p>
          <a:p>
            <a:r>
              <a:rPr lang="en-US" b="1" i="1" dirty="0"/>
              <a:t>“…</a:t>
            </a:r>
            <a:r>
              <a:rPr lang="en-US" b="1" i="1" dirty="0">
                <a:solidFill>
                  <a:srgbClr val="202122"/>
                </a:solidFill>
                <a:effectLst/>
                <a:highlight>
                  <a:srgbClr val="FFFFFF"/>
                </a:highlight>
                <a:latin typeface="Arial" panose="020B0604020202020204" pitchFamily="34" charset="0"/>
              </a:rPr>
              <a:t>But I know it when I see it</a:t>
            </a:r>
            <a:r>
              <a:rPr lang="en-US" b="1" i="1" dirty="0">
                <a:solidFill>
                  <a:srgbClr val="202122"/>
                </a:solidFill>
                <a:highlight>
                  <a:srgbClr val="FFFFFF"/>
                </a:highlight>
                <a:latin typeface="Arial" panose="020B0604020202020204" pitchFamily="34" charset="0"/>
              </a:rPr>
              <a:t>…”</a:t>
            </a:r>
            <a:endParaRPr lang="en-US" b="1" i="1" dirty="0"/>
          </a:p>
        </p:txBody>
      </p:sp>
      <p:pic>
        <p:nvPicPr>
          <p:cNvPr id="6" name="Picture Placeholder 5" descr="A person in a judge's robe&#10;&#10;Description automatically generated">
            <a:extLst>
              <a:ext uri="{FF2B5EF4-FFF2-40B4-BE49-F238E27FC236}">
                <a16:creationId xmlns:a16="http://schemas.microsoft.com/office/drawing/2014/main" id="{244DC4A7-FF10-B136-1EFA-9A831CE211B6}"/>
              </a:ext>
            </a:extLst>
          </p:cNvPr>
          <p:cNvPicPr>
            <a:picLocks noGrp="1" noChangeAspect="1"/>
          </p:cNvPicPr>
          <p:nvPr>
            <p:ph type="pic" idx="2"/>
          </p:nvPr>
        </p:nvPicPr>
        <p:blipFill>
          <a:blip r:embed="rId3" cstate="screen">
            <a:extLst>
              <a:ext uri="{28A0092B-C50C-407E-A947-70E740481C1C}">
                <a14:useLocalDpi xmlns:a14="http://schemas.microsoft.com/office/drawing/2010/main"/>
              </a:ext>
            </a:extLst>
          </a:blip>
          <a:srcRect/>
          <a:stretch>
            <a:fillRect/>
          </a:stretch>
        </p:blipFill>
        <p:spPr>
          <a:xfrm>
            <a:off x="0" y="0"/>
            <a:ext cx="6170613" cy="6889750"/>
          </a:xfrm>
        </p:spPr>
      </p:pic>
    </p:spTree>
    <p:extLst>
      <p:ext uri="{BB962C8B-B14F-4D97-AF65-F5344CB8AC3E}">
        <p14:creationId xmlns:p14="http://schemas.microsoft.com/office/powerpoint/2010/main" val="32204045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2BBBA596-1D46-15BF-31DF-D9916350B4F5}"/>
              </a:ext>
            </a:extLst>
          </p:cNvPr>
          <p:cNvGraphicFramePr/>
          <p:nvPr/>
        </p:nvGraphicFramePr>
        <p:xfrm>
          <a:off x="-1084786" y="182335"/>
          <a:ext cx="14361571" cy="649332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Box 4">
            <a:extLst>
              <a:ext uri="{FF2B5EF4-FFF2-40B4-BE49-F238E27FC236}">
                <a16:creationId xmlns:a16="http://schemas.microsoft.com/office/drawing/2014/main" id="{39F63A22-CBD8-E681-ADE0-0C4221E54B11}"/>
              </a:ext>
            </a:extLst>
          </p:cNvPr>
          <p:cNvSpPr txBox="1"/>
          <p:nvPr/>
        </p:nvSpPr>
        <p:spPr>
          <a:xfrm>
            <a:off x="10210798" y="6521775"/>
            <a:ext cx="324394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91919"/>
                </a:solidFill>
                <a:effectLst/>
                <a:uLnTx/>
                <a:uFillTx/>
                <a:latin typeface="Arial"/>
                <a:ea typeface="+mn-ea"/>
                <a:cs typeface="+mn-cs"/>
              </a:rPr>
              <a:t>Courtesy, NRHA, 2023</a:t>
            </a:r>
          </a:p>
        </p:txBody>
      </p:sp>
    </p:spTree>
    <p:extLst>
      <p:ext uri="{BB962C8B-B14F-4D97-AF65-F5344CB8AC3E}">
        <p14:creationId xmlns:p14="http://schemas.microsoft.com/office/powerpoint/2010/main" val="42072570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EF1A58C-B3F8-DA32-E310-708D077CA71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66567" y="421200"/>
            <a:ext cx="5455200" cy="5045600"/>
          </a:xfrm>
          <a:prstGeom prst="rect">
            <a:avLst/>
          </a:prstGeom>
          <a:noFill/>
          <a:ln>
            <a:noFill/>
          </a:ln>
        </p:spPr>
      </p:pic>
      <p:graphicFrame>
        <p:nvGraphicFramePr>
          <p:cNvPr id="7" name="Diagram 6">
            <a:extLst>
              <a:ext uri="{FF2B5EF4-FFF2-40B4-BE49-F238E27FC236}">
                <a16:creationId xmlns:a16="http://schemas.microsoft.com/office/drawing/2014/main" id="{139BF058-AD3C-B878-3DEF-F30EA48B1457}"/>
              </a:ext>
            </a:extLst>
          </p:cNvPr>
          <p:cNvGraphicFramePr/>
          <p:nvPr>
            <p:extLst>
              <p:ext uri="{D42A27DB-BD31-4B8C-83A1-F6EECF244321}">
                <p14:modId xmlns:p14="http://schemas.microsoft.com/office/powerpoint/2010/main" val="3428215631"/>
              </p:ext>
            </p:extLst>
          </p:nvPr>
        </p:nvGraphicFramePr>
        <p:xfrm>
          <a:off x="6170235" y="625628"/>
          <a:ext cx="5455200" cy="459016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2" name="Rectangle 1">
            <a:extLst>
              <a:ext uri="{FF2B5EF4-FFF2-40B4-BE49-F238E27FC236}">
                <a16:creationId xmlns:a16="http://schemas.microsoft.com/office/drawing/2014/main" id="{876F01FA-EE86-FAD9-736B-E026333B9D34}"/>
              </a:ext>
            </a:extLst>
          </p:cNvPr>
          <p:cNvSpPr/>
          <p:nvPr/>
        </p:nvSpPr>
        <p:spPr>
          <a:xfrm>
            <a:off x="6295741" y="5466800"/>
            <a:ext cx="5591459" cy="95192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3200" b="1" dirty="0">
                <a:solidFill>
                  <a:schemeClr val="tx1"/>
                </a:solidFill>
              </a:rPr>
              <a:t>Population Aging</a:t>
            </a:r>
          </a:p>
        </p:txBody>
      </p:sp>
    </p:spTree>
    <p:extLst>
      <p:ext uri="{BB962C8B-B14F-4D97-AF65-F5344CB8AC3E}">
        <p14:creationId xmlns:p14="http://schemas.microsoft.com/office/powerpoint/2010/main" val="269288681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2022 ASU Template Master (Official from the Hub)">
  <a:themeElements>
    <a:clrScheme name="ASU 2021 Color">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Arizona State University">
  <a:themeElements>
    <a:clrScheme name="ASU 2021 Color">
      <a:dk1>
        <a:srgbClr val="191919"/>
      </a:dk1>
      <a:lt1>
        <a:srgbClr val="FFFFFF"/>
      </a:lt1>
      <a:dk2>
        <a:srgbClr val="D0D0D0"/>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Arizona State University" id="{38D0C85B-E174-D84B-BBE6-5D232B5025D6}" vid="{A9E38311-0AAE-D54A-908F-4BFE4B52AF85}"/>
    </a:ext>
  </a:extLst>
</a:theme>
</file>

<file path=ppt/theme/theme4.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2022 ASU Template Master (Official from the Hub)">
  <a:themeElements>
    <a:clrScheme name="ASU 2021 Color">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2_2022 ASU Template Master (Official from the Hub)">
  <a:themeElements>
    <a:clrScheme name="ASU 2021 Color">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747474"/>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375</TotalTime>
  <Words>3220</Words>
  <Application>Microsoft Office PowerPoint</Application>
  <PresentationFormat>Widescreen</PresentationFormat>
  <Paragraphs>390</Paragraphs>
  <Slides>50</Slides>
  <Notes>40</Notes>
  <HiddenSlides>0</HiddenSlides>
  <MMClips>0</MMClips>
  <ScaleCrop>false</ScaleCrop>
  <HeadingPairs>
    <vt:vector size="6" baseType="variant">
      <vt:variant>
        <vt:lpstr>Fonts Used</vt:lpstr>
      </vt:variant>
      <vt:variant>
        <vt:i4>15</vt:i4>
      </vt:variant>
      <vt:variant>
        <vt:lpstr>Theme</vt:lpstr>
      </vt:variant>
      <vt:variant>
        <vt:i4>6</vt:i4>
      </vt:variant>
      <vt:variant>
        <vt:lpstr>Slide Titles</vt:lpstr>
      </vt:variant>
      <vt:variant>
        <vt:i4>50</vt:i4>
      </vt:variant>
    </vt:vector>
  </HeadingPairs>
  <TitlesOfParts>
    <vt:vector size="71" baseType="lpstr">
      <vt:lpstr>ＭＳ Ｐゴシック</vt:lpstr>
      <vt:lpstr>Aptos</vt:lpstr>
      <vt:lpstr>Aptos Display</vt:lpstr>
      <vt:lpstr>Arial</vt:lpstr>
      <vt:lpstr>Calibri</vt:lpstr>
      <vt:lpstr>Georgia</vt:lpstr>
      <vt:lpstr>Google Sans</vt:lpstr>
      <vt:lpstr>Gotham</vt:lpstr>
      <vt:lpstr>open_sansregular</vt:lpstr>
      <vt:lpstr>open_sanssemibold</vt:lpstr>
      <vt:lpstr>PT Sans</vt:lpstr>
      <vt:lpstr>Public Sans</vt:lpstr>
      <vt:lpstr>Source Sans Pro Web</vt:lpstr>
      <vt:lpstr>Times</vt:lpstr>
      <vt:lpstr>Times New Roman</vt:lpstr>
      <vt:lpstr>Office Theme</vt:lpstr>
      <vt:lpstr>2022 ASU Template Master (Official from the Hub)</vt:lpstr>
      <vt:lpstr>Arizona State University</vt:lpstr>
      <vt:lpstr>2023 ASU Template Master (Official from Enterprise Brand Strategy and Management)</vt:lpstr>
      <vt:lpstr>1_2022 ASU Template Master (Official from the Hub)</vt:lpstr>
      <vt:lpstr>2_2022 ASU Template Master (Official from the Hub)</vt:lpstr>
      <vt:lpstr>Thriving in Rural Environments: Aging, Social Determinants, and Health</vt:lpstr>
      <vt:lpstr>PowerPoint Presentation</vt:lpstr>
      <vt:lpstr>PowerPoint Presentation</vt:lpstr>
      <vt:lpstr>PowerPoint Presentation</vt:lpstr>
      <vt:lpstr>PowerPoint Presentation</vt:lpstr>
      <vt:lpstr>Federal Office of Rural Health Policy/HRSA*</vt:lpstr>
      <vt:lpstr>Stewart Principle</vt:lpstr>
      <vt:lpstr>PowerPoint Presentation</vt:lpstr>
      <vt:lpstr>PowerPoint Presentation</vt:lpstr>
      <vt:lpstr>Social-Environmental Gerontology: examination of the environment (physical, social, cultural) with ensuring the optimal fit between the individual and their environment. </vt:lpstr>
      <vt:lpstr>Environmental  Press  (B= ƒ(P, E, PXE)</vt:lpstr>
      <vt:lpstr>Location Influences  Health</vt:lpstr>
      <vt:lpstr>PowerPoint Presentation</vt:lpstr>
      <vt:lpstr>PowerPoint Presentation</vt:lpstr>
      <vt:lpstr>Population Overview</vt:lpstr>
      <vt:lpstr>Compared to Urban Counties</vt:lpstr>
      <vt:lpstr>Aging in Rural Environments</vt:lpstr>
      <vt:lpstr>Overall Trends</vt:lpstr>
      <vt:lpstr>PowerPoint Presentation</vt:lpstr>
      <vt:lpstr>Domains of Health</vt:lpstr>
      <vt:lpstr>The World Health Organization </vt:lpstr>
      <vt:lpstr>PowerPoint Presentation</vt:lpstr>
      <vt:lpstr>Social Determinants of Health Thinking</vt:lpstr>
      <vt:lpstr>PowerPoint Presentation</vt:lpstr>
      <vt:lpstr>Our Role  </vt:lpstr>
      <vt:lpstr>PowerPoint Presentation</vt:lpstr>
      <vt:lpstr>PowerPoint Presentation</vt:lpstr>
      <vt:lpstr>We spend our time…</vt:lpstr>
      <vt:lpstr>But what if….</vt:lpstr>
      <vt:lpstr>Nearly 77% of Americans over the age of 50 want to age in place </vt:lpstr>
      <vt:lpstr>PowerPoint Presentation</vt:lpstr>
      <vt:lpstr>PowerPoint Presentation</vt:lpstr>
      <vt:lpstr>PowerPoint Presentation</vt:lpstr>
      <vt:lpstr>PowerPoint Presentation</vt:lpstr>
      <vt:lpstr>PowerPoint Presentation</vt:lpstr>
      <vt:lpstr>PowerPoint Presentation</vt:lpstr>
      <vt:lpstr>Rural Communities Are Resilient </vt:lpstr>
      <vt:lpstr>PowerPoint Presentation</vt:lpstr>
      <vt:lpstr>Maintain or Increase Competence </vt:lpstr>
      <vt:lpstr>Provide Formal Services</vt:lpstr>
      <vt:lpstr>Almost half of the 3,000 local health departments in the United States are in rural communities. </vt:lpstr>
      <vt:lpstr>Reduce Environmental Stress </vt:lpstr>
      <vt:lpstr>PowerPoint Presentation</vt:lpstr>
      <vt:lpstr>Universal design is the design of products and environments to be usable by all people, to the greatest extent possible, without the need for adaptation or specialized design.                                                 –Ron Mace </vt:lpstr>
      <vt:lpstr>PowerPoint Presentation</vt:lpstr>
      <vt:lpstr>PowerPoint Presentation</vt:lpstr>
      <vt:lpstr>Ongoing Challenges &amp; Discussion Points</vt:lpstr>
      <vt:lpstr>PowerPoint Presentation</vt:lpstr>
      <vt:lpstr>What kind of world do you want to age in?</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Thriving in Rural Environments: Aging, Social Determinants, and Health</dc:title>
  <dc:creator>Aaron Guest</dc:creator>
  <cp:lastModifiedBy>Reviewer</cp:lastModifiedBy>
  <cp:revision>4</cp:revision>
  <dcterms:created xsi:type="dcterms:W3CDTF">2024-05-03T21:45:42Z</dcterms:created>
  <dcterms:modified xsi:type="dcterms:W3CDTF">2024-05-16T16:10:32Z</dcterms:modified>
</cp:coreProperties>
</file>