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484" r:id="rId2"/>
    <p:sldId id="258" r:id="rId3"/>
    <p:sldId id="288" r:id="rId4"/>
    <p:sldId id="297" r:id="rId5"/>
    <p:sldId id="493" r:id="rId6"/>
    <p:sldId id="486" r:id="rId7"/>
    <p:sldId id="487" r:id="rId8"/>
    <p:sldId id="262" r:id="rId9"/>
    <p:sldId id="263" r:id="rId10"/>
    <p:sldId id="264" r:id="rId11"/>
    <p:sldId id="265" r:id="rId12"/>
    <p:sldId id="266" r:id="rId13"/>
    <p:sldId id="488" r:id="rId14"/>
    <p:sldId id="491" r:id="rId15"/>
    <p:sldId id="489" r:id="rId16"/>
    <p:sldId id="490" r:id="rId17"/>
  </p:sldIdLst>
  <p:sldSz cx="18288000" cy="10287000"/>
  <p:notesSz cx="6858000" cy="9144000"/>
  <p:embeddedFontLst>
    <p:embeddedFont>
      <p:font typeface="Montserrat" panose="00000500000000000000" pitchFamily="2" charset="0"/>
      <p:regular r:id="rId19"/>
      <p:bold r:id="rId20"/>
      <p:italic r:id="rId21"/>
      <p:boldItalic r:id="rId22"/>
    </p:embeddedFont>
    <p:embeddedFont>
      <p:font typeface="Montserrat Bold" panose="00000800000000000000" pitchFamily="2" charset="0"/>
      <p:regular r:id="rId23"/>
      <p:bold r:id="rId24"/>
    </p:embeddedFont>
    <p:embeddedFont>
      <p:font typeface="Montserrat Heavy" panose="020B0604020202020204" charset="0"/>
      <p:regular r:id="rId25"/>
    </p:embeddedFont>
    <p:embeddedFont>
      <p:font typeface="Montserrat Ultra-Bold" panose="020B0604020202020204" charset="0"/>
      <p:regular r:id="rId2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60B"/>
    <a:srgbClr val="5E90B3"/>
    <a:srgbClr val="749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35D60-4134-BA74-C372-12170D680DDA}" v="1112" dt="2024-05-01T20:51:57.156"/>
    <p1510:client id="{BEBB9722-2C5A-9C5F-7900-098E1FA00A3D}" v="7" dt="2024-05-01T20:38:5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EEE4A-72CB-43B7-BBF4-40B9E4126086}" type="doc">
      <dgm:prSet loTypeId="urn:microsoft.com/office/officeart/2016/7/layout/LinearBlockProcessNumbered#1" loCatId="process" qsTypeId="urn:microsoft.com/office/officeart/2005/8/quickstyle/simple3" qsCatId="simple" csTypeId="urn:microsoft.com/office/officeart/2005/8/colors/colorful2" csCatId="colorful" phldr="1"/>
      <dgm:spPr/>
      <dgm:t>
        <a:bodyPr/>
        <a:lstStyle/>
        <a:p>
          <a:endParaRPr lang="en-US"/>
        </a:p>
      </dgm:t>
    </dgm:pt>
    <dgm:pt modelId="{8B8ABF11-FCFD-4B1F-853F-3238EE9352AD}">
      <dgm:prSet/>
      <dgm:spPr/>
      <dgm:t>
        <a:bodyPr/>
        <a:lstStyle/>
        <a:p>
          <a:r>
            <a:rPr lang="en-US" b="1" baseline="0">
              <a:latin typeface="Calibri"/>
              <a:ea typeface="Calibri"/>
              <a:cs typeface="Calibri"/>
            </a:rPr>
            <a:t>Immigrants – foreign nationals moving to another country (USA) with legal documentation</a:t>
          </a:r>
          <a:endParaRPr lang="en-US">
            <a:latin typeface="Calibri"/>
            <a:ea typeface="Calibri"/>
            <a:cs typeface="Calibri"/>
          </a:endParaRPr>
        </a:p>
      </dgm:t>
    </dgm:pt>
    <dgm:pt modelId="{472FE5B5-5A3C-4B2F-91A0-2A6D18B4E4E3}" type="parTrans" cxnId="{162DA862-2F59-4087-8B73-211777EEC139}">
      <dgm:prSet/>
      <dgm:spPr/>
      <dgm:t>
        <a:bodyPr/>
        <a:lstStyle/>
        <a:p>
          <a:endParaRPr lang="en-US"/>
        </a:p>
      </dgm:t>
    </dgm:pt>
    <dgm:pt modelId="{C7F55A23-FC60-45FC-8BCE-698E27164ABE}" type="sibTrans" cxnId="{162DA862-2F59-4087-8B73-211777EEC139}">
      <dgm:prSet phldrT="04"/>
      <dgm:spPr/>
      <dgm:t>
        <a:bodyPr/>
        <a:lstStyle/>
        <a:p>
          <a:endParaRPr lang="en-US"/>
        </a:p>
      </dgm:t>
    </dgm:pt>
    <dgm:pt modelId="{186087FC-89F3-47B8-94A9-D25DE893E531}">
      <dgm:prSet/>
      <dgm:spPr/>
      <dgm:t>
        <a:bodyPr/>
        <a:lstStyle/>
        <a:p>
          <a:r>
            <a:rPr lang="en-US" b="1" baseline="0">
              <a:latin typeface="Calibri"/>
              <a:ea typeface="Calibri"/>
              <a:cs typeface="Calibri"/>
            </a:rPr>
            <a:t>Asylees – foreign nationals who have been granted asylum in a secondary country (USA)</a:t>
          </a:r>
          <a:endParaRPr lang="en-US">
            <a:latin typeface="Calibri"/>
            <a:ea typeface="Calibri"/>
            <a:cs typeface="Calibri"/>
          </a:endParaRPr>
        </a:p>
      </dgm:t>
    </dgm:pt>
    <dgm:pt modelId="{1CC5AFA7-E902-4DB0-AB19-8C936AF6D204}" type="sibTrans" cxnId="{5B64E6E4-F163-4EDA-8990-4847CC14A12A}">
      <dgm:prSet phldrT="03"/>
      <dgm:spPr/>
      <dgm:t>
        <a:bodyPr/>
        <a:lstStyle/>
        <a:p>
          <a:endParaRPr lang="en-US"/>
        </a:p>
      </dgm:t>
    </dgm:pt>
    <dgm:pt modelId="{57237E40-D310-45A1-8D34-B58B02F919A6}" type="parTrans" cxnId="{5B64E6E4-F163-4EDA-8990-4847CC14A12A}">
      <dgm:prSet/>
      <dgm:spPr/>
      <dgm:t>
        <a:bodyPr/>
        <a:lstStyle/>
        <a:p>
          <a:endParaRPr lang="en-US"/>
        </a:p>
      </dgm:t>
    </dgm:pt>
    <dgm:pt modelId="{196D8F1B-051E-41AF-902E-63A2D7B872A6}">
      <dgm:prSet/>
      <dgm:spPr/>
      <dgm:t>
        <a:bodyPr/>
        <a:lstStyle/>
        <a:p>
          <a:r>
            <a:rPr lang="en-US" b="1" baseline="0">
              <a:latin typeface="Calibri"/>
              <a:ea typeface="Calibri"/>
              <a:cs typeface="Calibri"/>
            </a:rPr>
            <a:t>Asylum Seekers – foreign nationals fleeing to another country (USA) to seek refuge</a:t>
          </a:r>
          <a:endParaRPr lang="en-US">
            <a:latin typeface="Calibri"/>
            <a:ea typeface="Calibri"/>
            <a:cs typeface="Calibri"/>
          </a:endParaRPr>
        </a:p>
      </dgm:t>
    </dgm:pt>
    <dgm:pt modelId="{4B22AEA3-E6D2-4D04-9337-BEEACF0FFDCF}" type="sibTrans" cxnId="{2DA7B8B9-8062-4236-8104-BBFBDF1A914A}">
      <dgm:prSet phldrT="02"/>
      <dgm:spPr/>
      <dgm:t>
        <a:bodyPr/>
        <a:lstStyle/>
        <a:p>
          <a:endParaRPr lang="en-US"/>
        </a:p>
      </dgm:t>
    </dgm:pt>
    <dgm:pt modelId="{062755B2-3A9E-4B77-BDD9-963C9E2BEBD9}" type="parTrans" cxnId="{2DA7B8B9-8062-4236-8104-BBFBDF1A914A}">
      <dgm:prSet/>
      <dgm:spPr/>
      <dgm:t>
        <a:bodyPr/>
        <a:lstStyle/>
        <a:p>
          <a:endParaRPr lang="en-US"/>
        </a:p>
      </dgm:t>
    </dgm:pt>
    <dgm:pt modelId="{369428CE-35CF-40D4-AAE3-7F6C194C08D4}">
      <dgm:prSet/>
      <dgm:spPr/>
      <dgm:t>
        <a:bodyPr/>
        <a:lstStyle/>
        <a:p>
          <a:r>
            <a:rPr lang="en-US" b="1" baseline="0">
              <a:latin typeface="Calibri"/>
              <a:ea typeface="Calibri"/>
              <a:cs typeface="Calibri"/>
            </a:rPr>
            <a:t>Refugees – foreign nationals resettled in another country(USA) by the government</a:t>
          </a:r>
          <a:endParaRPr lang="en-US">
            <a:latin typeface="Calibri"/>
            <a:ea typeface="Calibri"/>
            <a:cs typeface="Calibri"/>
          </a:endParaRPr>
        </a:p>
      </dgm:t>
    </dgm:pt>
    <dgm:pt modelId="{0CF80F08-8DFD-497E-9EAF-D235E9047ABB}" type="sibTrans" cxnId="{BE07F75A-378A-493D-A8A6-34722DBA65B3}">
      <dgm:prSet phldrT="01"/>
      <dgm:spPr/>
      <dgm:t>
        <a:bodyPr/>
        <a:lstStyle/>
        <a:p>
          <a:endParaRPr lang="en-US"/>
        </a:p>
      </dgm:t>
    </dgm:pt>
    <dgm:pt modelId="{DE7E210F-1840-4411-A3FA-F9346573E998}" type="parTrans" cxnId="{BE07F75A-378A-493D-A8A6-34722DBA65B3}">
      <dgm:prSet/>
      <dgm:spPr/>
      <dgm:t>
        <a:bodyPr/>
        <a:lstStyle/>
        <a:p>
          <a:endParaRPr lang="en-US"/>
        </a:p>
      </dgm:t>
    </dgm:pt>
    <dgm:pt modelId="{4353ECFC-5CBA-41D3-9699-75BF8EF91458}" type="pres">
      <dgm:prSet presAssocID="{E2BEEE4A-72CB-43B7-BBF4-40B9E4126086}" presName="Name0" presStyleCnt="0">
        <dgm:presLayoutVars>
          <dgm:animLvl val="lvl"/>
          <dgm:resizeHandles val="exact"/>
        </dgm:presLayoutVars>
      </dgm:prSet>
      <dgm:spPr/>
    </dgm:pt>
    <dgm:pt modelId="{66C8ADDF-BD8E-43CE-BBF9-68DCBDB39562}" type="pres">
      <dgm:prSet presAssocID="{369428CE-35CF-40D4-AAE3-7F6C194C08D4}" presName="compositeNode" presStyleCnt="0">
        <dgm:presLayoutVars>
          <dgm:bulletEnabled val="1"/>
        </dgm:presLayoutVars>
      </dgm:prSet>
      <dgm:spPr/>
    </dgm:pt>
    <dgm:pt modelId="{B023F6D1-1175-4661-B672-AC2AD30C5C97}" type="pres">
      <dgm:prSet presAssocID="{369428CE-35CF-40D4-AAE3-7F6C194C08D4}" presName="bgRect" presStyleLbl="alignNode1" presStyleIdx="0" presStyleCnt="4" custLinFactNeighborX="-34" custLinFactNeighborY="-480"/>
      <dgm:spPr/>
    </dgm:pt>
    <dgm:pt modelId="{CCE8E939-0833-432E-8192-121DC7AA0F2F}" type="pres">
      <dgm:prSet presAssocID="{0CF80F08-8DFD-497E-9EAF-D235E9047ABB}" presName="sibTransNodeRect" presStyleLbl="alignNode1" presStyleIdx="0" presStyleCnt="4">
        <dgm:presLayoutVars>
          <dgm:chMax val="0"/>
          <dgm:bulletEnabled val="1"/>
        </dgm:presLayoutVars>
      </dgm:prSet>
      <dgm:spPr/>
    </dgm:pt>
    <dgm:pt modelId="{97D776E3-ED37-40A5-BCD4-8BF6EE6AF362}" type="pres">
      <dgm:prSet presAssocID="{369428CE-35CF-40D4-AAE3-7F6C194C08D4}" presName="nodeRect" presStyleLbl="alignNode1" presStyleIdx="0" presStyleCnt="4">
        <dgm:presLayoutVars>
          <dgm:bulletEnabled val="1"/>
        </dgm:presLayoutVars>
      </dgm:prSet>
      <dgm:spPr/>
    </dgm:pt>
    <dgm:pt modelId="{9A249E07-A924-4AC2-90B3-EA8A7EE786F5}" type="pres">
      <dgm:prSet presAssocID="{0CF80F08-8DFD-497E-9EAF-D235E9047ABB}" presName="sibTrans" presStyleCnt="0"/>
      <dgm:spPr/>
    </dgm:pt>
    <dgm:pt modelId="{539EB6AA-FA88-47F4-A3BF-58831CEB8A7B}" type="pres">
      <dgm:prSet presAssocID="{196D8F1B-051E-41AF-902E-63A2D7B872A6}" presName="compositeNode" presStyleCnt="0">
        <dgm:presLayoutVars>
          <dgm:bulletEnabled val="1"/>
        </dgm:presLayoutVars>
      </dgm:prSet>
      <dgm:spPr/>
    </dgm:pt>
    <dgm:pt modelId="{65AF13BE-B19F-49CA-968D-4A034A7F66A7}" type="pres">
      <dgm:prSet presAssocID="{196D8F1B-051E-41AF-902E-63A2D7B872A6}" presName="bgRect" presStyleLbl="alignNode1" presStyleIdx="1" presStyleCnt="4"/>
      <dgm:spPr/>
    </dgm:pt>
    <dgm:pt modelId="{E81EA813-3B35-4048-9668-3502583846FE}" type="pres">
      <dgm:prSet presAssocID="{4B22AEA3-E6D2-4D04-9337-BEEACF0FFDCF}" presName="sibTransNodeRect" presStyleLbl="alignNode1" presStyleIdx="1" presStyleCnt="4">
        <dgm:presLayoutVars>
          <dgm:chMax val="0"/>
          <dgm:bulletEnabled val="1"/>
        </dgm:presLayoutVars>
      </dgm:prSet>
      <dgm:spPr/>
    </dgm:pt>
    <dgm:pt modelId="{C4DD2825-5BBA-4901-9B89-D9782A8F9684}" type="pres">
      <dgm:prSet presAssocID="{196D8F1B-051E-41AF-902E-63A2D7B872A6}" presName="nodeRect" presStyleLbl="alignNode1" presStyleIdx="1" presStyleCnt="4">
        <dgm:presLayoutVars>
          <dgm:bulletEnabled val="1"/>
        </dgm:presLayoutVars>
      </dgm:prSet>
      <dgm:spPr/>
    </dgm:pt>
    <dgm:pt modelId="{02C69976-1D45-4D1D-A23B-13A73C7C924F}" type="pres">
      <dgm:prSet presAssocID="{4B22AEA3-E6D2-4D04-9337-BEEACF0FFDCF}" presName="sibTrans" presStyleCnt="0"/>
      <dgm:spPr/>
    </dgm:pt>
    <dgm:pt modelId="{5BD78403-7FDD-4F43-84F6-172C0F442E76}" type="pres">
      <dgm:prSet presAssocID="{186087FC-89F3-47B8-94A9-D25DE893E531}" presName="compositeNode" presStyleCnt="0">
        <dgm:presLayoutVars>
          <dgm:bulletEnabled val="1"/>
        </dgm:presLayoutVars>
      </dgm:prSet>
      <dgm:spPr/>
    </dgm:pt>
    <dgm:pt modelId="{689BDF75-6D9F-4BAF-80EE-AAECE59A4F10}" type="pres">
      <dgm:prSet presAssocID="{186087FC-89F3-47B8-94A9-D25DE893E531}" presName="bgRect" presStyleLbl="alignNode1" presStyleIdx="2" presStyleCnt="4"/>
      <dgm:spPr/>
    </dgm:pt>
    <dgm:pt modelId="{47AC236B-CF7A-48AA-9A5F-29BB0A1AF72B}" type="pres">
      <dgm:prSet presAssocID="{1CC5AFA7-E902-4DB0-AB19-8C936AF6D204}" presName="sibTransNodeRect" presStyleLbl="alignNode1" presStyleIdx="2" presStyleCnt="4">
        <dgm:presLayoutVars>
          <dgm:chMax val="0"/>
          <dgm:bulletEnabled val="1"/>
        </dgm:presLayoutVars>
      </dgm:prSet>
      <dgm:spPr/>
    </dgm:pt>
    <dgm:pt modelId="{505FB083-F800-4F42-AF7E-5CA8AEFF1151}" type="pres">
      <dgm:prSet presAssocID="{186087FC-89F3-47B8-94A9-D25DE893E531}" presName="nodeRect" presStyleLbl="alignNode1" presStyleIdx="2" presStyleCnt="4">
        <dgm:presLayoutVars>
          <dgm:bulletEnabled val="1"/>
        </dgm:presLayoutVars>
      </dgm:prSet>
      <dgm:spPr/>
    </dgm:pt>
    <dgm:pt modelId="{5C228849-B24B-4546-B6F7-6C0DDD5E2B72}" type="pres">
      <dgm:prSet presAssocID="{1CC5AFA7-E902-4DB0-AB19-8C936AF6D204}" presName="sibTrans" presStyleCnt="0"/>
      <dgm:spPr/>
    </dgm:pt>
    <dgm:pt modelId="{7A7DE540-CBEB-4BB8-82C8-AAEA937F2B42}" type="pres">
      <dgm:prSet presAssocID="{8B8ABF11-FCFD-4B1F-853F-3238EE9352AD}" presName="compositeNode" presStyleCnt="0">
        <dgm:presLayoutVars>
          <dgm:bulletEnabled val="1"/>
        </dgm:presLayoutVars>
      </dgm:prSet>
      <dgm:spPr/>
    </dgm:pt>
    <dgm:pt modelId="{A4A0AAE4-2FBF-4AF6-8D94-D160E6917B7C}" type="pres">
      <dgm:prSet presAssocID="{8B8ABF11-FCFD-4B1F-853F-3238EE9352AD}" presName="bgRect" presStyleLbl="alignNode1" presStyleIdx="3" presStyleCnt="4"/>
      <dgm:spPr/>
    </dgm:pt>
    <dgm:pt modelId="{56F1B2EF-5010-457E-9AC9-1AC6F6E45ABD}" type="pres">
      <dgm:prSet presAssocID="{C7F55A23-FC60-45FC-8BCE-698E27164ABE}" presName="sibTransNodeRect" presStyleLbl="alignNode1" presStyleIdx="3" presStyleCnt="4">
        <dgm:presLayoutVars>
          <dgm:chMax val="0"/>
          <dgm:bulletEnabled val="1"/>
        </dgm:presLayoutVars>
      </dgm:prSet>
      <dgm:spPr/>
    </dgm:pt>
    <dgm:pt modelId="{54AE5A5C-FE6C-421F-9DC9-34688BD7200D}" type="pres">
      <dgm:prSet presAssocID="{8B8ABF11-FCFD-4B1F-853F-3238EE9352AD}" presName="nodeRect" presStyleLbl="alignNode1" presStyleIdx="3" presStyleCnt="4">
        <dgm:presLayoutVars>
          <dgm:bulletEnabled val="1"/>
        </dgm:presLayoutVars>
      </dgm:prSet>
      <dgm:spPr/>
    </dgm:pt>
  </dgm:ptLst>
  <dgm:cxnLst>
    <dgm:cxn modelId="{2743F803-2E36-4AAE-A824-5A1B969F1015}" type="presOf" srcId="{0CF80F08-8DFD-497E-9EAF-D235E9047ABB}" destId="{CCE8E939-0833-432E-8192-121DC7AA0F2F}" srcOrd="0" destOrd="0" presId="urn:microsoft.com/office/officeart/2016/7/layout/LinearBlockProcessNumbered#1"/>
    <dgm:cxn modelId="{6C8F1315-C8B0-4057-AB97-DEDC71055A78}" type="presOf" srcId="{4B22AEA3-E6D2-4D04-9337-BEEACF0FFDCF}" destId="{E81EA813-3B35-4048-9668-3502583846FE}" srcOrd="0" destOrd="0" presId="urn:microsoft.com/office/officeart/2016/7/layout/LinearBlockProcessNumbered#1"/>
    <dgm:cxn modelId="{02EF3934-4C29-4C56-937D-86A51544CCE3}" type="presOf" srcId="{E2BEEE4A-72CB-43B7-BBF4-40B9E4126086}" destId="{4353ECFC-5CBA-41D3-9699-75BF8EF91458}" srcOrd="0" destOrd="0" presId="urn:microsoft.com/office/officeart/2016/7/layout/LinearBlockProcessNumbered#1"/>
    <dgm:cxn modelId="{0B5BE336-14BD-401C-869C-EFD75336B089}" type="presOf" srcId="{369428CE-35CF-40D4-AAE3-7F6C194C08D4}" destId="{97D776E3-ED37-40A5-BCD4-8BF6EE6AF362}" srcOrd="1" destOrd="0" presId="urn:microsoft.com/office/officeart/2016/7/layout/LinearBlockProcessNumbered#1"/>
    <dgm:cxn modelId="{162DA862-2F59-4087-8B73-211777EEC139}" srcId="{E2BEEE4A-72CB-43B7-BBF4-40B9E4126086}" destId="{8B8ABF11-FCFD-4B1F-853F-3238EE9352AD}" srcOrd="3" destOrd="0" parTransId="{472FE5B5-5A3C-4B2F-91A0-2A6D18B4E4E3}" sibTransId="{C7F55A23-FC60-45FC-8BCE-698E27164ABE}"/>
    <dgm:cxn modelId="{1E244C6F-B10A-4569-AAB6-6C8642E951C5}" type="presOf" srcId="{186087FC-89F3-47B8-94A9-D25DE893E531}" destId="{689BDF75-6D9F-4BAF-80EE-AAECE59A4F10}" srcOrd="0" destOrd="0" presId="urn:microsoft.com/office/officeart/2016/7/layout/LinearBlockProcessNumbered#1"/>
    <dgm:cxn modelId="{8C3FE24F-CDB2-4638-A30B-9B0C86EF208D}" type="presOf" srcId="{196D8F1B-051E-41AF-902E-63A2D7B872A6}" destId="{C4DD2825-5BBA-4901-9B89-D9782A8F9684}" srcOrd="1" destOrd="0" presId="urn:microsoft.com/office/officeart/2016/7/layout/LinearBlockProcessNumbered#1"/>
    <dgm:cxn modelId="{87548552-ACCC-4E8B-B529-646A439E0549}" type="presOf" srcId="{8B8ABF11-FCFD-4B1F-853F-3238EE9352AD}" destId="{54AE5A5C-FE6C-421F-9DC9-34688BD7200D}" srcOrd="1" destOrd="0" presId="urn:microsoft.com/office/officeart/2016/7/layout/LinearBlockProcessNumbered#1"/>
    <dgm:cxn modelId="{BE07F75A-378A-493D-A8A6-34722DBA65B3}" srcId="{E2BEEE4A-72CB-43B7-BBF4-40B9E4126086}" destId="{369428CE-35CF-40D4-AAE3-7F6C194C08D4}" srcOrd="0" destOrd="0" parTransId="{DE7E210F-1840-4411-A3FA-F9346573E998}" sibTransId="{0CF80F08-8DFD-497E-9EAF-D235E9047ABB}"/>
    <dgm:cxn modelId="{04232B7C-5F7D-4498-ACA7-B988B49FD719}" type="presOf" srcId="{8B8ABF11-FCFD-4B1F-853F-3238EE9352AD}" destId="{A4A0AAE4-2FBF-4AF6-8D94-D160E6917B7C}" srcOrd="0" destOrd="0" presId="urn:microsoft.com/office/officeart/2016/7/layout/LinearBlockProcessNumbered#1"/>
    <dgm:cxn modelId="{67EA767C-14DB-4A99-9068-FD2E33C0D44A}" type="presOf" srcId="{196D8F1B-051E-41AF-902E-63A2D7B872A6}" destId="{65AF13BE-B19F-49CA-968D-4A034A7F66A7}" srcOrd="0" destOrd="0" presId="urn:microsoft.com/office/officeart/2016/7/layout/LinearBlockProcessNumbered#1"/>
    <dgm:cxn modelId="{EB2C4288-E1D1-4C3D-A747-B9FE934C9696}" type="presOf" srcId="{C7F55A23-FC60-45FC-8BCE-698E27164ABE}" destId="{56F1B2EF-5010-457E-9AC9-1AC6F6E45ABD}" srcOrd="0" destOrd="0" presId="urn:microsoft.com/office/officeart/2016/7/layout/LinearBlockProcessNumbered#1"/>
    <dgm:cxn modelId="{409E9C97-E52D-40DA-BF28-0E1002385672}" type="presOf" srcId="{186087FC-89F3-47B8-94A9-D25DE893E531}" destId="{505FB083-F800-4F42-AF7E-5CA8AEFF1151}" srcOrd="1" destOrd="0" presId="urn:microsoft.com/office/officeart/2016/7/layout/LinearBlockProcessNumbered#1"/>
    <dgm:cxn modelId="{2DA7B8B9-8062-4236-8104-BBFBDF1A914A}" srcId="{E2BEEE4A-72CB-43B7-BBF4-40B9E4126086}" destId="{196D8F1B-051E-41AF-902E-63A2D7B872A6}" srcOrd="1" destOrd="0" parTransId="{062755B2-3A9E-4B77-BDD9-963C9E2BEBD9}" sibTransId="{4B22AEA3-E6D2-4D04-9337-BEEACF0FFDCF}"/>
    <dgm:cxn modelId="{5B64E6E4-F163-4EDA-8990-4847CC14A12A}" srcId="{E2BEEE4A-72CB-43B7-BBF4-40B9E4126086}" destId="{186087FC-89F3-47B8-94A9-D25DE893E531}" srcOrd="2" destOrd="0" parTransId="{57237E40-D310-45A1-8D34-B58B02F919A6}" sibTransId="{1CC5AFA7-E902-4DB0-AB19-8C936AF6D204}"/>
    <dgm:cxn modelId="{C15DD2EC-D740-450A-9E11-C7F5A908BDF4}" type="presOf" srcId="{369428CE-35CF-40D4-AAE3-7F6C194C08D4}" destId="{B023F6D1-1175-4661-B672-AC2AD30C5C97}" srcOrd="0" destOrd="0" presId="urn:microsoft.com/office/officeart/2016/7/layout/LinearBlockProcessNumbered#1"/>
    <dgm:cxn modelId="{4ACDFDEF-E44C-43F8-A7A6-CC6A1BD5AB2A}" type="presOf" srcId="{1CC5AFA7-E902-4DB0-AB19-8C936AF6D204}" destId="{47AC236B-CF7A-48AA-9A5F-29BB0A1AF72B}" srcOrd="0" destOrd="0" presId="urn:microsoft.com/office/officeart/2016/7/layout/LinearBlockProcessNumbered#1"/>
    <dgm:cxn modelId="{9A08DF49-61CC-4F72-B9B6-57800912A12C}" type="presParOf" srcId="{4353ECFC-5CBA-41D3-9699-75BF8EF91458}" destId="{66C8ADDF-BD8E-43CE-BBF9-68DCBDB39562}" srcOrd="0" destOrd="0" presId="urn:microsoft.com/office/officeart/2016/7/layout/LinearBlockProcessNumbered#1"/>
    <dgm:cxn modelId="{7D31257D-3F71-4E1D-870E-66AF461A89A2}" type="presParOf" srcId="{66C8ADDF-BD8E-43CE-BBF9-68DCBDB39562}" destId="{B023F6D1-1175-4661-B672-AC2AD30C5C97}" srcOrd="0" destOrd="0" presId="urn:microsoft.com/office/officeart/2016/7/layout/LinearBlockProcessNumbered#1"/>
    <dgm:cxn modelId="{BD5E7C08-F68D-4744-9FF4-2EC7BF557F35}" type="presParOf" srcId="{66C8ADDF-BD8E-43CE-BBF9-68DCBDB39562}" destId="{CCE8E939-0833-432E-8192-121DC7AA0F2F}" srcOrd="1" destOrd="0" presId="urn:microsoft.com/office/officeart/2016/7/layout/LinearBlockProcessNumbered#1"/>
    <dgm:cxn modelId="{91F467A2-5D2B-4602-AA34-44C2149211A3}" type="presParOf" srcId="{66C8ADDF-BD8E-43CE-BBF9-68DCBDB39562}" destId="{97D776E3-ED37-40A5-BCD4-8BF6EE6AF362}" srcOrd="2" destOrd="0" presId="urn:microsoft.com/office/officeart/2016/7/layout/LinearBlockProcessNumbered#1"/>
    <dgm:cxn modelId="{8D40CDA0-4661-490D-8D97-F96803E121E9}" type="presParOf" srcId="{4353ECFC-5CBA-41D3-9699-75BF8EF91458}" destId="{9A249E07-A924-4AC2-90B3-EA8A7EE786F5}" srcOrd="1" destOrd="0" presId="urn:microsoft.com/office/officeart/2016/7/layout/LinearBlockProcessNumbered#1"/>
    <dgm:cxn modelId="{89094306-F42A-4552-9966-7BB885A7E15A}" type="presParOf" srcId="{4353ECFC-5CBA-41D3-9699-75BF8EF91458}" destId="{539EB6AA-FA88-47F4-A3BF-58831CEB8A7B}" srcOrd="2" destOrd="0" presId="urn:microsoft.com/office/officeart/2016/7/layout/LinearBlockProcessNumbered#1"/>
    <dgm:cxn modelId="{0DCF0507-80E8-4E20-BF00-2C222CF4BBAC}" type="presParOf" srcId="{539EB6AA-FA88-47F4-A3BF-58831CEB8A7B}" destId="{65AF13BE-B19F-49CA-968D-4A034A7F66A7}" srcOrd="0" destOrd="0" presId="urn:microsoft.com/office/officeart/2016/7/layout/LinearBlockProcessNumbered#1"/>
    <dgm:cxn modelId="{221713E8-61FA-4D6B-8073-1AE72B04D82D}" type="presParOf" srcId="{539EB6AA-FA88-47F4-A3BF-58831CEB8A7B}" destId="{E81EA813-3B35-4048-9668-3502583846FE}" srcOrd="1" destOrd="0" presId="urn:microsoft.com/office/officeart/2016/7/layout/LinearBlockProcessNumbered#1"/>
    <dgm:cxn modelId="{6248FAD7-E8C9-417B-8F5E-1236C6C05828}" type="presParOf" srcId="{539EB6AA-FA88-47F4-A3BF-58831CEB8A7B}" destId="{C4DD2825-5BBA-4901-9B89-D9782A8F9684}" srcOrd="2" destOrd="0" presId="urn:microsoft.com/office/officeart/2016/7/layout/LinearBlockProcessNumbered#1"/>
    <dgm:cxn modelId="{092CF9D7-EE5F-4BE0-BC3C-CC050874D8EE}" type="presParOf" srcId="{4353ECFC-5CBA-41D3-9699-75BF8EF91458}" destId="{02C69976-1D45-4D1D-A23B-13A73C7C924F}" srcOrd="3" destOrd="0" presId="urn:microsoft.com/office/officeart/2016/7/layout/LinearBlockProcessNumbered#1"/>
    <dgm:cxn modelId="{6D69241E-53BC-4799-9354-EFF8D3EBE8A9}" type="presParOf" srcId="{4353ECFC-5CBA-41D3-9699-75BF8EF91458}" destId="{5BD78403-7FDD-4F43-84F6-172C0F442E76}" srcOrd="4" destOrd="0" presId="urn:microsoft.com/office/officeart/2016/7/layout/LinearBlockProcessNumbered#1"/>
    <dgm:cxn modelId="{383C85FA-73CC-4F66-990E-09A757941C89}" type="presParOf" srcId="{5BD78403-7FDD-4F43-84F6-172C0F442E76}" destId="{689BDF75-6D9F-4BAF-80EE-AAECE59A4F10}" srcOrd="0" destOrd="0" presId="urn:microsoft.com/office/officeart/2016/7/layout/LinearBlockProcessNumbered#1"/>
    <dgm:cxn modelId="{0629A342-93A8-46A5-8118-FF5EE0614C52}" type="presParOf" srcId="{5BD78403-7FDD-4F43-84F6-172C0F442E76}" destId="{47AC236B-CF7A-48AA-9A5F-29BB0A1AF72B}" srcOrd="1" destOrd="0" presId="urn:microsoft.com/office/officeart/2016/7/layout/LinearBlockProcessNumbered#1"/>
    <dgm:cxn modelId="{70E08B9A-698A-4862-8371-DF69E33B0BDF}" type="presParOf" srcId="{5BD78403-7FDD-4F43-84F6-172C0F442E76}" destId="{505FB083-F800-4F42-AF7E-5CA8AEFF1151}" srcOrd="2" destOrd="0" presId="urn:microsoft.com/office/officeart/2016/7/layout/LinearBlockProcessNumbered#1"/>
    <dgm:cxn modelId="{344A74EB-BA18-49D0-8A50-409C775423C4}" type="presParOf" srcId="{4353ECFC-5CBA-41D3-9699-75BF8EF91458}" destId="{5C228849-B24B-4546-B6F7-6C0DDD5E2B72}" srcOrd="5" destOrd="0" presId="urn:microsoft.com/office/officeart/2016/7/layout/LinearBlockProcessNumbered#1"/>
    <dgm:cxn modelId="{AE18A9DC-B737-41FA-9E3D-5B9CADBDC7D4}" type="presParOf" srcId="{4353ECFC-5CBA-41D3-9699-75BF8EF91458}" destId="{7A7DE540-CBEB-4BB8-82C8-AAEA937F2B42}" srcOrd="6" destOrd="0" presId="urn:microsoft.com/office/officeart/2016/7/layout/LinearBlockProcessNumbered#1"/>
    <dgm:cxn modelId="{587895E2-33C3-4513-B773-BC58F4DFCEC0}" type="presParOf" srcId="{7A7DE540-CBEB-4BB8-82C8-AAEA937F2B42}" destId="{A4A0AAE4-2FBF-4AF6-8D94-D160E6917B7C}" srcOrd="0" destOrd="0" presId="urn:microsoft.com/office/officeart/2016/7/layout/LinearBlockProcessNumbered#1"/>
    <dgm:cxn modelId="{2D3D7F78-1F52-4409-9E3D-02670141FAEC}" type="presParOf" srcId="{7A7DE540-CBEB-4BB8-82C8-AAEA937F2B42}" destId="{56F1B2EF-5010-457E-9AC9-1AC6F6E45ABD}" srcOrd="1" destOrd="0" presId="urn:microsoft.com/office/officeart/2016/7/layout/LinearBlockProcessNumbered#1"/>
    <dgm:cxn modelId="{00ED5075-48E6-4B3B-8792-250686BB294A}" type="presParOf" srcId="{7A7DE540-CBEB-4BB8-82C8-AAEA937F2B42}" destId="{54AE5A5C-FE6C-421F-9DC9-34688BD7200D}" srcOrd="2" destOrd="0" presId="urn:microsoft.com/office/officeart/2016/7/layout/LinearBlockProcessNumbere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EEE4A-72CB-43B7-BBF4-40B9E4126086}" type="doc">
      <dgm:prSet loTypeId="urn:microsoft.com/office/officeart/2016/7/layout/LinearBlockProcessNumbered#1" loCatId="process" qsTypeId="urn:microsoft.com/office/officeart/2005/8/quickstyle/simple3" qsCatId="simple" csTypeId="urn:microsoft.com/office/officeart/2005/8/colors/colorful2" csCatId="colorful" phldr="1"/>
      <dgm:spPr/>
      <dgm:t>
        <a:bodyPr/>
        <a:lstStyle/>
        <a:p>
          <a:endParaRPr lang="en-US"/>
        </a:p>
      </dgm:t>
    </dgm:pt>
    <dgm:pt modelId="{8116FAC8-9CBB-4DB9-A346-8836D9B92AB6}">
      <dgm:prSet/>
      <dgm:spPr/>
      <dgm:t>
        <a:bodyPr/>
        <a:lstStyle/>
        <a:p>
          <a:r>
            <a:rPr lang="en-US" b="1"/>
            <a:t>Adult Learners like us</a:t>
          </a:r>
        </a:p>
      </dgm:t>
    </dgm:pt>
    <dgm:pt modelId="{8445A30C-D571-469C-975E-95DE42961E3A}" type="parTrans" cxnId="{F7265CEB-82CF-4531-8480-0A9CF3D1C0AF}">
      <dgm:prSet/>
      <dgm:spPr/>
      <dgm:t>
        <a:bodyPr/>
        <a:lstStyle/>
        <a:p>
          <a:endParaRPr lang="en-US"/>
        </a:p>
      </dgm:t>
    </dgm:pt>
    <dgm:pt modelId="{78FD46E5-20CD-48F5-96D7-539A7FDE08BB}" type="sibTrans" cxnId="{F7265CEB-82CF-4531-8480-0A9CF3D1C0AF}">
      <dgm:prSet/>
      <dgm:spPr/>
      <dgm:t>
        <a:bodyPr/>
        <a:lstStyle/>
        <a:p>
          <a:endParaRPr lang="en-US"/>
        </a:p>
      </dgm:t>
    </dgm:pt>
    <dgm:pt modelId="{9A8B0BD0-FB59-4851-9A15-64166DA24FF9}">
      <dgm:prSet/>
      <dgm:spPr/>
      <dgm:t>
        <a:bodyPr/>
        <a:lstStyle/>
        <a:p>
          <a:r>
            <a:rPr lang="en-US" b="1"/>
            <a:t>Interested &amp; Interesting</a:t>
          </a:r>
        </a:p>
      </dgm:t>
    </dgm:pt>
    <dgm:pt modelId="{6DBEDB33-57AA-4564-97D4-6FCEF2C6B301}" type="parTrans" cxnId="{3171A4E6-CE68-4F94-992B-9F78BFB3F39A}">
      <dgm:prSet/>
      <dgm:spPr/>
      <dgm:t>
        <a:bodyPr/>
        <a:lstStyle/>
        <a:p>
          <a:endParaRPr lang="en-US"/>
        </a:p>
      </dgm:t>
    </dgm:pt>
    <dgm:pt modelId="{4CE00DEE-30F7-40B4-B9F4-10A1CA8C35C9}" type="sibTrans" cxnId="{3171A4E6-CE68-4F94-992B-9F78BFB3F39A}">
      <dgm:prSet/>
      <dgm:spPr/>
      <dgm:t>
        <a:bodyPr/>
        <a:lstStyle/>
        <a:p>
          <a:endParaRPr lang="en-US"/>
        </a:p>
      </dgm:t>
    </dgm:pt>
    <dgm:pt modelId="{B69BA6AF-38DF-4402-9C06-93DFB0E207AF}">
      <dgm:prSet/>
      <dgm:spPr/>
      <dgm:t>
        <a:bodyPr/>
        <a:lstStyle/>
        <a:p>
          <a:r>
            <a:rPr lang="en-US" b="1"/>
            <a:t>Experienced &amp; skilled</a:t>
          </a:r>
        </a:p>
      </dgm:t>
    </dgm:pt>
    <dgm:pt modelId="{5FCD46F5-257A-4E78-831E-7D40D5D785D7}" type="parTrans" cxnId="{79BBE29A-1246-4BDE-A9AB-46CA0394BD13}">
      <dgm:prSet/>
      <dgm:spPr/>
      <dgm:t>
        <a:bodyPr/>
        <a:lstStyle/>
        <a:p>
          <a:endParaRPr lang="en-US"/>
        </a:p>
      </dgm:t>
    </dgm:pt>
    <dgm:pt modelId="{E0188809-36ED-48E2-B155-ECC09B8C6310}" type="sibTrans" cxnId="{79BBE29A-1246-4BDE-A9AB-46CA0394BD13}">
      <dgm:prSet/>
      <dgm:spPr/>
      <dgm:t>
        <a:bodyPr/>
        <a:lstStyle/>
        <a:p>
          <a:endParaRPr lang="en-US"/>
        </a:p>
      </dgm:t>
    </dgm:pt>
    <dgm:pt modelId="{BCB496B4-B281-4FFB-8CF4-92C6AC1A6492}">
      <dgm:prSet/>
      <dgm:spPr/>
      <dgm:t>
        <a:bodyPr/>
        <a:lstStyle/>
        <a:p>
          <a:r>
            <a:rPr lang="en-US" b="1"/>
            <a:t>Willing to try new things</a:t>
          </a:r>
        </a:p>
      </dgm:t>
    </dgm:pt>
    <dgm:pt modelId="{B08F8D53-0594-4129-A8A4-26FBEC79E65C}" type="parTrans" cxnId="{4DFA0B54-2369-424D-8A8E-2F4F6B1C6BB0}">
      <dgm:prSet/>
      <dgm:spPr/>
      <dgm:t>
        <a:bodyPr/>
        <a:lstStyle/>
        <a:p>
          <a:endParaRPr lang="en-US"/>
        </a:p>
      </dgm:t>
    </dgm:pt>
    <dgm:pt modelId="{63541B90-C341-4D86-A754-404283811645}" type="sibTrans" cxnId="{4DFA0B54-2369-424D-8A8E-2F4F6B1C6BB0}">
      <dgm:prSet/>
      <dgm:spPr/>
      <dgm:t>
        <a:bodyPr/>
        <a:lstStyle/>
        <a:p>
          <a:endParaRPr lang="en-US"/>
        </a:p>
      </dgm:t>
    </dgm:pt>
    <dgm:pt modelId="{31EFA9BF-9F33-4B82-ADEE-3FF383950817}">
      <dgm:prSet/>
      <dgm:spPr/>
      <dgm:t>
        <a:bodyPr/>
        <a:lstStyle/>
        <a:p>
          <a:r>
            <a:rPr lang="en-US" b="1"/>
            <a:t>Full of strengths</a:t>
          </a:r>
        </a:p>
      </dgm:t>
    </dgm:pt>
    <dgm:pt modelId="{8EE736DF-A1C2-4AF0-B9EC-7EDFB2844A99}" type="parTrans" cxnId="{1A674DD5-8DDD-4046-8B63-DF1410A0B84A}">
      <dgm:prSet/>
      <dgm:spPr/>
      <dgm:t>
        <a:bodyPr/>
        <a:lstStyle/>
        <a:p>
          <a:endParaRPr lang="en-US"/>
        </a:p>
      </dgm:t>
    </dgm:pt>
    <dgm:pt modelId="{A7DD283E-3F7C-4931-8C42-A72E367B540F}" type="sibTrans" cxnId="{1A674DD5-8DDD-4046-8B63-DF1410A0B84A}">
      <dgm:prSet/>
      <dgm:spPr/>
      <dgm:t>
        <a:bodyPr/>
        <a:lstStyle/>
        <a:p>
          <a:endParaRPr lang="en-US"/>
        </a:p>
      </dgm:t>
    </dgm:pt>
    <dgm:pt modelId="{4353ECFC-5CBA-41D3-9699-75BF8EF91458}" type="pres">
      <dgm:prSet presAssocID="{E2BEEE4A-72CB-43B7-BBF4-40B9E4126086}" presName="Name0" presStyleCnt="0">
        <dgm:presLayoutVars>
          <dgm:animLvl val="lvl"/>
          <dgm:resizeHandles val="exact"/>
        </dgm:presLayoutVars>
      </dgm:prSet>
      <dgm:spPr/>
    </dgm:pt>
    <dgm:pt modelId="{44063202-E095-4474-8D97-F8B6D7B902F0}" type="pres">
      <dgm:prSet presAssocID="{8116FAC8-9CBB-4DB9-A346-8836D9B92AB6}" presName="compositeNode" presStyleCnt="0">
        <dgm:presLayoutVars>
          <dgm:bulletEnabled val="1"/>
        </dgm:presLayoutVars>
      </dgm:prSet>
      <dgm:spPr/>
    </dgm:pt>
    <dgm:pt modelId="{45F44E92-3366-489A-8A1A-B69692553280}" type="pres">
      <dgm:prSet presAssocID="{8116FAC8-9CBB-4DB9-A346-8836D9B92AB6}" presName="bgRect" presStyleLbl="alignNode1" presStyleIdx="0" presStyleCnt="5"/>
      <dgm:spPr/>
    </dgm:pt>
    <dgm:pt modelId="{39F13199-1EB0-448B-B6E0-1FC43514F51C}" type="pres">
      <dgm:prSet presAssocID="{78FD46E5-20CD-48F5-96D7-539A7FDE08BB}" presName="sibTransNodeRect" presStyleLbl="alignNode1" presStyleIdx="0" presStyleCnt="5">
        <dgm:presLayoutVars>
          <dgm:chMax val="0"/>
          <dgm:bulletEnabled val="1"/>
        </dgm:presLayoutVars>
      </dgm:prSet>
      <dgm:spPr/>
    </dgm:pt>
    <dgm:pt modelId="{B48CE367-5B52-457E-8651-CCB415DC2248}" type="pres">
      <dgm:prSet presAssocID="{8116FAC8-9CBB-4DB9-A346-8836D9B92AB6}" presName="nodeRect" presStyleLbl="alignNode1" presStyleIdx="0" presStyleCnt="5">
        <dgm:presLayoutVars>
          <dgm:bulletEnabled val="1"/>
        </dgm:presLayoutVars>
      </dgm:prSet>
      <dgm:spPr/>
    </dgm:pt>
    <dgm:pt modelId="{443E7E4A-0117-49B7-85B3-D6710A740AC0}" type="pres">
      <dgm:prSet presAssocID="{78FD46E5-20CD-48F5-96D7-539A7FDE08BB}" presName="sibTrans" presStyleCnt="0"/>
      <dgm:spPr/>
    </dgm:pt>
    <dgm:pt modelId="{C3282025-7748-4A98-93DF-B1BDCAB74740}" type="pres">
      <dgm:prSet presAssocID="{9A8B0BD0-FB59-4851-9A15-64166DA24FF9}" presName="compositeNode" presStyleCnt="0">
        <dgm:presLayoutVars>
          <dgm:bulletEnabled val="1"/>
        </dgm:presLayoutVars>
      </dgm:prSet>
      <dgm:spPr/>
    </dgm:pt>
    <dgm:pt modelId="{B4B741E8-F0C5-4E58-9261-2D9CC354A01A}" type="pres">
      <dgm:prSet presAssocID="{9A8B0BD0-FB59-4851-9A15-64166DA24FF9}" presName="bgRect" presStyleLbl="alignNode1" presStyleIdx="1" presStyleCnt="5"/>
      <dgm:spPr/>
    </dgm:pt>
    <dgm:pt modelId="{32FC40C2-EE21-4BD7-A974-4FFC4187965B}" type="pres">
      <dgm:prSet presAssocID="{4CE00DEE-30F7-40B4-B9F4-10A1CA8C35C9}" presName="sibTransNodeRect" presStyleLbl="alignNode1" presStyleIdx="1" presStyleCnt="5">
        <dgm:presLayoutVars>
          <dgm:chMax val="0"/>
          <dgm:bulletEnabled val="1"/>
        </dgm:presLayoutVars>
      </dgm:prSet>
      <dgm:spPr/>
    </dgm:pt>
    <dgm:pt modelId="{38C43C24-59F9-4927-B0F3-D3FE5C94DC99}" type="pres">
      <dgm:prSet presAssocID="{9A8B0BD0-FB59-4851-9A15-64166DA24FF9}" presName="nodeRect" presStyleLbl="alignNode1" presStyleIdx="1" presStyleCnt="5">
        <dgm:presLayoutVars>
          <dgm:bulletEnabled val="1"/>
        </dgm:presLayoutVars>
      </dgm:prSet>
      <dgm:spPr/>
    </dgm:pt>
    <dgm:pt modelId="{21351BD0-E344-49B1-B647-C114322EC38D}" type="pres">
      <dgm:prSet presAssocID="{4CE00DEE-30F7-40B4-B9F4-10A1CA8C35C9}" presName="sibTrans" presStyleCnt="0"/>
      <dgm:spPr/>
    </dgm:pt>
    <dgm:pt modelId="{71AE7624-3308-4601-8E44-B27D2BFE0322}" type="pres">
      <dgm:prSet presAssocID="{B69BA6AF-38DF-4402-9C06-93DFB0E207AF}" presName="compositeNode" presStyleCnt="0">
        <dgm:presLayoutVars>
          <dgm:bulletEnabled val="1"/>
        </dgm:presLayoutVars>
      </dgm:prSet>
      <dgm:spPr/>
    </dgm:pt>
    <dgm:pt modelId="{09F84043-54A3-44CA-B291-C8C4A3225C6F}" type="pres">
      <dgm:prSet presAssocID="{B69BA6AF-38DF-4402-9C06-93DFB0E207AF}" presName="bgRect" presStyleLbl="alignNode1" presStyleIdx="2" presStyleCnt="5"/>
      <dgm:spPr/>
    </dgm:pt>
    <dgm:pt modelId="{6D4E848E-6855-463E-BF50-8EF0869D55F4}" type="pres">
      <dgm:prSet presAssocID="{E0188809-36ED-48E2-B155-ECC09B8C6310}" presName="sibTransNodeRect" presStyleLbl="alignNode1" presStyleIdx="2" presStyleCnt="5">
        <dgm:presLayoutVars>
          <dgm:chMax val="0"/>
          <dgm:bulletEnabled val="1"/>
        </dgm:presLayoutVars>
      </dgm:prSet>
      <dgm:spPr/>
    </dgm:pt>
    <dgm:pt modelId="{A6874E36-12EF-4C74-A499-9F0F681580E3}" type="pres">
      <dgm:prSet presAssocID="{B69BA6AF-38DF-4402-9C06-93DFB0E207AF}" presName="nodeRect" presStyleLbl="alignNode1" presStyleIdx="2" presStyleCnt="5">
        <dgm:presLayoutVars>
          <dgm:bulletEnabled val="1"/>
        </dgm:presLayoutVars>
      </dgm:prSet>
      <dgm:spPr/>
    </dgm:pt>
    <dgm:pt modelId="{A1322DAE-1BAC-455A-AA57-2390CB68E001}" type="pres">
      <dgm:prSet presAssocID="{E0188809-36ED-48E2-B155-ECC09B8C6310}" presName="sibTrans" presStyleCnt="0"/>
      <dgm:spPr/>
    </dgm:pt>
    <dgm:pt modelId="{8AFAEFA0-87E6-4086-A86C-95EB07D5B15A}" type="pres">
      <dgm:prSet presAssocID="{BCB496B4-B281-4FFB-8CF4-92C6AC1A6492}" presName="compositeNode" presStyleCnt="0">
        <dgm:presLayoutVars>
          <dgm:bulletEnabled val="1"/>
        </dgm:presLayoutVars>
      </dgm:prSet>
      <dgm:spPr/>
    </dgm:pt>
    <dgm:pt modelId="{219874A9-202E-4402-A64C-2ED7A30136D9}" type="pres">
      <dgm:prSet presAssocID="{BCB496B4-B281-4FFB-8CF4-92C6AC1A6492}" presName="bgRect" presStyleLbl="alignNode1" presStyleIdx="3" presStyleCnt="5"/>
      <dgm:spPr/>
    </dgm:pt>
    <dgm:pt modelId="{72051014-B88E-4733-B858-315BEC0B9D43}" type="pres">
      <dgm:prSet presAssocID="{63541B90-C341-4D86-A754-404283811645}" presName="sibTransNodeRect" presStyleLbl="alignNode1" presStyleIdx="3" presStyleCnt="5">
        <dgm:presLayoutVars>
          <dgm:chMax val="0"/>
          <dgm:bulletEnabled val="1"/>
        </dgm:presLayoutVars>
      </dgm:prSet>
      <dgm:spPr/>
    </dgm:pt>
    <dgm:pt modelId="{9D08CDC6-D9B3-4260-9703-569B159783E2}" type="pres">
      <dgm:prSet presAssocID="{BCB496B4-B281-4FFB-8CF4-92C6AC1A6492}" presName="nodeRect" presStyleLbl="alignNode1" presStyleIdx="3" presStyleCnt="5">
        <dgm:presLayoutVars>
          <dgm:bulletEnabled val="1"/>
        </dgm:presLayoutVars>
      </dgm:prSet>
      <dgm:spPr/>
    </dgm:pt>
    <dgm:pt modelId="{BE223E9A-69DF-48B7-8510-5B5011F61A57}" type="pres">
      <dgm:prSet presAssocID="{63541B90-C341-4D86-A754-404283811645}" presName="sibTrans" presStyleCnt="0"/>
      <dgm:spPr/>
    </dgm:pt>
    <dgm:pt modelId="{D7E1FBED-8D14-4B00-9B47-310968384AA0}" type="pres">
      <dgm:prSet presAssocID="{31EFA9BF-9F33-4B82-ADEE-3FF383950817}" presName="compositeNode" presStyleCnt="0">
        <dgm:presLayoutVars>
          <dgm:bulletEnabled val="1"/>
        </dgm:presLayoutVars>
      </dgm:prSet>
      <dgm:spPr/>
    </dgm:pt>
    <dgm:pt modelId="{555C5B01-B3A6-4030-90C7-B77444CDB3D3}" type="pres">
      <dgm:prSet presAssocID="{31EFA9BF-9F33-4B82-ADEE-3FF383950817}" presName="bgRect" presStyleLbl="alignNode1" presStyleIdx="4" presStyleCnt="5" custLinFactNeighborX="1470" custLinFactNeighborY="-704"/>
      <dgm:spPr/>
    </dgm:pt>
    <dgm:pt modelId="{F29728B2-8119-47DF-BA48-8CDB42B55A74}" type="pres">
      <dgm:prSet presAssocID="{A7DD283E-3F7C-4931-8C42-A72E367B540F}" presName="sibTransNodeRect" presStyleLbl="alignNode1" presStyleIdx="4" presStyleCnt="5">
        <dgm:presLayoutVars>
          <dgm:chMax val="0"/>
          <dgm:bulletEnabled val="1"/>
        </dgm:presLayoutVars>
      </dgm:prSet>
      <dgm:spPr/>
    </dgm:pt>
    <dgm:pt modelId="{57FC3C15-A3C7-456A-BF63-B4E8D86C0715}" type="pres">
      <dgm:prSet presAssocID="{31EFA9BF-9F33-4B82-ADEE-3FF383950817}" presName="nodeRect" presStyleLbl="alignNode1" presStyleIdx="4" presStyleCnt="5">
        <dgm:presLayoutVars>
          <dgm:bulletEnabled val="1"/>
        </dgm:presLayoutVars>
      </dgm:prSet>
      <dgm:spPr/>
    </dgm:pt>
  </dgm:ptLst>
  <dgm:cxnLst>
    <dgm:cxn modelId="{2AD3EA32-CC5B-4206-825D-407C0090BFAD}" type="presOf" srcId="{78FD46E5-20CD-48F5-96D7-539A7FDE08BB}" destId="{39F13199-1EB0-448B-B6E0-1FC43514F51C}" srcOrd="0" destOrd="0" presId="urn:microsoft.com/office/officeart/2016/7/layout/LinearBlockProcessNumbered#1"/>
    <dgm:cxn modelId="{86D6AF33-520E-44BE-A4C6-99A38EA845D7}" type="presOf" srcId="{B69BA6AF-38DF-4402-9C06-93DFB0E207AF}" destId="{A6874E36-12EF-4C74-A499-9F0F681580E3}" srcOrd="1" destOrd="0" presId="urn:microsoft.com/office/officeart/2016/7/layout/LinearBlockProcessNumbered#1"/>
    <dgm:cxn modelId="{02EF3934-4C29-4C56-937D-86A51544CCE3}" type="presOf" srcId="{E2BEEE4A-72CB-43B7-BBF4-40B9E4126086}" destId="{4353ECFC-5CBA-41D3-9699-75BF8EF91458}" srcOrd="0" destOrd="0" presId="urn:microsoft.com/office/officeart/2016/7/layout/LinearBlockProcessNumbered#1"/>
    <dgm:cxn modelId="{C3CC3741-D5EE-4E08-86EF-83336A6CBA1A}" type="presOf" srcId="{BCB496B4-B281-4FFB-8CF4-92C6AC1A6492}" destId="{9D08CDC6-D9B3-4260-9703-569B159783E2}" srcOrd="1" destOrd="0" presId="urn:microsoft.com/office/officeart/2016/7/layout/LinearBlockProcessNumbered#1"/>
    <dgm:cxn modelId="{A066D74A-3609-4348-84EC-C72F85A31AE6}" type="presOf" srcId="{9A8B0BD0-FB59-4851-9A15-64166DA24FF9}" destId="{38C43C24-59F9-4927-B0F3-D3FE5C94DC99}" srcOrd="1" destOrd="0" presId="urn:microsoft.com/office/officeart/2016/7/layout/LinearBlockProcessNumbered#1"/>
    <dgm:cxn modelId="{4DFA0B54-2369-424D-8A8E-2F4F6B1C6BB0}" srcId="{E2BEEE4A-72CB-43B7-BBF4-40B9E4126086}" destId="{BCB496B4-B281-4FFB-8CF4-92C6AC1A6492}" srcOrd="3" destOrd="0" parTransId="{B08F8D53-0594-4129-A8A4-26FBEC79E65C}" sibTransId="{63541B90-C341-4D86-A754-404283811645}"/>
    <dgm:cxn modelId="{98D28A87-1586-44AE-B949-F809D38EA948}" type="presOf" srcId="{8116FAC8-9CBB-4DB9-A346-8836D9B92AB6}" destId="{45F44E92-3366-489A-8A1A-B69692553280}" srcOrd="0" destOrd="0" presId="urn:microsoft.com/office/officeart/2016/7/layout/LinearBlockProcessNumbered#1"/>
    <dgm:cxn modelId="{3C8BAC8B-66FC-4C7E-8168-F834A096E938}" type="presOf" srcId="{31EFA9BF-9F33-4B82-ADEE-3FF383950817}" destId="{57FC3C15-A3C7-456A-BF63-B4E8D86C0715}" srcOrd="1" destOrd="0" presId="urn:microsoft.com/office/officeart/2016/7/layout/LinearBlockProcessNumbered#1"/>
    <dgm:cxn modelId="{B088B69A-11DC-48B1-BFCD-6D2B88E2DC14}" type="presOf" srcId="{B69BA6AF-38DF-4402-9C06-93DFB0E207AF}" destId="{09F84043-54A3-44CA-B291-C8C4A3225C6F}" srcOrd="0" destOrd="0" presId="urn:microsoft.com/office/officeart/2016/7/layout/LinearBlockProcessNumbered#1"/>
    <dgm:cxn modelId="{79BBE29A-1246-4BDE-A9AB-46CA0394BD13}" srcId="{E2BEEE4A-72CB-43B7-BBF4-40B9E4126086}" destId="{B69BA6AF-38DF-4402-9C06-93DFB0E207AF}" srcOrd="2" destOrd="0" parTransId="{5FCD46F5-257A-4E78-831E-7D40D5D785D7}" sibTransId="{E0188809-36ED-48E2-B155-ECC09B8C6310}"/>
    <dgm:cxn modelId="{CCB8B9AC-B1F4-4072-964D-3927F88CCF3A}" type="presOf" srcId="{A7DD283E-3F7C-4931-8C42-A72E367B540F}" destId="{F29728B2-8119-47DF-BA48-8CDB42B55A74}" srcOrd="0" destOrd="0" presId="urn:microsoft.com/office/officeart/2016/7/layout/LinearBlockProcessNumbered#1"/>
    <dgm:cxn modelId="{4A733BBB-53B9-4DC3-B071-76B22105FCF5}" type="presOf" srcId="{4CE00DEE-30F7-40B4-B9F4-10A1CA8C35C9}" destId="{32FC40C2-EE21-4BD7-A974-4FFC4187965B}" srcOrd="0" destOrd="0" presId="urn:microsoft.com/office/officeart/2016/7/layout/LinearBlockProcessNumbered#1"/>
    <dgm:cxn modelId="{731902C2-767D-46B2-B88F-03F3BAFEB219}" type="presOf" srcId="{E0188809-36ED-48E2-B155-ECC09B8C6310}" destId="{6D4E848E-6855-463E-BF50-8EF0869D55F4}" srcOrd="0" destOrd="0" presId="urn:microsoft.com/office/officeart/2016/7/layout/LinearBlockProcessNumbered#1"/>
    <dgm:cxn modelId="{DC0F6CD2-5973-4CBC-99CA-85659B393F11}" type="presOf" srcId="{BCB496B4-B281-4FFB-8CF4-92C6AC1A6492}" destId="{219874A9-202E-4402-A64C-2ED7A30136D9}" srcOrd="0" destOrd="0" presId="urn:microsoft.com/office/officeart/2016/7/layout/LinearBlockProcessNumbered#1"/>
    <dgm:cxn modelId="{1A674DD5-8DDD-4046-8B63-DF1410A0B84A}" srcId="{E2BEEE4A-72CB-43B7-BBF4-40B9E4126086}" destId="{31EFA9BF-9F33-4B82-ADEE-3FF383950817}" srcOrd="4" destOrd="0" parTransId="{8EE736DF-A1C2-4AF0-B9EC-7EDFB2844A99}" sibTransId="{A7DD283E-3F7C-4931-8C42-A72E367B540F}"/>
    <dgm:cxn modelId="{E6C5CED9-3339-4A72-A1D1-0DA4F222A5FF}" type="presOf" srcId="{31EFA9BF-9F33-4B82-ADEE-3FF383950817}" destId="{555C5B01-B3A6-4030-90C7-B77444CDB3D3}" srcOrd="0" destOrd="0" presId="urn:microsoft.com/office/officeart/2016/7/layout/LinearBlockProcessNumbered#1"/>
    <dgm:cxn modelId="{3171A4E6-CE68-4F94-992B-9F78BFB3F39A}" srcId="{E2BEEE4A-72CB-43B7-BBF4-40B9E4126086}" destId="{9A8B0BD0-FB59-4851-9A15-64166DA24FF9}" srcOrd="1" destOrd="0" parTransId="{6DBEDB33-57AA-4564-97D4-6FCEF2C6B301}" sibTransId="{4CE00DEE-30F7-40B4-B9F4-10A1CA8C35C9}"/>
    <dgm:cxn modelId="{F7265CEB-82CF-4531-8480-0A9CF3D1C0AF}" srcId="{E2BEEE4A-72CB-43B7-BBF4-40B9E4126086}" destId="{8116FAC8-9CBB-4DB9-A346-8836D9B92AB6}" srcOrd="0" destOrd="0" parTransId="{8445A30C-D571-469C-975E-95DE42961E3A}" sibTransId="{78FD46E5-20CD-48F5-96D7-539A7FDE08BB}"/>
    <dgm:cxn modelId="{2EE52FF1-4BF8-4798-A1D8-F42DE5597811}" type="presOf" srcId="{63541B90-C341-4D86-A754-404283811645}" destId="{72051014-B88E-4733-B858-315BEC0B9D43}" srcOrd="0" destOrd="0" presId="urn:microsoft.com/office/officeart/2016/7/layout/LinearBlockProcessNumbered#1"/>
    <dgm:cxn modelId="{DFAF02F8-61FC-4B23-8C11-2FE02FB49350}" type="presOf" srcId="{8116FAC8-9CBB-4DB9-A346-8836D9B92AB6}" destId="{B48CE367-5B52-457E-8651-CCB415DC2248}" srcOrd="1" destOrd="0" presId="urn:microsoft.com/office/officeart/2016/7/layout/LinearBlockProcessNumbered#1"/>
    <dgm:cxn modelId="{BE01A4FB-D1F8-4F96-8FF8-FC18004EE02F}" type="presOf" srcId="{9A8B0BD0-FB59-4851-9A15-64166DA24FF9}" destId="{B4B741E8-F0C5-4E58-9261-2D9CC354A01A}" srcOrd="0" destOrd="0" presId="urn:microsoft.com/office/officeart/2016/7/layout/LinearBlockProcessNumbered#1"/>
    <dgm:cxn modelId="{36AC1E8A-E2C5-4E8C-8D21-52408E78DA2D}" type="presParOf" srcId="{4353ECFC-5CBA-41D3-9699-75BF8EF91458}" destId="{44063202-E095-4474-8D97-F8B6D7B902F0}" srcOrd="0" destOrd="0" presId="urn:microsoft.com/office/officeart/2016/7/layout/LinearBlockProcessNumbered#1"/>
    <dgm:cxn modelId="{2887A220-EB24-4847-B245-492ACEE13C2C}" type="presParOf" srcId="{44063202-E095-4474-8D97-F8B6D7B902F0}" destId="{45F44E92-3366-489A-8A1A-B69692553280}" srcOrd="0" destOrd="0" presId="urn:microsoft.com/office/officeart/2016/7/layout/LinearBlockProcessNumbered#1"/>
    <dgm:cxn modelId="{9822E85C-DFC6-47B8-AD4E-D7A830399B48}" type="presParOf" srcId="{44063202-E095-4474-8D97-F8B6D7B902F0}" destId="{39F13199-1EB0-448B-B6E0-1FC43514F51C}" srcOrd="1" destOrd="0" presId="urn:microsoft.com/office/officeart/2016/7/layout/LinearBlockProcessNumbered#1"/>
    <dgm:cxn modelId="{61BC9AAC-7C5C-4269-B0EA-ABFF9373631A}" type="presParOf" srcId="{44063202-E095-4474-8D97-F8B6D7B902F0}" destId="{B48CE367-5B52-457E-8651-CCB415DC2248}" srcOrd="2" destOrd="0" presId="urn:microsoft.com/office/officeart/2016/7/layout/LinearBlockProcessNumbered#1"/>
    <dgm:cxn modelId="{313CA78F-D2E8-4446-ACD6-577069863285}" type="presParOf" srcId="{4353ECFC-5CBA-41D3-9699-75BF8EF91458}" destId="{443E7E4A-0117-49B7-85B3-D6710A740AC0}" srcOrd="1" destOrd="0" presId="urn:microsoft.com/office/officeart/2016/7/layout/LinearBlockProcessNumbered#1"/>
    <dgm:cxn modelId="{ED3B576B-06F9-4E11-8816-E39B59977BD6}" type="presParOf" srcId="{4353ECFC-5CBA-41D3-9699-75BF8EF91458}" destId="{C3282025-7748-4A98-93DF-B1BDCAB74740}" srcOrd="2" destOrd="0" presId="urn:microsoft.com/office/officeart/2016/7/layout/LinearBlockProcessNumbered#1"/>
    <dgm:cxn modelId="{BF7C56FF-A75D-4B60-9A1E-25C95703EA82}" type="presParOf" srcId="{C3282025-7748-4A98-93DF-B1BDCAB74740}" destId="{B4B741E8-F0C5-4E58-9261-2D9CC354A01A}" srcOrd="0" destOrd="0" presId="urn:microsoft.com/office/officeart/2016/7/layout/LinearBlockProcessNumbered#1"/>
    <dgm:cxn modelId="{B9E8FE0F-7336-46E9-B7A7-ADE57CBFC140}" type="presParOf" srcId="{C3282025-7748-4A98-93DF-B1BDCAB74740}" destId="{32FC40C2-EE21-4BD7-A974-4FFC4187965B}" srcOrd="1" destOrd="0" presId="urn:microsoft.com/office/officeart/2016/7/layout/LinearBlockProcessNumbered#1"/>
    <dgm:cxn modelId="{991FC7CE-96B3-4680-9A69-ED63802C3AF6}" type="presParOf" srcId="{C3282025-7748-4A98-93DF-B1BDCAB74740}" destId="{38C43C24-59F9-4927-B0F3-D3FE5C94DC99}" srcOrd="2" destOrd="0" presId="urn:microsoft.com/office/officeart/2016/7/layout/LinearBlockProcessNumbered#1"/>
    <dgm:cxn modelId="{2EAF90DC-5D92-4339-AF99-69AFE77A72CA}" type="presParOf" srcId="{4353ECFC-5CBA-41D3-9699-75BF8EF91458}" destId="{21351BD0-E344-49B1-B647-C114322EC38D}" srcOrd="3" destOrd="0" presId="urn:microsoft.com/office/officeart/2016/7/layout/LinearBlockProcessNumbered#1"/>
    <dgm:cxn modelId="{6E8F8384-70E3-437F-8872-0D01ED60AAAF}" type="presParOf" srcId="{4353ECFC-5CBA-41D3-9699-75BF8EF91458}" destId="{71AE7624-3308-4601-8E44-B27D2BFE0322}" srcOrd="4" destOrd="0" presId="urn:microsoft.com/office/officeart/2016/7/layout/LinearBlockProcessNumbered#1"/>
    <dgm:cxn modelId="{48C42D6B-52C8-45B4-B170-E51A59DA8C44}" type="presParOf" srcId="{71AE7624-3308-4601-8E44-B27D2BFE0322}" destId="{09F84043-54A3-44CA-B291-C8C4A3225C6F}" srcOrd="0" destOrd="0" presId="urn:microsoft.com/office/officeart/2016/7/layout/LinearBlockProcessNumbered#1"/>
    <dgm:cxn modelId="{D734F93E-180B-45DD-9FD2-4939A9CBB78C}" type="presParOf" srcId="{71AE7624-3308-4601-8E44-B27D2BFE0322}" destId="{6D4E848E-6855-463E-BF50-8EF0869D55F4}" srcOrd="1" destOrd="0" presId="urn:microsoft.com/office/officeart/2016/7/layout/LinearBlockProcessNumbered#1"/>
    <dgm:cxn modelId="{D46800E3-62A1-49EE-9284-1A6C0F6AAF97}" type="presParOf" srcId="{71AE7624-3308-4601-8E44-B27D2BFE0322}" destId="{A6874E36-12EF-4C74-A499-9F0F681580E3}" srcOrd="2" destOrd="0" presId="urn:microsoft.com/office/officeart/2016/7/layout/LinearBlockProcessNumbered#1"/>
    <dgm:cxn modelId="{AE8D2466-03C8-4B9F-A0DC-CECA1B8F5CFB}" type="presParOf" srcId="{4353ECFC-5CBA-41D3-9699-75BF8EF91458}" destId="{A1322DAE-1BAC-455A-AA57-2390CB68E001}" srcOrd="5" destOrd="0" presId="urn:microsoft.com/office/officeart/2016/7/layout/LinearBlockProcessNumbered#1"/>
    <dgm:cxn modelId="{C27AD33B-0155-44FA-A3E1-9425D3E9D211}" type="presParOf" srcId="{4353ECFC-5CBA-41D3-9699-75BF8EF91458}" destId="{8AFAEFA0-87E6-4086-A86C-95EB07D5B15A}" srcOrd="6" destOrd="0" presId="urn:microsoft.com/office/officeart/2016/7/layout/LinearBlockProcessNumbered#1"/>
    <dgm:cxn modelId="{8E3076C4-7FCA-4A01-BA36-69906BE3037B}" type="presParOf" srcId="{8AFAEFA0-87E6-4086-A86C-95EB07D5B15A}" destId="{219874A9-202E-4402-A64C-2ED7A30136D9}" srcOrd="0" destOrd="0" presId="urn:microsoft.com/office/officeart/2016/7/layout/LinearBlockProcessNumbered#1"/>
    <dgm:cxn modelId="{112D73B0-4FB5-46DD-84DE-3DDF7E10E5BE}" type="presParOf" srcId="{8AFAEFA0-87E6-4086-A86C-95EB07D5B15A}" destId="{72051014-B88E-4733-B858-315BEC0B9D43}" srcOrd="1" destOrd="0" presId="urn:microsoft.com/office/officeart/2016/7/layout/LinearBlockProcessNumbered#1"/>
    <dgm:cxn modelId="{446E4F7E-B82E-46A3-B205-05A7CEA274CB}" type="presParOf" srcId="{8AFAEFA0-87E6-4086-A86C-95EB07D5B15A}" destId="{9D08CDC6-D9B3-4260-9703-569B159783E2}" srcOrd="2" destOrd="0" presId="urn:microsoft.com/office/officeart/2016/7/layout/LinearBlockProcessNumbered#1"/>
    <dgm:cxn modelId="{02847A7D-EC26-4DF7-B13B-4B9EDA687882}" type="presParOf" srcId="{4353ECFC-5CBA-41D3-9699-75BF8EF91458}" destId="{BE223E9A-69DF-48B7-8510-5B5011F61A57}" srcOrd="7" destOrd="0" presId="urn:microsoft.com/office/officeart/2016/7/layout/LinearBlockProcessNumbered#1"/>
    <dgm:cxn modelId="{41DA07DF-B5B2-42C3-903F-41EA0343DB66}" type="presParOf" srcId="{4353ECFC-5CBA-41D3-9699-75BF8EF91458}" destId="{D7E1FBED-8D14-4B00-9B47-310968384AA0}" srcOrd="8" destOrd="0" presId="urn:microsoft.com/office/officeart/2016/7/layout/LinearBlockProcessNumbered#1"/>
    <dgm:cxn modelId="{771B9DFF-E404-4219-B49F-F295456D97F5}" type="presParOf" srcId="{D7E1FBED-8D14-4B00-9B47-310968384AA0}" destId="{555C5B01-B3A6-4030-90C7-B77444CDB3D3}" srcOrd="0" destOrd="0" presId="urn:microsoft.com/office/officeart/2016/7/layout/LinearBlockProcessNumbered#1"/>
    <dgm:cxn modelId="{93371706-8332-4216-808C-0135A84E06BA}" type="presParOf" srcId="{D7E1FBED-8D14-4B00-9B47-310968384AA0}" destId="{F29728B2-8119-47DF-BA48-8CDB42B55A74}" srcOrd="1" destOrd="0" presId="urn:microsoft.com/office/officeart/2016/7/layout/LinearBlockProcessNumbered#1"/>
    <dgm:cxn modelId="{99363A98-7F4B-4CCD-8EDA-27DAE37E3D98}" type="presParOf" srcId="{D7E1FBED-8D14-4B00-9B47-310968384AA0}" destId="{57FC3C15-A3C7-456A-BF63-B4E8D86C0715}" srcOrd="2" destOrd="0" presId="urn:microsoft.com/office/officeart/2016/7/layout/LinearBlockProcessNumbere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BEEE4A-72CB-43B7-BBF4-40B9E4126086}" type="doc">
      <dgm:prSet loTypeId="urn:microsoft.com/office/officeart/2016/7/layout/LinearBlockProcessNumbered#1" loCatId="process" qsTypeId="urn:microsoft.com/office/officeart/2005/8/quickstyle/simple3" qsCatId="simple" csTypeId="urn:microsoft.com/office/officeart/2005/8/colors/colorful2" csCatId="colorful" phldr="1"/>
      <dgm:spPr/>
      <dgm:t>
        <a:bodyPr/>
        <a:lstStyle/>
        <a:p>
          <a:endParaRPr lang="en-US"/>
        </a:p>
      </dgm:t>
    </dgm:pt>
    <dgm:pt modelId="{7484C5E7-2B00-4935-B253-D318B816AF79}">
      <dgm:prSet/>
      <dgm:spPr/>
      <dgm:t>
        <a:bodyPr/>
        <a:lstStyle/>
        <a:p>
          <a:pPr rtl="0"/>
          <a:r>
            <a:rPr lang="en-US" b="1">
              <a:solidFill>
                <a:schemeClr val="tx1"/>
              </a:solidFill>
              <a:latin typeface="Calibri"/>
              <a:cs typeface="Arial"/>
            </a:rPr>
            <a:t>From a different environment and cultural context.</a:t>
          </a:r>
        </a:p>
      </dgm:t>
    </dgm:pt>
    <dgm:pt modelId="{92F3C3D8-3094-4E87-86A5-78A6E5A49F71}" type="parTrans" cxnId="{F3D7DFA1-E828-4DAB-A05B-D72DC5656C53}">
      <dgm:prSet/>
      <dgm:spPr/>
      <dgm:t>
        <a:bodyPr/>
        <a:lstStyle/>
        <a:p>
          <a:endParaRPr lang="en-US"/>
        </a:p>
      </dgm:t>
    </dgm:pt>
    <dgm:pt modelId="{043191B4-1125-437F-93C6-46412E1A44EC}" type="sibTrans" cxnId="{F3D7DFA1-E828-4DAB-A05B-D72DC5656C53}">
      <dgm:prSet/>
      <dgm:spPr/>
      <dgm:t>
        <a:bodyPr/>
        <a:lstStyle/>
        <a:p>
          <a:endParaRPr lang="en-US"/>
        </a:p>
      </dgm:t>
    </dgm:pt>
    <dgm:pt modelId="{934087A2-21F7-4C50-8B26-99C766FE22B6}">
      <dgm:prSet/>
      <dgm:spPr/>
      <dgm:t>
        <a:bodyPr/>
        <a:lstStyle/>
        <a:p>
          <a:r>
            <a:rPr lang="en-US" b="1"/>
            <a:t>Culturally different than staff, volunteers &amp; other clients</a:t>
          </a:r>
        </a:p>
      </dgm:t>
    </dgm:pt>
    <dgm:pt modelId="{1A037706-9E91-44FC-B632-C5BDB5B98200}" type="parTrans" cxnId="{7EBC9886-33D4-4876-A3F3-A0D7AFAD23CF}">
      <dgm:prSet/>
      <dgm:spPr/>
      <dgm:t>
        <a:bodyPr/>
        <a:lstStyle/>
        <a:p>
          <a:endParaRPr lang="en-US"/>
        </a:p>
      </dgm:t>
    </dgm:pt>
    <dgm:pt modelId="{664DDAB5-92CF-4CA4-997E-346902BA13DA}" type="sibTrans" cxnId="{7EBC9886-33D4-4876-A3F3-A0D7AFAD23CF}">
      <dgm:prSet/>
      <dgm:spPr/>
      <dgm:t>
        <a:bodyPr/>
        <a:lstStyle/>
        <a:p>
          <a:endParaRPr lang="en-US"/>
        </a:p>
      </dgm:t>
    </dgm:pt>
    <dgm:pt modelId="{10BD50C8-B4BA-4551-A444-E9FF4F4D0761}">
      <dgm:prSet/>
      <dgm:spPr/>
      <dgm:t>
        <a:bodyPr/>
        <a:lstStyle/>
        <a:p>
          <a:r>
            <a:rPr lang="en-US" b="1"/>
            <a:t>Doing things differently than you might be accustomed</a:t>
          </a:r>
        </a:p>
      </dgm:t>
    </dgm:pt>
    <dgm:pt modelId="{BB9695F9-E4E6-4600-AD9F-45A84BD6C9ED}" type="parTrans" cxnId="{813B2819-9DE5-4A92-99C0-7E183C2298AA}">
      <dgm:prSet/>
      <dgm:spPr/>
      <dgm:t>
        <a:bodyPr/>
        <a:lstStyle/>
        <a:p>
          <a:endParaRPr lang="en-US"/>
        </a:p>
      </dgm:t>
    </dgm:pt>
    <dgm:pt modelId="{F236F316-26D1-4BC0-81BA-DB4F729F27C7}" type="sibTrans" cxnId="{813B2819-9DE5-4A92-99C0-7E183C2298AA}">
      <dgm:prSet/>
      <dgm:spPr/>
      <dgm:t>
        <a:bodyPr/>
        <a:lstStyle/>
        <a:p>
          <a:endParaRPr lang="en-US"/>
        </a:p>
      </dgm:t>
    </dgm:pt>
    <dgm:pt modelId="{7D035B6D-A4BB-48D9-B702-56E31D479AE9}">
      <dgm:prSet/>
      <dgm:spPr/>
      <dgm:t>
        <a:bodyPr/>
        <a:lstStyle/>
        <a:p>
          <a:r>
            <a:rPr lang="en-US" b="1"/>
            <a:t>Able to teach others new ways of looking at things</a:t>
          </a:r>
        </a:p>
      </dgm:t>
    </dgm:pt>
    <dgm:pt modelId="{002BBBBA-DD91-420F-98FD-08D875AEF7DF}" type="parTrans" cxnId="{D0439935-7A6B-4B1D-AC07-049E98ABE9D7}">
      <dgm:prSet/>
      <dgm:spPr/>
      <dgm:t>
        <a:bodyPr/>
        <a:lstStyle/>
        <a:p>
          <a:endParaRPr lang="en-US"/>
        </a:p>
      </dgm:t>
    </dgm:pt>
    <dgm:pt modelId="{75472606-6D02-41BC-97AC-EFECC07F4ED5}" type="sibTrans" cxnId="{D0439935-7A6B-4B1D-AC07-049E98ABE9D7}">
      <dgm:prSet/>
      <dgm:spPr/>
      <dgm:t>
        <a:bodyPr/>
        <a:lstStyle/>
        <a:p>
          <a:endParaRPr lang="en-US"/>
        </a:p>
      </dgm:t>
    </dgm:pt>
    <dgm:pt modelId="{4353ECFC-5CBA-41D3-9699-75BF8EF91458}" type="pres">
      <dgm:prSet presAssocID="{E2BEEE4A-72CB-43B7-BBF4-40B9E4126086}" presName="Name0" presStyleCnt="0">
        <dgm:presLayoutVars>
          <dgm:animLvl val="lvl"/>
          <dgm:resizeHandles val="exact"/>
        </dgm:presLayoutVars>
      </dgm:prSet>
      <dgm:spPr/>
    </dgm:pt>
    <dgm:pt modelId="{E01ED846-3DC9-44B5-8657-F4F713B82854}" type="pres">
      <dgm:prSet presAssocID="{7484C5E7-2B00-4935-B253-D318B816AF79}" presName="compositeNode" presStyleCnt="0">
        <dgm:presLayoutVars>
          <dgm:bulletEnabled val="1"/>
        </dgm:presLayoutVars>
      </dgm:prSet>
      <dgm:spPr/>
    </dgm:pt>
    <dgm:pt modelId="{521E371E-0076-4508-9745-28091FB34B3C}" type="pres">
      <dgm:prSet presAssocID="{7484C5E7-2B00-4935-B253-D318B816AF79}" presName="bgRect" presStyleLbl="alignNode1" presStyleIdx="0" presStyleCnt="4"/>
      <dgm:spPr/>
    </dgm:pt>
    <dgm:pt modelId="{2A318E73-7E0C-4B6E-9210-063757341E7C}" type="pres">
      <dgm:prSet presAssocID="{043191B4-1125-437F-93C6-46412E1A44EC}" presName="sibTransNodeRect" presStyleLbl="alignNode1" presStyleIdx="0" presStyleCnt="4">
        <dgm:presLayoutVars>
          <dgm:chMax val="0"/>
          <dgm:bulletEnabled val="1"/>
        </dgm:presLayoutVars>
      </dgm:prSet>
      <dgm:spPr/>
    </dgm:pt>
    <dgm:pt modelId="{E9699D6D-8D46-4D8B-9482-FBCF7CCBAE22}" type="pres">
      <dgm:prSet presAssocID="{7484C5E7-2B00-4935-B253-D318B816AF79}" presName="nodeRect" presStyleLbl="alignNode1" presStyleIdx="0" presStyleCnt="4">
        <dgm:presLayoutVars>
          <dgm:bulletEnabled val="1"/>
        </dgm:presLayoutVars>
      </dgm:prSet>
      <dgm:spPr/>
    </dgm:pt>
    <dgm:pt modelId="{4B2B2E6F-4D60-46F7-8FDC-C7393594E468}" type="pres">
      <dgm:prSet presAssocID="{043191B4-1125-437F-93C6-46412E1A44EC}" presName="sibTrans" presStyleCnt="0"/>
      <dgm:spPr/>
    </dgm:pt>
    <dgm:pt modelId="{61F66864-5968-4496-857B-5747438444B6}" type="pres">
      <dgm:prSet presAssocID="{934087A2-21F7-4C50-8B26-99C766FE22B6}" presName="compositeNode" presStyleCnt="0">
        <dgm:presLayoutVars>
          <dgm:bulletEnabled val="1"/>
        </dgm:presLayoutVars>
      </dgm:prSet>
      <dgm:spPr/>
    </dgm:pt>
    <dgm:pt modelId="{71AC60B3-80A6-4B48-9008-F7910DF31FC0}" type="pres">
      <dgm:prSet presAssocID="{934087A2-21F7-4C50-8B26-99C766FE22B6}" presName="bgRect" presStyleLbl="alignNode1" presStyleIdx="1" presStyleCnt="4"/>
      <dgm:spPr/>
    </dgm:pt>
    <dgm:pt modelId="{63B77F7B-FDDE-4479-818D-74ED43808055}" type="pres">
      <dgm:prSet presAssocID="{664DDAB5-92CF-4CA4-997E-346902BA13DA}" presName="sibTransNodeRect" presStyleLbl="alignNode1" presStyleIdx="1" presStyleCnt="4">
        <dgm:presLayoutVars>
          <dgm:chMax val="0"/>
          <dgm:bulletEnabled val="1"/>
        </dgm:presLayoutVars>
      </dgm:prSet>
      <dgm:spPr/>
    </dgm:pt>
    <dgm:pt modelId="{7926CF45-BFEB-4F77-A730-85ED61B446D2}" type="pres">
      <dgm:prSet presAssocID="{934087A2-21F7-4C50-8B26-99C766FE22B6}" presName="nodeRect" presStyleLbl="alignNode1" presStyleIdx="1" presStyleCnt="4">
        <dgm:presLayoutVars>
          <dgm:bulletEnabled val="1"/>
        </dgm:presLayoutVars>
      </dgm:prSet>
      <dgm:spPr/>
    </dgm:pt>
    <dgm:pt modelId="{22D13163-7C56-496E-85D1-B2F709F871F0}" type="pres">
      <dgm:prSet presAssocID="{664DDAB5-92CF-4CA4-997E-346902BA13DA}" presName="sibTrans" presStyleCnt="0"/>
      <dgm:spPr/>
    </dgm:pt>
    <dgm:pt modelId="{BAD02BA5-2E2F-49AE-AFA4-F096AB7D270F}" type="pres">
      <dgm:prSet presAssocID="{10BD50C8-B4BA-4551-A444-E9FF4F4D0761}" presName="compositeNode" presStyleCnt="0">
        <dgm:presLayoutVars>
          <dgm:bulletEnabled val="1"/>
        </dgm:presLayoutVars>
      </dgm:prSet>
      <dgm:spPr/>
    </dgm:pt>
    <dgm:pt modelId="{A9739D73-953E-4A48-8B87-0D227D9D468E}" type="pres">
      <dgm:prSet presAssocID="{10BD50C8-B4BA-4551-A444-E9FF4F4D0761}" presName="bgRect" presStyleLbl="alignNode1" presStyleIdx="2" presStyleCnt="4"/>
      <dgm:spPr/>
    </dgm:pt>
    <dgm:pt modelId="{6F234C7E-F2EB-423E-8DD0-6C7482A85882}" type="pres">
      <dgm:prSet presAssocID="{F236F316-26D1-4BC0-81BA-DB4F729F27C7}" presName="sibTransNodeRect" presStyleLbl="alignNode1" presStyleIdx="2" presStyleCnt="4">
        <dgm:presLayoutVars>
          <dgm:chMax val="0"/>
          <dgm:bulletEnabled val="1"/>
        </dgm:presLayoutVars>
      </dgm:prSet>
      <dgm:spPr/>
    </dgm:pt>
    <dgm:pt modelId="{B95812D6-7D18-4B3B-A48C-678EF335541E}" type="pres">
      <dgm:prSet presAssocID="{10BD50C8-B4BA-4551-A444-E9FF4F4D0761}" presName="nodeRect" presStyleLbl="alignNode1" presStyleIdx="2" presStyleCnt="4">
        <dgm:presLayoutVars>
          <dgm:bulletEnabled val="1"/>
        </dgm:presLayoutVars>
      </dgm:prSet>
      <dgm:spPr/>
    </dgm:pt>
    <dgm:pt modelId="{CA8D3721-D268-456A-A227-64C0D4731208}" type="pres">
      <dgm:prSet presAssocID="{F236F316-26D1-4BC0-81BA-DB4F729F27C7}" presName="sibTrans" presStyleCnt="0"/>
      <dgm:spPr/>
    </dgm:pt>
    <dgm:pt modelId="{33D95D6D-E1A1-4873-8F79-AAF6475C2F4F}" type="pres">
      <dgm:prSet presAssocID="{7D035B6D-A4BB-48D9-B702-56E31D479AE9}" presName="compositeNode" presStyleCnt="0">
        <dgm:presLayoutVars>
          <dgm:bulletEnabled val="1"/>
        </dgm:presLayoutVars>
      </dgm:prSet>
      <dgm:spPr/>
    </dgm:pt>
    <dgm:pt modelId="{68C15AF8-1A9E-4220-BEC5-FCB66235449D}" type="pres">
      <dgm:prSet presAssocID="{7D035B6D-A4BB-48D9-B702-56E31D479AE9}" presName="bgRect" presStyleLbl="alignNode1" presStyleIdx="3" presStyleCnt="4"/>
      <dgm:spPr/>
    </dgm:pt>
    <dgm:pt modelId="{0CD96379-7D38-42F2-A442-E3260A29A14F}" type="pres">
      <dgm:prSet presAssocID="{75472606-6D02-41BC-97AC-EFECC07F4ED5}" presName="sibTransNodeRect" presStyleLbl="alignNode1" presStyleIdx="3" presStyleCnt="4">
        <dgm:presLayoutVars>
          <dgm:chMax val="0"/>
          <dgm:bulletEnabled val="1"/>
        </dgm:presLayoutVars>
      </dgm:prSet>
      <dgm:spPr/>
    </dgm:pt>
    <dgm:pt modelId="{4C16909A-1674-4279-98BA-E468C3E85378}" type="pres">
      <dgm:prSet presAssocID="{7D035B6D-A4BB-48D9-B702-56E31D479AE9}" presName="nodeRect" presStyleLbl="alignNode1" presStyleIdx="3" presStyleCnt="4">
        <dgm:presLayoutVars>
          <dgm:bulletEnabled val="1"/>
        </dgm:presLayoutVars>
      </dgm:prSet>
      <dgm:spPr/>
    </dgm:pt>
  </dgm:ptLst>
  <dgm:cxnLst>
    <dgm:cxn modelId="{16CB8D01-3EAA-47DD-849C-426DF5186CDB}" type="presOf" srcId="{7D035B6D-A4BB-48D9-B702-56E31D479AE9}" destId="{4C16909A-1674-4279-98BA-E468C3E85378}" srcOrd="1" destOrd="0" presId="urn:microsoft.com/office/officeart/2016/7/layout/LinearBlockProcessNumbered#1"/>
    <dgm:cxn modelId="{A9A05B0F-0629-4FA5-86F9-AE32E0523CD0}" type="presOf" srcId="{934087A2-21F7-4C50-8B26-99C766FE22B6}" destId="{71AC60B3-80A6-4B48-9008-F7910DF31FC0}" srcOrd="0" destOrd="0" presId="urn:microsoft.com/office/officeart/2016/7/layout/LinearBlockProcessNumbered#1"/>
    <dgm:cxn modelId="{813B2819-9DE5-4A92-99C0-7E183C2298AA}" srcId="{E2BEEE4A-72CB-43B7-BBF4-40B9E4126086}" destId="{10BD50C8-B4BA-4551-A444-E9FF4F4D0761}" srcOrd="2" destOrd="0" parTransId="{BB9695F9-E4E6-4600-AD9F-45A84BD6C9ED}" sibTransId="{F236F316-26D1-4BC0-81BA-DB4F729F27C7}"/>
    <dgm:cxn modelId="{682EAD1D-7E4D-4A7C-9374-C6EA737BA29E}" type="presOf" srcId="{75472606-6D02-41BC-97AC-EFECC07F4ED5}" destId="{0CD96379-7D38-42F2-A442-E3260A29A14F}" srcOrd="0" destOrd="0" presId="urn:microsoft.com/office/officeart/2016/7/layout/LinearBlockProcessNumbered#1"/>
    <dgm:cxn modelId="{F33CF31F-A83F-4DFB-B44D-047077892C20}" type="presOf" srcId="{664DDAB5-92CF-4CA4-997E-346902BA13DA}" destId="{63B77F7B-FDDE-4479-818D-74ED43808055}" srcOrd="0" destOrd="0" presId="urn:microsoft.com/office/officeart/2016/7/layout/LinearBlockProcessNumbered#1"/>
    <dgm:cxn modelId="{02EF3934-4C29-4C56-937D-86A51544CCE3}" type="presOf" srcId="{E2BEEE4A-72CB-43B7-BBF4-40B9E4126086}" destId="{4353ECFC-5CBA-41D3-9699-75BF8EF91458}" srcOrd="0" destOrd="0" presId="urn:microsoft.com/office/officeart/2016/7/layout/LinearBlockProcessNumbered#1"/>
    <dgm:cxn modelId="{D0439935-7A6B-4B1D-AC07-049E98ABE9D7}" srcId="{E2BEEE4A-72CB-43B7-BBF4-40B9E4126086}" destId="{7D035B6D-A4BB-48D9-B702-56E31D479AE9}" srcOrd="3" destOrd="0" parTransId="{002BBBBA-DD91-420F-98FD-08D875AEF7DF}" sibTransId="{75472606-6D02-41BC-97AC-EFECC07F4ED5}"/>
    <dgm:cxn modelId="{B485435F-0231-467E-89B4-F6890E070A99}" type="presOf" srcId="{10BD50C8-B4BA-4551-A444-E9FF4F4D0761}" destId="{A9739D73-953E-4A48-8B87-0D227D9D468E}" srcOrd="0" destOrd="0" presId="urn:microsoft.com/office/officeart/2016/7/layout/LinearBlockProcessNumbered#1"/>
    <dgm:cxn modelId="{B5B69B41-3CCB-406C-B8EF-DF672EB206E9}" type="presOf" srcId="{934087A2-21F7-4C50-8B26-99C766FE22B6}" destId="{7926CF45-BFEB-4F77-A730-85ED61B446D2}" srcOrd="1" destOrd="0" presId="urn:microsoft.com/office/officeart/2016/7/layout/LinearBlockProcessNumbered#1"/>
    <dgm:cxn modelId="{FF7F6063-B19D-4B92-9F0C-06ED548A3C18}" type="presOf" srcId="{7D035B6D-A4BB-48D9-B702-56E31D479AE9}" destId="{68C15AF8-1A9E-4220-BEC5-FCB66235449D}" srcOrd="0" destOrd="0" presId="urn:microsoft.com/office/officeart/2016/7/layout/LinearBlockProcessNumbered#1"/>
    <dgm:cxn modelId="{AAD6AD70-6E95-4264-B538-27DCCF3A094E}" type="presOf" srcId="{7484C5E7-2B00-4935-B253-D318B816AF79}" destId="{E9699D6D-8D46-4D8B-9482-FBCF7CCBAE22}" srcOrd="1" destOrd="0" presId="urn:microsoft.com/office/officeart/2016/7/layout/LinearBlockProcessNumbered#1"/>
    <dgm:cxn modelId="{56D92871-A130-49D1-9EA6-432F9BA1AD05}" type="presOf" srcId="{043191B4-1125-437F-93C6-46412E1A44EC}" destId="{2A318E73-7E0C-4B6E-9210-063757341E7C}" srcOrd="0" destOrd="0" presId="urn:microsoft.com/office/officeart/2016/7/layout/LinearBlockProcessNumbered#1"/>
    <dgm:cxn modelId="{7EBC9886-33D4-4876-A3F3-A0D7AFAD23CF}" srcId="{E2BEEE4A-72CB-43B7-BBF4-40B9E4126086}" destId="{934087A2-21F7-4C50-8B26-99C766FE22B6}" srcOrd="1" destOrd="0" parTransId="{1A037706-9E91-44FC-B632-C5BDB5B98200}" sibTransId="{664DDAB5-92CF-4CA4-997E-346902BA13DA}"/>
    <dgm:cxn modelId="{8C6D6BA1-FBFE-4D7A-BB85-D47820D5A465}" type="presOf" srcId="{10BD50C8-B4BA-4551-A444-E9FF4F4D0761}" destId="{B95812D6-7D18-4B3B-A48C-678EF335541E}" srcOrd="1" destOrd="0" presId="urn:microsoft.com/office/officeart/2016/7/layout/LinearBlockProcessNumbered#1"/>
    <dgm:cxn modelId="{F3D7DFA1-E828-4DAB-A05B-D72DC5656C53}" srcId="{E2BEEE4A-72CB-43B7-BBF4-40B9E4126086}" destId="{7484C5E7-2B00-4935-B253-D318B816AF79}" srcOrd="0" destOrd="0" parTransId="{92F3C3D8-3094-4E87-86A5-78A6E5A49F71}" sibTransId="{043191B4-1125-437F-93C6-46412E1A44EC}"/>
    <dgm:cxn modelId="{1EE49AA6-DA7D-402E-B597-B6E186195CEE}" type="presOf" srcId="{F236F316-26D1-4BC0-81BA-DB4F729F27C7}" destId="{6F234C7E-F2EB-423E-8DD0-6C7482A85882}" srcOrd="0" destOrd="0" presId="urn:microsoft.com/office/officeart/2016/7/layout/LinearBlockProcessNumbered#1"/>
    <dgm:cxn modelId="{FF8773DD-BDC6-4AA6-9592-C65CF5713FB7}" type="presOf" srcId="{7484C5E7-2B00-4935-B253-D318B816AF79}" destId="{521E371E-0076-4508-9745-28091FB34B3C}" srcOrd="0" destOrd="0" presId="urn:microsoft.com/office/officeart/2016/7/layout/LinearBlockProcessNumbered#1"/>
    <dgm:cxn modelId="{110511D9-07A4-43FC-BF61-694BFC3FB9EF}" type="presParOf" srcId="{4353ECFC-5CBA-41D3-9699-75BF8EF91458}" destId="{E01ED846-3DC9-44B5-8657-F4F713B82854}" srcOrd="0" destOrd="0" presId="urn:microsoft.com/office/officeart/2016/7/layout/LinearBlockProcessNumbered#1"/>
    <dgm:cxn modelId="{8BA3E8A2-E486-4957-8B99-2970FC9570D3}" type="presParOf" srcId="{E01ED846-3DC9-44B5-8657-F4F713B82854}" destId="{521E371E-0076-4508-9745-28091FB34B3C}" srcOrd="0" destOrd="0" presId="urn:microsoft.com/office/officeart/2016/7/layout/LinearBlockProcessNumbered#1"/>
    <dgm:cxn modelId="{8AF41012-88F4-456F-9156-F37672E34BA1}" type="presParOf" srcId="{E01ED846-3DC9-44B5-8657-F4F713B82854}" destId="{2A318E73-7E0C-4B6E-9210-063757341E7C}" srcOrd="1" destOrd="0" presId="urn:microsoft.com/office/officeart/2016/7/layout/LinearBlockProcessNumbered#1"/>
    <dgm:cxn modelId="{A2DECCD7-BF8C-4010-9E56-2F955CDE1F96}" type="presParOf" srcId="{E01ED846-3DC9-44B5-8657-F4F713B82854}" destId="{E9699D6D-8D46-4D8B-9482-FBCF7CCBAE22}" srcOrd="2" destOrd="0" presId="urn:microsoft.com/office/officeart/2016/7/layout/LinearBlockProcessNumbered#1"/>
    <dgm:cxn modelId="{015CF39B-9937-4CCF-9C06-D7F1DC44A33B}" type="presParOf" srcId="{4353ECFC-5CBA-41D3-9699-75BF8EF91458}" destId="{4B2B2E6F-4D60-46F7-8FDC-C7393594E468}" srcOrd="1" destOrd="0" presId="urn:microsoft.com/office/officeart/2016/7/layout/LinearBlockProcessNumbered#1"/>
    <dgm:cxn modelId="{883B8357-F12A-48D5-8B7A-FF62A1252153}" type="presParOf" srcId="{4353ECFC-5CBA-41D3-9699-75BF8EF91458}" destId="{61F66864-5968-4496-857B-5747438444B6}" srcOrd="2" destOrd="0" presId="urn:microsoft.com/office/officeart/2016/7/layout/LinearBlockProcessNumbered#1"/>
    <dgm:cxn modelId="{4546C611-15C8-4D88-BCA2-F33DB070071D}" type="presParOf" srcId="{61F66864-5968-4496-857B-5747438444B6}" destId="{71AC60B3-80A6-4B48-9008-F7910DF31FC0}" srcOrd="0" destOrd="0" presId="urn:microsoft.com/office/officeart/2016/7/layout/LinearBlockProcessNumbered#1"/>
    <dgm:cxn modelId="{16341282-1184-405A-9996-9C61C7E06328}" type="presParOf" srcId="{61F66864-5968-4496-857B-5747438444B6}" destId="{63B77F7B-FDDE-4479-818D-74ED43808055}" srcOrd="1" destOrd="0" presId="urn:microsoft.com/office/officeart/2016/7/layout/LinearBlockProcessNumbered#1"/>
    <dgm:cxn modelId="{8708A3EC-D1CF-4A26-BF2F-21F231169EC4}" type="presParOf" srcId="{61F66864-5968-4496-857B-5747438444B6}" destId="{7926CF45-BFEB-4F77-A730-85ED61B446D2}" srcOrd="2" destOrd="0" presId="urn:microsoft.com/office/officeart/2016/7/layout/LinearBlockProcessNumbered#1"/>
    <dgm:cxn modelId="{6AB48E7A-E510-46CC-821D-6FFFA18710B9}" type="presParOf" srcId="{4353ECFC-5CBA-41D3-9699-75BF8EF91458}" destId="{22D13163-7C56-496E-85D1-B2F709F871F0}" srcOrd="3" destOrd="0" presId="urn:microsoft.com/office/officeart/2016/7/layout/LinearBlockProcessNumbered#1"/>
    <dgm:cxn modelId="{35114638-53DC-4FBF-AEEB-90CAC4F1B689}" type="presParOf" srcId="{4353ECFC-5CBA-41D3-9699-75BF8EF91458}" destId="{BAD02BA5-2E2F-49AE-AFA4-F096AB7D270F}" srcOrd="4" destOrd="0" presId="urn:microsoft.com/office/officeart/2016/7/layout/LinearBlockProcessNumbered#1"/>
    <dgm:cxn modelId="{6404B0C0-E4E5-40F9-9AA9-347926623205}" type="presParOf" srcId="{BAD02BA5-2E2F-49AE-AFA4-F096AB7D270F}" destId="{A9739D73-953E-4A48-8B87-0D227D9D468E}" srcOrd="0" destOrd="0" presId="urn:microsoft.com/office/officeart/2016/7/layout/LinearBlockProcessNumbered#1"/>
    <dgm:cxn modelId="{8A5AF706-FC90-4A90-8029-F4B95B91DAA6}" type="presParOf" srcId="{BAD02BA5-2E2F-49AE-AFA4-F096AB7D270F}" destId="{6F234C7E-F2EB-423E-8DD0-6C7482A85882}" srcOrd="1" destOrd="0" presId="urn:microsoft.com/office/officeart/2016/7/layout/LinearBlockProcessNumbered#1"/>
    <dgm:cxn modelId="{63AD6957-7380-4CB3-AEEA-0508BD7F3C6B}" type="presParOf" srcId="{BAD02BA5-2E2F-49AE-AFA4-F096AB7D270F}" destId="{B95812D6-7D18-4B3B-A48C-678EF335541E}" srcOrd="2" destOrd="0" presId="urn:microsoft.com/office/officeart/2016/7/layout/LinearBlockProcessNumbered#1"/>
    <dgm:cxn modelId="{E29D21E3-C36C-4F97-A031-CC4135A2782B}" type="presParOf" srcId="{4353ECFC-5CBA-41D3-9699-75BF8EF91458}" destId="{CA8D3721-D268-456A-A227-64C0D4731208}" srcOrd="5" destOrd="0" presId="urn:microsoft.com/office/officeart/2016/7/layout/LinearBlockProcessNumbered#1"/>
    <dgm:cxn modelId="{CDBA0F24-DD2E-41F6-958C-63C5624B6A84}" type="presParOf" srcId="{4353ECFC-5CBA-41D3-9699-75BF8EF91458}" destId="{33D95D6D-E1A1-4873-8F79-AAF6475C2F4F}" srcOrd="6" destOrd="0" presId="urn:microsoft.com/office/officeart/2016/7/layout/LinearBlockProcessNumbered#1"/>
    <dgm:cxn modelId="{28B27078-DA78-4B0B-94EE-D07D110DB604}" type="presParOf" srcId="{33D95D6D-E1A1-4873-8F79-AAF6475C2F4F}" destId="{68C15AF8-1A9E-4220-BEC5-FCB66235449D}" srcOrd="0" destOrd="0" presId="urn:microsoft.com/office/officeart/2016/7/layout/LinearBlockProcessNumbered#1"/>
    <dgm:cxn modelId="{FC7D6FDF-3EE8-413E-AE9D-1ACE17475F45}" type="presParOf" srcId="{33D95D6D-E1A1-4873-8F79-AAF6475C2F4F}" destId="{0CD96379-7D38-42F2-A442-E3260A29A14F}" srcOrd="1" destOrd="0" presId="urn:microsoft.com/office/officeart/2016/7/layout/LinearBlockProcessNumbered#1"/>
    <dgm:cxn modelId="{782FD332-5D06-4B42-9A93-BB572CEB82BA}" type="presParOf" srcId="{33D95D6D-E1A1-4873-8F79-AAF6475C2F4F}" destId="{4C16909A-1674-4279-98BA-E468C3E85378}" srcOrd="2" destOrd="0" presId="urn:microsoft.com/office/officeart/2016/7/layout/LinearBlockProcessNumbere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3F6D1-1175-4661-B672-AC2AD30C5C97}">
      <dsp:nvSpPr>
        <dsp:cNvPr id="0" name=""/>
        <dsp:cNvSpPr/>
      </dsp:nvSpPr>
      <dsp:spPr>
        <a:xfrm>
          <a:off x="0" y="610208"/>
          <a:ext cx="3399785" cy="407974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11250">
            <a:lnSpc>
              <a:spcPct val="90000"/>
            </a:lnSpc>
            <a:spcBef>
              <a:spcPct val="0"/>
            </a:spcBef>
            <a:spcAft>
              <a:spcPct val="35000"/>
            </a:spcAft>
            <a:buNone/>
          </a:pPr>
          <a:r>
            <a:rPr lang="en-US" sz="2500" b="1" kern="1200" baseline="0">
              <a:latin typeface="Calibri"/>
              <a:ea typeface="Calibri"/>
              <a:cs typeface="Calibri"/>
            </a:rPr>
            <a:t>Refugees – foreign nationals resettled in another country(USA) by the government</a:t>
          </a:r>
          <a:endParaRPr lang="en-US" sz="2500" kern="1200">
            <a:latin typeface="Calibri"/>
            <a:ea typeface="Calibri"/>
            <a:cs typeface="Calibri"/>
          </a:endParaRPr>
        </a:p>
      </dsp:txBody>
      <dsp:txXfrm>
        <a:off x="0" y="2242105"/>
        <a:ext cx="3399785" cy="2447845"/>
      </dsp:txXfrm>
    </dsp:sp>
    <dsp:sp modelId="{CCE8E939-0833-432E-8192-121DC7AA0F2F}">
      <dsp:nvSpPr>
        <dsp:cNvPr id="0" name=""/>
        <dsp:cNvSpPr/>
      </dsp:nvSpPr>
      <dsp:spPr>
        <a:xfrm>
          <a:off x="281" y="629791"/>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281" y="629791"/>
        <a:ext cx="3399785" cy="1631897"/>
      </dsp:txXfrm>
    </dsp:sp>
    <dsp:sp modelId="{65AF13BE-B19F-49CA-968D-4A034A7F66A7}">
      <dsp:nvSpPr>
        <dsp:cNvPr id="0" name=""/>
        <dsp:cNvSpPr/>
      </dsp:nvSpPr>
      <dsp:spPr>
        <a:xfrm>
          <a:off x="3672049" y="629791"/>
          <a:ext cx="3399785" cy="4079742"/>
        </a:xfrm>
        <a:prstGeom prst="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w="9525"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11250">
            <a:lnSpc>
              <a:spcPct val="90000"/>
            </a:lnSpc>
            <a:spcBef>
              <a:spcPct val="0"/>
            </a:spcBef>
            <a:spcAft>
              <a:spcPct val="35000"/>
            </a:spcAft>
            <a:buNone/>
          </a:pPr>
          <a:r>
            <a:rPr lang="en-US" sz="2500" b="1" kern="1200" baseline="0">
              <a:latin typeface="Calibri"/>
              <a:ea typeface="Calibri"/>
              <a:cs typeface="Calibri"/>
            </a:rPr>
            <a:t>Asylum Seekers – foreign nationals fleeing to another country (USA) to seek refuge</a:t>
          </a:r>
          <a:endParaRPr lang="en-US" sz="2500" kern="1200">
            <a:latin typeface="Calibri"/>
            <a:ea typeface="Calibri"/>
            <a:cs typeface="Calibri"/>
          </a:endParaRPr>
        </a:p>
      </dsp:txBody>
      <dsp:txXfrm>
        <a:off x="3672049" y="2261688"/>
        <a:ext cx="3399785" cy="2447845"/>
      </dsp:txXfrm>
    </dsp:sp>
    <dsp:sp modelId="{E81EA813-3B35-4048-9668-3502583846FE}">
      <dsp:nvSpPr>
        <dsp:cNvPr id="0" name=""/>
        <dsp:cNvSpPr/>
      </dsp:nvSpPr>
      <dsp:spPr>
        <a:xfrm>
          <a:off x="3672049" y="629791"/>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3672049" y="629791"/>
        <a:ext cx="3399785" cy="1631897"/>
      </dsp:txXfrm>
    </dsp:sp>
    <dsp:sp modelId="{689BDF75-6D9F-4BAF-80EE-AAECE59A4F10}">
      <dsp:nvSpPr>
        <dsp:cNvPr id="0" name=""/>
        <dsp:cNvSpPr/>
      </dsp:nvSpPr>
      <dsp:spPr>
        <a:xfrm>
          <a:off x="7343818" y="629791"/>
          <a:ext cx="3399785" cy="4079742"/>
        </a:xfrm>
        <a:prstGeom prst="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w="9525"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11250">
            <a:lnSpc>
              <a:spcPct val="90000"/>
            </a:lnSpc>
            <a:spcBef>
              <a:spcPct val="0"/>
            </a:spcBef>
            <a:spcAft>
              <a:spcPct val="35000"/>
            </a:spcAft>
            <a:buNone/>
          </a:pPr>
          <a:r>
            <a:rPr lang="en-US" sz="2500" b="1" kern="1200" baseline="0">
              <a:latin typeface="Calibri"/>
              <a:ea typeface="Calibri"/>
              <a:cs typeface="Calibri"/>
            </a:rPr>
            <a:t>Asylees – foreign nationals who have been granted asylum in a secondary country (USA)</a:t>
          </a:r>
          <a:endParaRPr lang="en-US" sz="2500" kern="1200">
            <a:latin typeface="Calibri"/>
            <a:ea typeface="Calibri"/>
            <a:cs typeface="Calibri"/>
          </a:endParaRPr>
        </a:p>
      </dsp:txBody>
      <dsp:txXfrm>
        <a:off x="7343818" y="2261688"/>
        <a:ext cx="3399785" cy="2447845"/>
      </dsp:txXfrm>
    </dsp:sp>
    <dsp:sp modelId="{47AC236B-CF7A-48AA-9A5F-29BB0A1AF72B}">
      <dsp:nvSpPr>
        <dsp:cNvPr id="0" name=""/>
        <dsp:cNvSpPr/>
      </dsp:nvSpPr>
      <dsp:spPr>
        <a:xfrm>
          <a:off x="7343818" y="629791"/>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7343818" y="629791"/>
        <a:ext cx="3399785" cy="1631897"/>
      </dsp:txXfrm>
    </dsp:sp>
    <dsp:sp modelId="{A4A0AAE4-2FBF-4AF6-8D94-D160E6917B7C}">
      <dsp:nvSpPr>
        <dsp:cNvPr id="0" name=""/>
        <dsp:cNvSpPr/>
      </dsp:nvSpPr>
      <dsp:spPr>
        <a:xfrm>
          <a:off x="11015586" y="629791"/>
          <a:ext cx="3399785" cy="4079742"/>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11250">
            <a:lnSpc>
              <a:spcPct val="90000"/>
            </a:lnSpc>
            <a:spcBef>
              <a:spcPct val="0"/>
            </a:spcBef>
            <a:spcAft>
              <a:spcPct val="35000"/>
            </a:spcAft>
            <a:buNone/>
          </a:pPr>
          <a:r>
            <a:rPr lang="en-US" sz="2500" b="1" kern="1200" baseline="0">
              <a:latin typeface="Calibri"/>
              <a:ea typeface="Calibri"/>
              <a:cs typeface="Calibri"/>
            </a:rPr>
            <a:t>Immigrants – foreign nationals moving to another country (USA) with legal documentation</a:t>
          </a:r>
          <a:endParaRPr lang="en-US" sz="2500" kern="1200">
            <a:latin typeface="Calibri"/>
            <a:ea typeface="Calibri"/>
            <a:cs typeface="Calibri"/>
          </a:endParaRPr>
        </a:p>
      </dsp:txBody>
      <dsp:txXfrm>
        <a:off x="11015586" y="2261688"/>
        <a:ext cx="3399785" cy="2447845"/>
      </dsp:txXfrm>
    </dsp:sp>
    <dsp:sp modelId="{56F1B2EF-5010-457E-9AC9-1AC6F6E45ABD}">
      <dsp:nvSpPr>
        <dsp:cNvPr id="0" name=""/>
        <dsp:cNvSpPr/>
      </dsp:nvSpPr>
      <dsp:spPr>
        <a:xfrm>
          <a:off x="11015586" y="629791"/>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11015586" y="629791"/>
        <a:ext cx="3399785" cy="1631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44E92-3366-489A-8A1A-B69692553280}">
      <dsp:nvSpPr>
        <dsp:cNvPr id="0" name=""/>
        <dsp:cNvSpPr/>
      </dsp:nvSpPr>
      <dsp:spPr>
        <a:xfrm>
          <a:off x="8657" y="1045790"/>
          <a:ext cx="2706454" cy="32477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7338" tIns="0" rIns="267338" bIns="330200" numCol="1" spcCol="1270" anchor="t" anchorCtr="0">
          <a:noAutofit/>
        </a:bodyPr>
        <a:lstStyle/>
        <a:p>
          <a:pPr marL="0" lvl="0" indent="0" algn="l" defTabSz="1155700">
            <a:lnSpc>
              <a:spcPct val="90000"/>
            </a:lnSpc>
            <a:spcBef>
              <a:spcPct val="0"/>
            </a:spcBef>
            <a:spcAft>
              <a:spcPct val="35000"/>
            </a:spcAft>
            <a:buNone/>
          </a:pPr>
          <a:r>
            <a:rPr lang="en-US" sz="2600" b="1" kern="1200"/>
            <a:t>Adult Learners like us</a:t>
          </a:r>
        </a:p>
      </dsp:txBody>
      <dsp:txXfrm>
        <a:off x="8657" y="2344888"/>
        <a:ext cx="2706454" cy="1948647"/>
      </dsp:txXfrm>
    </dsp:sp>
    <dsp:sp modelId="{39F13199-1EB0-448B-B6E0-1FC43514F51C}">
      <dsp:nvSpPr>
        <dsp:cNvPr id="0" name=""/>
        <dsp:cNvSpPr/>
      </dsp:nvSpPr>
      <dsp:spPr>
        <a:xfrm>
          <a:off x="8657" y="1045790"/>
          <a:ext cx="2706454" cy="1299098"/>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267338" tIns="165100" rIns="26733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8657" y="1045790"/>
        <a:ext cx="2706454" cy="1299098"/>
      </dsp:txXfrm>
    </dsp:sp>
    <dsp:sp modelId="{B4B741E8-F0C5-4E58-9261-2D9CC354A01A}">
      <dsp:nvSpPr>
        <dsp:cNvPr id="0" name=""/>
        <dsp:cNvSpPr/>
      </dsp:nvSpPr>
      <dsp:spPr>
        <a:xfrm>
          <a:off x="2931628" y="1045790"/>
          <a:ext cx="2706454" cy="3247745"/>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7338" tIns="0" rIns="267338" bIns="330200" numCol="1" spcCol="1270" anchor="t" anchorCtr="0">
          <a:noAutofit/>
        </a:bodyPr>
        <a:lstStyle/>
        <a:p>
          <a:pPr marL="0" lvl="0" indent="0" algn="l" defTabSz="1155700">
            <a:lnSpc>
              <a:spcPct val="90000"/>
            </a:lnSpc>
            <a:spcBef>
              <a:spcPct val="0"/>
            </a:spcBef>
            <a:spcAft>
              <a:spcPct val="35000"/>
            </a:spcAft>
            <a:buNone/>
          </a:pPr>
          <a:r>
            <a:rPr lang="en-US" sz="2600" b="1" kern="1200"/>
            <a:t>Interested &amp; Interesting</a:t>
          </a:r>
        </a:p>
      </dsp:txBody>
      <dsp:txXfrm>
        <a:off x="2931628" y="2344888"/>
        <a:ext cx="2706454" cy="1948647"/>
      </dsp:txXfrm>
    </dsp:sp>
    <dsp:sp modelId="{32FC40C2-EE21-4BD7-A974-4FFC4187965B}">
      <dsp:nvSpPr>
        <dsp:cNvPr id="0" name=""/>
        <dsp:cNvSpPr/>
      </dsp:nvSpPr>
      <dsp:spPr>
        <a:xfrm>
          <a:off x="2931628" y="1045790"/>
          <a:ext cx="2706454" cy="1299098"/>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267338" tIns="165100" rIns="26733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2931628" y="1045790"/>
        <a:ext cx="2706454" cy="1299098"/>
      </dsp:txXfrm>
    </dsp:sp>
    <dsp:sp modelId="{09F84043-54A3-44CA-B291-C8C4A3225C6F}">
      <dsp:nvSpPr>
        <dsp:cNvPr id="0" name=""/>
        <dsp:cNvSpPr/>
      </dsp:nvSpPr>
      <dsp:spPr>
        <a:xfrm>
          <a:off x="5854599" y="1045790"/>
          <a:ext cx="2706454" cy="3247745"/>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7338" tIns="0" rIns="267338" bIns="330200" numCol="1" spcCol="1270" anchor="t" anchorCtr="0">
          <a:noAutofit/>
        </a:bodyPr>
        <a:lstStyle/>
        <a:p>
          <a:pPr marL="0" lvl="0" indent="0" algn="l" defTabSz="1155700">
            <a:lnSpc>
              <a:spcPct val="90000"/>
            </a:lnSpc>
            <a:spcBef>
              <a:spcPct val="0"/>
            </a:spcBef>
            <a:spcAft>
              <a:spcPct val="35000"/>
            </a:spcAft>
            <a:buNone/>
          </a:pPr>
          <a:r>
            <a:rPr lang="en-US" sz="2600" b="1" kern="1200"/>
            <a:t>Experienced &amp; skilled</a:t>
          </a:r>
        </a:p>
      </dsp:txBody>
      <dsp:txXfrm>
        <a:off x="5854599" y="2344888"/>
        <a:ext cx="2706454" cy="1948647"/>
      </dsp:txXfrm>
    </dsp:sp>
    <dsp:sp modelId="{6D4E848E-6855-463E-BF50-8EF0869D55F4}">
      <dsp:nvSpPr>
        <dsp:cNvPr id="0" name=""/>
        <dsp:cNvSpPr/>
      </dsp:nvSpPr>
      <dsp:spPr>
        <a:xfrm>
          <a:off x="5854599" y="1045790"/>
          <a:ext cx="2706454" cy="1299098"/>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267338" tIns="165100" rIns="26733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5854599" y="1045790"/>
        <a:ext cx="2706454" cy="1299098"/>
      </dsp:txXfrm>
    </dsp:sp>
    <dsp:sp modelId="{219874A9-202E-4402-A64C-2ED7A30136D9}">
      <dsp:nvSpPr>
        <dsp:cNvPr id="0" name=""/>
        <dsp:cNvSpPr/>
      </dsp:nvSpPr>
      <dsp:spPr>
        <a:xfrm>
          <a:off x="8777570" y="1045790"/>
          <a:ext cx="2706454" cy="3247745"/>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7338" tIns="0" rIns="267338" bIns="330200" numCol="1" spcCol="1270" anchor="t" anchorCtr="0">
          <a:noAutofit/>
        </a:bodyPr>
        <a:lstStyle/>
        <a:p>
          <a:pPr marL="0" lvl="0" indent="0" algn="l" defTabSz="1155700">
            <a:lnSpc>
              <a:spcPct val="90000"/>
            </a:lnSpc>
            <a:spcBef>
              <a:spcPct val="0"/>
            </a:spcBef>
            <a:spcAft>
              <a:spcPct val="35000"/>
            </a:spcAft>
            <a:buNone/>
          </a:pPr>
          <a:r>
            <a:rPr lang="en-US" sz="2600" b="1" kern="1200"/>
            <a:t>Willing to try new things</a:t>
          </a:r>
        </a:p>
      </dsp:txBody>
      <dsp:txXfrm>
        <a:off x="8777570" y="2344888"/>
        <a:ext cx="2706454" cy="1948647"/>
      </dsp:txXfrm>
    </dsp:sp>
    <dsp:sp modelId="{72051014-B88E-4733-B858-315BEC0B9D43}">
      <dsp:nvSpPr>
        <dsp:cNvPr id="0" name=""/>
        <dsp:cNvSpPr/>
      </dsp:nvSpPr>
      <dsp:spPr>
        <a:xfrm>
          <a:off x="8777570" y="1045790"/>
          <a:ext cx="2706454" cy="1299098"/>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267338" tIns="165100" rIns="26733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8777570" y="1045790"/>
        <a:ext cx="2706454" cy="1299098"/>
      </dsp:txXfrm>
    </dsp:sp>
    <dsp:sp modelId="{555C5B01-B3A6-4030-90C7-B77444CDB3D3}">
      <dsp:nvSpPr>
        <dsp:cNvPr id="0" name=""/>
        <dsp:cNvSpPr/>
      </dsp:nvSpPr>
      <dsp:spPr>
        <a:xfrm>
          <a:off x="11709199" y="1022926"/>
          <a:ext cx="2706454" cy="3247745"/>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7338" tIns="0" rIns="267338" bIns="330200" numCol="1" spcCol="1270" anchor="t" anchorCtr="0">
          <a:noAutofit/>
        </a:bodyPr>
        <a:lstStyle/>
        <a:p>
          <a:pPr marL="0" lvl="0" indent="0" algn="l" defTabSz="1155700">
            <a:lnSpc>
              <a:spcPct val="90000"/>
            </a:lnSpc>
            <a:spcBef>
              <a:spcPct val="0"/>
            </a:spcBef>
            <a:spcAft>
              <a:spcPct val="35000"/>
            </a:spcAft>
            <a:buNone/>
          </a:pPr>
          <a:r>
            <a:rPr lang="en-US" sz="2600" b="1" kern="1200"/>
            <a:t>Full of strengths</a:t>
          </a:r>
        </a:p>
      </dsp:txBody>
      <dsp:txXfrm>
        <a:off x="11709199" y="2322024"/>
        <a:ext cx="2706454" cy="1948647"/>
      </dsp:txXfrm>
    </dsp:sp>
    <dsp:sp modelId="{F29728B2-8119-47DF-BA48-8CDB42B55A74}">
      <dsp:nvSpPr>
        <dsp:cNvPr id="0" name=""/>
        <dsp:cNvSpPr/>
      </dsp:nvSpPr>
      <dsp:spPr>
        <a:xfrm>
          <a:off x="11700541" y="1045790"/>
          <a:ext cx="2706454" cy="1299098"/>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267338" tIns="165100" rIns="26733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11700541" y="1045790"/>
        <a:ext cx="2706454" cy="1299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E371E-0076-4508-9745-28091FB34B3C}">
      <dsp:nvSpPr>
        <dsp:cNvPr id="0" name=""/>
        <dsp:cNvSpPr/>
      </dsp:nvSpPr>
      <dsp:spPr>
        <a:xfrm>
          <a:off x="281" y="1541528"/>
          <a:ext cx="3399785" cy="407974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55700" rtl="0">
            <a:lnSpc>
              <a:spcPct val="90000"/>
            </a:lnSpc>
            <a:spcBef>
              <a:spcPct val="0"/>
            </a:spcBef>
            <a:spcAft>
              <a:spcPct val="35000"/>
            </a:spcAft>
            <a:buNone/>
          </a:pPr>
          <a:r>
            <a:rPr lang="en-US" sz="2600" b="1" kern="1200">
              <a:solidFill>
                <a:schemeClr val="tx1"/>
              </a:solidFill>
              <a:latin typeface="Calibri"/>
              <a:cs typeface="Arial"/>
            </a:rPr>
            <a:t>From a different environment and cultural context.</a:t>
          </a:r>
        </a:p>
      </dsp:txBody>
      <dsp:txXfrm>
        <a:off x="281" y="3173425"/>
        <a:ext cx="3399785" cy="2447845"/>
      </dsp:txXfrm>
    </dsp:sp>
    <dsp:sp modelId="{2A318E73-7E0C-4B6E-9210-063757341E7C}">
      <dsp:nvSpPr>
        <dsp:cNvPr id="0" name=""/>
        <dsp:cNvSpPr/>
      </dsp:nvSpPr>
      <dsp:spPr>
        <a:xfrm>
          <a:off x="281" y="1541528"/>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281" y="1541528"/>
        <a:ext cx="3399785" cy="1631897"/>
      </dsp:txXfrm>
    </dsp:sp>
    <dsp:sp modelId="{71AC60B3-80A6-4B48-9008-F7910DF31FC0}">
      <dsp:nvSpPr>
        <dsp:cNvPr id="0" name=""/>
        <dsp:cNvSpPr/>
      </dsp:nvSpPr>
      <dsp:spPr>
        <a:xfrm>
          <a:off x="3672049" y="1541528"/>
          <a:ext cx="3399785" cy="4079742"/>
        </a:xfrm>
        <a:prstGeom prst="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w="9525"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55700">
            <a:lnSpc>
              <a:spcPct val="90000"/>
            </a:lnSpc>
            <a:spcBef>
              <a:spcPct val="0"/>
            </a:spcBef>
            <a:spcAft>
              <a:spcPct val="35000"/>
            </a:spcAft>
            <a:buNone/>
          </a:pPr>
          <a:r>
            <a:rPr lang="en-US" sz="2600" b="1" kern="1200"/>
            <a:t>Culturally different than staff, volunteers &amp; other clients</a:t>
          </a:r>
        </a:p>
      </dsp:txBody>
      <dsp:txXfrm>
        <a:off x="3672049" y="3173425"/>
        <a:ext cx="3399785" cy="2447845"/>
      </dsp:txXfrm>
    </dsp:sp>
    <dsp:sp modelId="{63B77F7B-FDDE-4479-818D-74ED43808055}">
      <dsp:nvSpPr>
        <dsp:cNvPr id="0" name=""/>
        <dsp:cNvSpPr/>
      </dsp:nvSpPr>
      <dsp:spPr>
        <a:xfrm>
          <a:off x="3672049" y="1541528"/>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3672049" y="1541528"/>
        <a:ext cx="3399785" cy="1631897"/>
      </dsp:txXfrm>
    </dsp:sp>
    <dsp:sp modelId="{A9739D73-953E-4A48-8B87-0D227D9D468E}">
      <dsp:nvSpPr>
        <dsp:cNvPr id="0" name=""/>
        <dsp:cNvSpPr/>
      </dsp:nvSpPr>
      <dsp:spPr>
        <a:xfrm>
          <a:off x="7343818" y="1541528"/>
          <a:ext cx="3399785" cy="4079742"/>
        </a:xfrm>
        <a:prstGeom prst="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w="9525"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55700">
            <a:lnSpc>
              <a:spcPct val="90000"/>
            </a:lnSpc>
            <a:spcBef>
              <a:spcPct val="0"/>
            </a:spcBef>
            <a:spcAft>
              <a:spcPct val="35000"/>
            </a:spcAft>
            <a:buNone/>
          </a:pPr>
          <a:r>
            <a:rPr lang="en-US" sz="2600" b="1" kern="1200"/>
            <a:t>Doing things differently than you might be accustomed</a:t>
          </a:r>
        </a:p>
      </dsp:txBody>
      <dsp:txXfrm>
        <a:off x="7343818" y="3173425"/>
        <a:ext cx="3399785" cy="2447845"/>
      </dsp:txXfrm>
    </dsp:sp>
    <dsp:sp modelId="{6F234C7E-F2EB-423E-8DD0-6C7482A85882}">
      <dsp:nvSpPr>
        <dsp:cNvPr id="0" name=""/>
        <dsp:cNvSpPr/>
      </dsp:nvSpPr>
      <dsp:spPr>
        <a:xfrm>
          <a:off x="7343818" y="1541528"/>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7343818" y="1541528"/>
        <a:ext cx="3399785" cy="1631897"/>
      </dsp:txXfrm>
    </dsp:sp>
    <dsp:sp modelId="{68C15AF8-1A9E-4220-BEC5-FCB66235449D}">
      <dsp:nvSpPr>
        <dsp:cNvPr id="0" name=""/>
        <dsp:cNvSpPr/>
      </dsp:nvSpPr>
      <dsp:spPr>
        <a:xfrm>
          <a:off x="11015586" y="1541528"/>
          <a:ext cx="3399785" cy="4079742"/>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35823" tIns="0" rIns="335823" bIns="330200" numCol="1" spcCol="1270" anchor="t" anchorCtr="0">
          <a:noAutofit/>
        </a:bodyPr>
        <a:lstStyle/>
        <a:p>
          <a:pPr marL="0" lvl="0" indent="0" algn="l" defTabSz="1155700">
            <a:lnSpc>
              <a:spcPct val="90000"/>
            </a:lnSpc>
            <a:spcBef>
              <a:spcPct val="0"/>
            </a:spcBef>
            <a:spcAft>
              <a:spcPct val="35000"/>
            </a:spcAft>
            <a:buNone/>
          </a:pPr>
          <a:r>
            <a:rPr lang="en-US" sz="2600" b="1" kern="1200"/>
            <a:t>Able to teach others new ways of looking at things</a:t>
          </a:r>
        </a:p>
      </dsp:txBody>
      <dsp:txXfrm>
        <a:off x="11015586" y="3173425"/>
        <a:ext cx="3399785" cy="2447845"/>
      </dsp:txXfrm>
    </dsp:sp>
    <dsp:sp modelId="{0CD96379-7D38-42F2-A442-E3260A29A14F}">
      <dsp:nvSpPr>
        <dsp:cNvPr id="0" name=""/>
        <dsp:cNvSpPr/>
      </dsp:nvSpPr>
      <dsp:spPr>
        <a:xfrm>
          <a:off x="11015586" y="1541528"/>
          <a:ext cx="3399785" cy="1631897"/>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rgbClr r="0" g="0" b="0"/>
        </a:lnRef>
        <a:fillRef idx="2">
          <a:scrgbClr r="0" g="0" b="0"/>
        </a:fillRef>
        <a:effectRef idx="1">
          <a:scrgbClr r="0" g="0" b="0"/>
        </a:effectRef>
        <a:fontRef idx="minor">
          <a:schemeClr val="dk1"/>
        </a:fontRef>
      </dsp:style>
      <dsp:txBody>
        <a:bodyPr spcFirstLastPara="0" vert="horz" wrap="square" lIns="335823" tIns="165100" rIns="335823"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11015586" y="1541528"/>
        <a:ext cx="3399785" cy="163189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9F386-75C2-B995-7CD1-11C3530CB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4C8BE8E-9ABE-B779-6356-F06F464284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871A0C7-D849-4C7B-A873-1497A35DD215}" type="datetimeFigureOut">
              <a:rPr lang="en-US"/>
              <a:pPr>
                <a:defRPr/>
              </a:pPr>
              <a:t>5/1/2024</a:t>
            </a:fld>
            <a:endParaRPr lang="en-US"/>
          </a:p>
        </p:txBody>
      </p:sp>
      <p:sp>
        <p:nvSpPr>
          <p:cNvPr id="4" name="Slide Image Placeholder 3">
            <a:extLst>
              <a:ext uri="{FF2B5EF4-FFF2-40B4-BE49-F238E27FC236}">
                <a16:creationId xmlns:a16="http://schemas.microsoft.com/office/drawing/2014/main" id="{4B085EBE-B67B-BB39-3D2A-9DC4DD86228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612D2E-36FD-A43C-1198-6FC9859E870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07A8543-2147-9A46-D16B-4747F8AF37C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F223818-EF17-CB5E-E81F-CDE6F96476B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E7A3DF7-3747-4C9D-917C-02A0F50237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37;g2d152bd12e8_0_0:notes">
            <a:extLst>
              <a:ext uri="{FF2B5EF4-FFF2-40B4-BE49-F238E27FC236}">
                <a16:creationId xmlns:a16="http://schemas.microsoft.com/office/drawing/2014/main" id="{B27A8C8F-9D14-6276-9247-502716ACDD4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339" name="Google Shape;138;g2d152bd12e8_0_0:notes">
            <a:extLst>
              <a:ext uri="{FF2B5EF4-FFF2-40B4-BE49-F238E27FC236}">
                <a16:creationId xmlns:a16="http://schemas.microsoft.com/office/drawing/2014/main" id="{7E125B39-1E36-DE21-674B-5246E83EAE01}"/>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44;g2d152bd12e8_0_55:notes">
            <a:extLst>
              <a:ext uri="{FF2B5EF4-FFF2-40B4-BE49-F238E27FC236}">
                <a16:creationId xmlns:a16="http://schemas.microsoft.com/office/drawing/2014/main" id="{32F3448E-FEA7-6E2A-EF52-D23573BBCBA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7" name="Google Shape;145;g2d152bd12e8_0_55:notes">
            <a:extLst>
              <a:ext uri="{FF2B5EF4-FFF2-40B4-BE49-F238E27FC236}">
                <a16:creationId xmlns:a16="http://schemas.microsoft.com/office/drawing/2014/main" id="{D6B0660A-0546-50F3-A23C-16EA0BB2B29B}"/>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51;g2d152bd12e8_0_106:notes">
            <a:extLst>
              <a:ext uri="{FF2B5EF4-FFF2-40B4-BE49-F238E27FC236}">
                <a16:creationId xmlns:a16="http://schemas.microsoft.com/office/drawing/2014/main" id="{F26B2853-B1D3-108A-CB52-BB5BDED2935F}"/>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5" name="Google Shape;152;g2d152bd12e8_0_106:notes">
            <a:extLst>
              <a:ext uri="{FF2B5EF4-FFF2-40B4-BE49-F238E27FC236}">
                <a16:creationId xmlns:a16="http://schemas.microsoft.com/office/drawing/2014/main" id="{83FD68F6-7867-1F68-0B76-640CFEB20563}"/>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58;g2d152bd12e8_0_157:notes">
            <a:extLst>
              <a:ext uri="{FF2B5EF4-FFF2-40B4-BE49-F238E27FC236}">
                <a16:creationId xmlns:a16="http://schemas.microsoft.com/office/drawing/2014/main" id="{8CCDE1ED-40A2-ECE9-643E-C15180E64F82}"/>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159;g2d152bd12e8_0_157:notes">
            <a:extLst>
              <a:ext uri="{FF2B5EF4-FFF2-40B4-BE49-F238E27FC236}">
                <a16:creationId xmlns:a16="http://schemas.microsoft.com/office/drawing/2014/main" id="{9E7D5F9B-F0C0-2C3E-8A48-250B3FBE9674}"/>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65;g2d152bd12e8_0_208:notes">
            <a:extLst>
              <a:ext uri="{FF2B5EF4-FFF2-40B4-BE49-F238E27FC236}">
                <a16:creationId xmlns:a16="http://schemas.microsoft.com/office/drawing/2014/main" id="{F996EF5C-41E1-A0B2-63C6-7979B54E1B89}"/>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1" name="Google Shape;166;g2d152bd12e8_0_208:notes">
            <a:extLst>
              <a:ext uri="{FF2B5EF4-FFF2-40B4-BE49-F238E27FC236}">
                <a16:creationId xmlns:a16="http://schemas.microsoft.com/office/drawing/2014/main" id="{7246783F-3C6A-71DC-AA75-F41726F2C0FD}"/>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1FF8F0A-65F1-695B-9419-922E67857D9D}"/>
              </a:ext>
            </a:extLst>
          </p:cNvPr>
          <p:cNvSpPr>
            <a:spLocks noGrp="1"/>
          </p:cNvSpPr>
          <p:nvPr>
            <p:ph type="dt" sz="half" idx="10"/>
          </p:nvPr>
        </p:nvSpPr>
        <p:spPr/>
        <p:txBody>
          <a:bodyPr/>
          <a:lstStyle>
            <a:lvl1pPr>
              <a:defRPr/>
            </a:lvl1pPr>
          </a:lstStyle>
          <a:p>
            <a:pPr>
              <a:defRPr/>
            </a:pPr>
            <a:fld id="{B8F842BF-E935-4E27-BDCF-7F8F28349B40}" type="datetimeFigureOut">
              <a:rPr lang="en-US"/>
              <a:pPr>
                <a:defRPr/>
              </a:pPr>
              <a:t>5/1/2024</a:t>
            </a:fld>
            <a:endParaRPr lang="en-US"/>
          </a:p>
        </p:txBody>
      </p:sp>
      <p:sp>
        <p:nvSpPr>
          <p:cNvPr id="5" name="Footer Placeholder 4">
            <a:extLst>
              <a:ext uri="{FF2B5EF4-FFF2-40B4-BE49-F238E27FC236}">
                <a16:creationId xmlns:a16="http://schemas.microsoft.com/office/drawing/2014/main" id="{9BFC3780-0F58-A7C7-C7BC-14067588FE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E85404-DB6F-8C52-BE64-E9E13C1EB4A0}"/>
              </a:ext>
            </a:extLst>
          </p:cNvPr>
          <p:cNvSpPr>
            <a:spLocks noGrp="1"/>
          </p:cNvSpPr>
          <p:nvPr>
            <p:ph type="sldNum" sz="quarter" idx="12"/>
          </p:nvPr>
        </p:nvSpPr>
        <p:spPr/>
        <p:txBody>
          <a:bodyPr/>
          <a:lstStyle>
            <a:lvl1pPr>
              <a:defRPr/>
            </a:lvl1pPr>
          </a:lstStyle>
          <a:p>
            <a:pPr>
              <a:defRPr/>
            </a:pPr>
            <a:fld id="{72EEFEA5-2512-441E-A9BB-91B2294B0B22}" type="slidenum">
              <a:rPr lang="en-US"/>
              <a:pPr>
                <a:defRPr/>
              </a:pPr>
              <a:t>‹#›</a:t>
            </a:fld>
            <a:endParaRPr lang="en-US"/>
          </a:p>
        </p:txBody>
      </p:sp>
    </p:spTree>
    <p:extLst>
      <p:ext uri="{BB962C8B-B14F-4D97-AF65-F5344CB8AC3E}">
        <p14:creationId xmlns:p14="http://schemas.microsoft.com/office/powerpoint/2010/main" val="147893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0A353-788E-50C1-606D-E55F4A0C6183}"/>
              </a:ext>
            </a:extLst>
          </p:cNvPr>
          <p:cNvSpPr>
            <a:spLocks noGrp="1"/>
          </p:cNvSpPr>
          <p:nvPr>
            <p:ph type="dt" sz="half" idx="10"/>
          </p:nvPr>
        </p:nvSpPr>
        <p:spPr/>
        <p:txBody>
          <a:bodyPr/>
          <a:lstStyle>
            <a:lvl1pPr>
              <a:defRPr/>
            </a:lvl1pPr>
          </a:lstStyle>
          <a:p>
            <a:pPr>
              <a:defRPr/>
            </a:pPr>
            <a:fld id="{5922A782-A450-441B-A188-A04A4FFD0F8B}" type="datetimeFigureOut">
              <a:rPr lang="en-US"/>
              <a:pPr>
                <a:defRPr/>
              </a:pPr>
              <a:t>5/1/2024</a:t>
            </a:fld>
            <a:endParaRPr lang="en-US"/>
          </a:p>
        </p:txBody>
      </p:sp>
      <p:sp>
        <p:nvSpPr>
          <p:cNvPr id="5" name="Footer Placeholder 4">
            <a:extLst>
              <a:ext uri="{FF2B5EF4-FFF2-40B4-BE49-F238E27FC236}">
                <a16:creationId xmlns:a16="http://schemas.microsoft.com/office/drawing/2014/main" id="{C59F506B-372F-4961-7D70-0599611740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2642BF-D4C1-11FB-0A61-C56A10D89E28}"/>
              </a:ext>
            </a:extLst>
          </p:cNvPr>
          <p:cNvSpPr>
            <a:spLocks noGrp="1"/>
          </p:cNvSpPr>
          <p:nvPr>
            <p:ph type="sldNum" sz="quarter" idx="12"/>
          </p:nvPr>
        </p:nvSpPr>
        <p:spPr/>
        <p:txBody>
          <a:bodyPr/>
          <a:lstStyle>
            <a:lvl1pPr>
              <a:defRPr/>
            </a:lvl1pPr>
          </a:lstStyle>
          <a:p>
            <a:pPr>
              <a:defRPr/>
            </a:pPr>
            <a:fld id="{ADFE9176-A7D5-41B7-B304-A6586C7A0206}" type="slidenum">
              <a:rPr lang="en-US"/>
              <a:pPr>
                <a:defRPr/>
              </a:pPr>
              <a:t>‹#›</a:t>
            </a:fld>
            <a:endParaRPr lang="en-US"/>
          </a:p>
        </p:txBody>
      </p:sp>
    </p:spTree>
    <p:extLst>
      <p:ext uri="{BB962C8B-B14F-4D97-AF65-F5344CB8AC3E}">
        <p14:creationId xmlns:p14="http://schemas.microsoft.com/office/powerpoint/2010/main" val="282469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32C5D-7615-364A-DE61-7B79F2022487}"/>
              </a:ext>
            </a:extLst>
          </p:cNvPr>
          <p:cNvSpPr>
            <a:spLocks noGrp="1"/>
          </p:cNvSpPr>
          <p:nvPr>
            <p:ph type="dt" sz="half" idx="10"/>
          </p:nvPr>
        </p:nvSpPr>
        <p:spPr/>
        <p:txBody>
          <a:bodyPr/>
          <a:lstStyle>
            <a:lvl1pPr>
              <a:defRPr/>
            </a:lvl1pPr>
          </a:lstStyle>
          <a:p>
            <a:pPr>
              <a:defRPr/>
            </a:pPr>
            <a:fld id="{728A2915-53B1-4A8A-B01E-46B41023CAB9}" type="datetimeFigureOut">
              <a:rPr lang="en-US"/>
              <a:pPr>
                <a:defRPr/>
              </a:pPr>
              <a:t>5/1/2024</a:t>
            </a:fld>
            <a:endParaRPr lang="en-US"/>
          </a:p>
        </p:txBody>
      </p:sp>
      <p:sp>
        <p:nvSpPr>
          <p:cNvPr id="5" name="Footer Placeholder 4">
            <a:extLst>
              <a:ext uri="{FF2B5EF4-FFF2-40B4-BE49-F238E27FC236}">
                <a16:creationId xmlns:a16="http://schemas.microsoft.com/office/drawing/2014/main" id="{E18E627D-460D-40CA-15D8-CAE8E4B81C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0EB936-1F80-316C-7B70-641C641FE626}"/>
              </a:ext>
            </a:extLst>
          </p:cNvPr>
          <p:cNvSpPr>
            <a:spLocks noGrp="1"/>
          </p:cNvSpPr>
          <p:nvPr>
            <p:ph type="sldNum" sz="quarter" idx="12"/>
          </p:nvPr>
        </p:nvSpPr>
        <p:spPr/>
        <p:txBody>
          <a:bodyPr/>
          <a:lstStyle>
            <a:lvl1pPr>
              <a:defRPr/>
            </a:lvl1pPr>
          </a:lstStyle>
          <a:p>
            <a:pPr>
              <a:defRPr/>
            </a:pPr>
            <a:fld id="{1E97E731-F5DA-43C9-A8F1-DC33B98F29C2}" type="slidenum">
              <a:rPr lang="en-US"/>
              <a:pPr>
                <a:defRPr/>
              </a:pPr>
              <a:t>‹#›</a:t>
            </a:fld>
            <a:endParaRPr lang="en-US"/>
          </a:p>
        </p:txBody>
      </p:sp>
    </p:spTree>
    <p:extLst>
      <p:ext uri="{BB962C8B-B14F-4D97-AF65-F5344CB8AC3E}">
        <p14:creationId xmlns:p14="http://schemas.microsoft.com/office/powerpoint/2010/main" val="366389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5" name="Google Shape;85;g2d152bd12e8_0_51"/>
          <p:cNvSpPr txBox="1">
            <a:spLocks noGrp="1"/>
          </p:cNvSpPr>
          <p:nvPr>
            <p:ph type="title"/>
          </p:nvPr>
        </p:nvSpPr>
        <p:spPr>
          <a:xfrm>
            <a:off x="623400" y="890050"/>
            <a:ext cx="17041200" cy="1145400"/>
          </a:xfrm>
          <a:prstGeom prst="rect">
            <a:avLst/>
          </a:prstGeom>
        </p:spPr>
        <p:txBody>
          <a:bodyPr spcFirstLastPara="1" lIns="91425" tIns="45700" rIns="91425" b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2d152bd12e8_0_51"/>
          <p:cNvSpPr txBox="1">
            <a:spLocks noGrp="1"/>
          </p:cNvSpPr>
          <p:nvPr>
            <p:ph type="body" idx="1"/>
          </p:nvPr>
        </p:nvSpPr>
        <p:spPr>
          <a:xfrm>
            <a:off x="623400" y="2304950"/>
            <a:ext cx="17041200" cy="6832800"/>
          </a:xfrm>
          <a:prstGeom prst="rect">
            <a:avLst/>
          </a:prstGeom>
        </p:spPr>
        <p:txBody>
          <a:bodyPr spcFirstLastPara="1" lIns="91425" tIns="45700" rIns="91425" bIns="4570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 name="Google Shape;87;g2d152bd12e8_0_51">
            <a:extLst>
              <a:ext uri="{FF2B5EF4-FFF2-40B4-BE49-F238E27FC236}">
                <a16:creationId xmlns:a16="http://schemas.microsoft.com/office/drawing/2014/main" id="{46F926B1-2345-B4DE-F07E-2312A6E730EE}"/>
              </a:ext>
            </a:extLst>
          </p:cNvPr>
          <p:cNvSpPr txBox="1">
            <a:spLocks noGrp="1"/>
          </p:cNvSpPr>
          <p:nvPr>
            <p:ph type="sldNum" idx="10"/>
          </p:nvPr>
        </p:nvSpPr>
        <p:spPr>
          <a:xfrm>
            <a:off x="16944975" y="9326563"/>
            <a:ext cx="1096963" cy="787400"/>
          </a:xfrm>
        </p:spPr>
        <p:txBody>
          <a:bodyPr spcFirstLastPara="1" wrap="square" lIns="91425" tIns="45700" rIns="91425" bIns="45700"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9E99E86A-FCB8-489B-8766-28200DDA97C9}" type="slidenum">
              <a:rPr lang="en-US"/>
              <a:pPr>
                <a:defRPr/>
              </a:pPr>
              <a:t>‹#›</a:t>
            </a:fld>
            <a:endParaRPr/>
          </a:p>
        </p:txBody>
      </p:sp>
    </p:spTree>
    <p:extLst>
      <p:ext uri="{BB962C8B-B14F-4D97-AF65-F5344CB8AC3E}">
        <p14:creationId xmlns:p14="http://schemas.microsoft.com/office/powerpoint/2010/main" val="59331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D0BC5-9968-92C7-4142-84495D8371ED}"/>
              </a:ext>
            </a:extLst>
          </p:cNvPr>
          <p:cNvSpPr>
            <a:spLocks noGrp="1"/>
          </p:cNvSpPr>
          <p:nvPr>
            <p:ph type="dt" sz="half" idx="10"/>
          </p:nvPr>
        </p:nvSpPr>
        <p:spPr/>
        <p:txBody>
          <a:bodyPr/>
          <a:lstStyle>
            <a:lvl1pPr>
              <a:defRPr/>
            </a:lvl1pPr>
          </a:lstStyle>
          <a:p>
            <a:pPr>
              <a:defRPr/>
            </a:pPr>
            <a:fld id="{69611977-664E-4014-BAAB-74FEE02BA59E}" type="datetimeFigureOut">
              <a:rPr lang="en-US"/>
              <a:pPr>
                <a:defRPr/>
              </a:pPr>
              <a:t>5/1/2024</a:t>
            </a:fld>
            <a:endParaRPr lang="en-US"/>
          </a:p>
        </p:txBody>
      </p:sp>
      <p:sp>
        <p:nvSpPr>
          <p:cNvPr id="5" name="Footer Placeholder 4">
            <a:extLst>
              <a:ext uri="{FF2B5EF4-FFF2-40B4-BE49-F238E27FC236}">
                <a16:creationId xmlns:a16="http://schemas.microsoft.com/office/drawing/2014/main" id="{EBC8DB91-D9C2-E53B-9072-70FD35FAEC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DDD129-86BC-3A15-7398-5A118136900A}"/>
              </a:ext>
            </a:extLst>
          </p:cNvPr>
          <p:cNvSpPr>
            <a:spLocks noGrp="1"/>
          </p:cNvSpPr>
          <p:nvPr>
            <p:ph type="sldNum" sz="quarter" idx="12"/>
          </p:nvPr>
        </p:nvSpPr>
        <p:spPr/>
        <p:txBody>
          <a:bodyPr/>
          <a:lstStyle>
            <a:lvl1pPr>
              <a:defRPr/>
            </a:lvl1pPr>
          </a:lstStyle>
          <a:p>
            <a:pPr>
              <a:defRPr/>
            </a:pPr>
            <a:fld id="{89B82F5E-926D-46E8-96B5-EDE2273F1A9A}" type="slidenum">
              <a:rPr lang="en-US"/>
              <a:pPr>
                <a:defRPr/>
              </a:pPr>
              <a:t>‹#›</a:t>
            </a:fld>
            <a:endParaRPr lang="en-US"/>
          </a:p>
        </p:txBody>
      </p:sp>
    </p:spTree>
    <p:extLst>
      <p:ext uri="{BB962C8B-B14F-4D97-AF65-F5344CB8AC3E}">
        <p14:creationId xmlns:p14="http://schemas.microsoft.com/office/powerpoint/2010/main" val="395132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C90C4-68FE-DA19-F30F-0121B7B4A722}"/>
              </a:ext>
            </a:extLst>
          </p:cNvPr>
          <p:cNvSpPr>
            <a:spLocks noGrp="1"/>
          </p:cNvSpPr>
          <p:nvPr>
            <p:ph type="dt" sz="half" idx="10"/>
          </p:nvPr>
        </p:nvSpPr>
        <p:spPr/>
        <p:txBody>
          <a:bodyPr/>
          <a:lstStyle>
            <a:lvl1pPr>
              <a:defRPr/>
            </a:lvl1pPr>
          </a:lstStyle>
          <a:p>
            <a:pPr>
              <a:defRPr/>
            </a:pPr>
            <a:fld id="{0F0A330A-8BBC-420D-BD89-7C4A8C536BCE}" type="datetimeFigureOut">
              <a:rPr lang="en-US"/>
              <a:pPr>
                <a:defRPr/>
              </a:pPr>
              <a:t>5/1/2024</a:t>
            </a:fld>
            <a:endParaRPr lang="en-US"/>
          </a:p>
        </p:txBody>
      </p:sp>
      <p:sp>
        <p:nvSpPr>
          <p:cNvPr id="5" name="Footer Placeholder 4">
            <a:extLst>
              <a:ext uri="{FF2B5EF4-FFF2-40B4-BE49-F238E27FC236}">
                <a16:creationId xmlns:a16="http://schemas.microsoft.com/office/drawing/2014/main" id="{2E23BA91-5302-D0E9-6231-EC8AD5D53D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37BF4C-59A8-55E7-239B-58F1561582C5}"/>
              </a:ext>
            </a:extLst>
          </p:cNvPr>
          <p:cNvSpPr>
            <a:spLocks noGrp="1"/>
          </p:cNvSpPr>
          <p:nvPr>
            <p:ph type="sldNum" sz="quarter" idx="12"/>
          </p:nvPr>
        </p:nvSpPr>
        <p:spPr/>
        <p:txBody>
          <a:bodyPr/>
          <a:lstStyle>
            <a:lvl1pPr>
              <a:defRPr/>
            </a:lvl1pPr>
          </a:lstStyle>
          <a:p>
            <a:pPr>
              <a:defRPr/>
            </a:pPr>
            <a:fld id="{4ECA1744-47B8-44E0-A43B-A24E155B0F8E}" type="slidenum">
              <a:rPr lang="en-US"/>
              <a:pPr>
                <a:defRPr/>
              </a:pPr>
              <a:t>‹#›</a:t>
            </a:fld>
            <a:endParaRPr lang="en-US"/>
          </a:p>
        </p:txBody>
      </p:sp>
    </p:spTree>
    <p:extLst>
      <p:ext uri="{BB962C8B-B14F-4D97-AF65-F5344CB8AC3E}">
        <p14:creationId xmlns:p14="http://schemas.microsoft.com/office/powerpoint/2010/main" val="11123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BAAC54-EAE2-FC13-D5DC-C4742CE27CDF}"/>
              </a:ext>
            </a:extLst>
          </p:cNvPr>
          <p:cNvSpPr>
            <a:spLocks noGrp="1"/>
          </p:cNvSpPr>
          <p:nvPr>
            <p:ph type="dt" sz="half" idx="10"/>
          </p:nvPr>
        </p:nvSpPr>
        <p:spPr/>
        <p:txBody>
          <a:bodyPr/>
          <a:lstStyle>
            <a:lvl1pPr>
              <a:defRPr/>
            </a:lvl1pPr>
          </a:lstStyle>
          <a:p>
            <a:pPr>
              <a:defRPr/>
            </a:pPr>
            <a:fld id="{2FB1043E-6C11-4268-B95C-C425C3ED3176}" type="datetimeFigureOut">
              <a:rPr lang="en-US"/>
              <a:pPr>
                <a:defRPr/>
              </a:pPr>
              <a:t>5/1/2024</a:t>
            </a:fld>
            <a:endParaRPr lang="en-US"/>
          </a:p>
        </p:txBody>
      </p:sp>
      <p:sp>
        <p:nvSpPr>
          <p:cNvPr id="6" name="Footer Placeholder 4">
            <a:extLst>
              <a:ext uri="{FF2B5EF4-FFF2-40B4-BE49-F238E27FC236}">
                <a16:creationId xmlns:a16="http://schemas.microsoft.com/office/drawing/2014/main" id="{FC3DCBF2-0EB9-A28F-9571-50498991F7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864C70-E9F7-2308-E9C9-FA1C154A18B8}"/>
              </a:ext>
            </a:extLst>
          </p:cNvPr>
          <p:cNvSpPr>
            <a:spLocks noGrp="1"/>
          </p:cNvSpPr>
          <p:nvPr>
            <p:ph type="sldNum" sz="quarter" idx="12"/>
          </p:nvPr>
        </p:nvSpPr>
        <p:spPr/>
        <p:txBody>
          <a:bodyPr/>
          <a:lstStyle>
            <a:lvl1pPr>
              <a:defRPr/>
            </a:lvl1pPr>
          </a:lstStyle>
          <a:p>
            <a:pPr>
              <a:defRPr/>
            </a:pPr>
            <a:fld id="{6B64F93E-93A4-4B78-8008-AC3A6D03AD91}" type="slidenum">
              <a:rPr lang="en-US"/>
              <a:pPr>
                <a:defRPr/>
              </a:pPr>
              <a:t>‹#›</a:t>
            </a:fld>
            <a:endParaRPr lang="en-US"/>
          </a:p>
        </p:txBody>
      </p:sp>
    </p:spTree>
    <p:extLst>
      <p:ext uri="{BB962C8B-B14F-4D97-AF65-F5344CB8AC3E}">
        <p14:creationId xmlns:p14="http://schemas.microsoft.com/office/powerpoint/2010/main" val="14648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1C83BF-AFCC-4277-D63A-0869F7CED252}"/>
              </a:ext>
            </a:extLst>
          </p:cNvPr>
          <p:cNvSpPr>
            <a:spLocks noGrp="1"/>
          </p:cNvSpPr>
          <p:nvPr>
            <p:ph type="dt" sz="half" idx="10"/>
          </p:nvPr>
        </p:nvSpPr>
        <p:spPr/>
        <p:txBody>
          <a:bodyPr/>
          <a:lstStyle>
            <a:lvl1pPr>
              <a:defRPr/>
            </a:lvl1pPr>
          </a:lstStyle>
          <a:p>
            <a:pPr>
              <a:defRPr/>
            </a:pPr>
            <a:fld id="{3A1A2C0C-4B8A-438E-8E13-DE98CE6FD1FE}" type="datetimeFigureOut">
              <a:rPr lang="en-US"/>
              <a:pPr>
                <a:defRPr/>
              </a:pPr>
              <a:t>5/1/2024</a:t>
            </a:fld>
            <a:endParaRPr lang="en-US"/>
          </a:p>
        </p:txBody>
      </p:sp>
      <p:sp>
        <p:nvSpPr>
          <p:cNvPr id="8" name="Footer Placeholder 4">
            <a:extLst>
              <a:ext uri="{FF2B5EF4-FFF2-40B4-BE49-F238E27FC236}">
                <a16:creationId xmlns:a16="http://schemas.microsoft.com/office/drawing/2014/main" id="{8C281F63-C0C0-5D1D-AFF4-A56C16BFCA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817C85-FA13-1190-F998-DDCBC64477C8}"/>
              </a:ext>
            </a:extLst>
          </p:cNvPr>
          <p:cNvSpPr>
            <a:spLocks noGrp="1"/>
          </p:cNvSpPr>
          <p:nvPr>
            <p:ph type="sldNum" sz="quarter" idx="12"/>
          </p:nvPr>
        </p:nvSpPr>
        <p:spPr/>
        <p:txBody>
          <a:bodyPr/>
          <a:lstStyle>
            <a:lvl1pPr>
              <a:defRPr/>
            </a:lvl1pPr>
          </a:lstStyle>
          <a:p>
            <a:pPr>
              <a:defRPr/>
            </a:pPr>
            <a:fld id="{EAE8342B-AD07-4A51-AA69-366BDE5700C4}" type="slidenum">
              <a:rPr lang="en-US"/>
              <a:pPr>
                <a:defRPr/>
              </a:pPr>
              <a:t>‹#›</a:t>
            </a:fld>
            <a:endParaRPr lang="en-US"/>
          </a:p>
        </p:txBody>
      </p:sp>
    </p:spTree>
    <p:extLst>
      <p:ext uri="{BB962C8B-B14F-4D97-AF65-F5344CB8AC3E}">
        <p14:creationId xmlns:p14="http://schemas.microsoft.com/office/powerpoint/2010/main" val="35480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A6D3283-5473-ECD0-CA26-273428DE36C9}"/>
              </a:ext>
            </a:extLst>
          </p:cNvPr>
          <p:cNvSpPr>
            <a:spLocks noGrp="1"/>
          </p:cNvSpPr>
          <p:nvPr>
            <p:ph type="dt" sz="half" idx="10"/>
          </p:nvPr>
        </p:nvSpPr>
        <p:spPr/>
        <p:txBody>
          <a:bodyPr/>
          <a:lstStyle>
            <a:lvl1pPr>
              <a:defRPr/>
            </a:lvl1pPr>
          </a:lstStyle>
          <a:p>
            <a:pPr>
              <a:defRPr/>
            </a:pPr>
            <a:fld id="{90151BD0-582D-44BB-8E96-7D7D87B5FC81}" type="datetimeFigureOut">
              <a:rPr lang="en-US"/>
              <a:pPr>
                <a:defRPr/>
              </a:pPr>
              <a:t>5/1/2024</a:t>
            </a:fld>
            <a:endParaRPr lang="en-US"/>
          </a:p>
        </p:txBody>
      </p:sp>
      <p:sp>
        <p:nvSpPr>
          <p:cNvPr id="4" name="Footer Placeholder 4">
            <a:extLst>
              <a:ext uri="{FF2B5EF4-FFF2-40B4-BE49-F238E27FC236}">
                <a16:creationId xmlns:a16="http://schemas.microsoft.com/office/drawing/2014/main" id="{F9BAD755-EF44-DD8D-C68A-F096CD6689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3D45F5-6DC0-52EB-AB36-41EB73475039}"/>
              </a:ext>
            </a:extLst>
          </p:cNvPr>
          <p:cNvSpPr>
            <a:spLocks noGrp="1"/>
          </p:cNvSpPr>
          <p:nvPr>
            <p:ph type="sldNum" sz="quarter" idx="12"/>
          </p:nvPr>
        </p:nvSpPr>
        <p:spPr/>
        <p:txBody>
          <a:bodyPr/>
          <a:lstStyle>
            <a:lvl1pPr>
              <a:defRPr/>
            </a:lvl1pPr>
          </a:lstStyle>
          <a:p>
            <a:pPr>
              <a:defRPr/>
            </a:pPr>
            <a:fld id="{29EEE71B-BBF2-4467-9F6A-465407BE3989}" type="slidenum">
              <a:rPr lang="en-US"/>
              <a:pPr>
                <a:defRPr/>
              </a:pPr>
              <a:t>‹#›</a:t>
            </a:fld>
            <a:endParaRPr lang="en-US"/>
          </a:p>
        </p:txBody>
      </p:sp>
    </p:spTree>
    <p:extLst>
      <p:ext uri="{BB962C8B-B14F-4D97-AF65-F5344CB8AC3E}">
        <p14:creationId xmlns:p14="http://schemas.microsoft.com/office/powerpoint/2010/main" val="241738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78866D-D428-80AF-C9D4-529031151DCE}"/>
              </a:ext>
            </a:extLst>
          </p:cNvPr>
          <p:cNvSpPr>
            <a:spLocks noGrp="1"/>
          </p:cNvSpPr>
          <p:nvPr>
            <p:ph type="dt" sz="half" idx="10"/>
          </p:nvPr>
        </p:nvSpPr>
        <p:spPr/>
        <p:txBody>
          <a:bodyPr/>
          <a:lstStyle>
            <a:lvl1pPr>
              <a:defRPr/>
            </a:lvl1pPr>
          </a:lstStyle>
          <a:p>
            <a:pPr>
              <a:defRPr/>
            </a:pPr>
            <a:fld id="{F1A8AA8C-124A-4997-B823-90A720562E43}" type="datetimeFigureOut">
              <a:rPr lang="en-US"/>
              <a:pPr>
                <a:defRPr/>
              </a:pPr>
              <a:t>5/1/2024</a:t>
            </a:fld>
            <a:endParaRPr lang="en-US"/>
          </a:p>
        </p:txBody>
      </p:sp>
      <p:sp>
        <p:nvSpPr>
          <p:cNvPr id="3" name="Footer Placeholder 4">
            <a:extLst>
              <a:ext uri="{FF2B5EF4-FFF2-40B4-BE49-F238E27FC236}">
                <a16:creationId xmlns:a16="http://schemas.microsoft.com/office/drawing/2014/main" id="{812272B3-034D-2714-AA6F-00E13041A23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821E9D-0025-B8CD-6DE9-D8E55A64D684}"/>
              </a:ext>
            </a:extLst>
          </p:cNvPr>
          <p:cNvSpPr>
            <a:spLocks noGrp="1"/>
          </p:cNvSpPr>
          <p:nvPr>
            <p:ph type="sldNum" sz="quarter" idx="12"/>
          </p:nvPr>
        </p:nvSpPr>
        <p:spPr/>
        <p:txBody>
          <a:bodyPr/>
          <a:lstStyle>
            <a:lvl1pPr>
              <a:defRPr/>
            </a:lvl1pPr>
          </a:lstStyle>
          <a:p>
            <a:pPr>
              <a:defRPr/>
            </a:pPr>
            <a:fld id="{AFF0A34B-7031-4AC8-AD2E-D82C7D81BD85}" type="slidenum">
              <a:rPr lang="en-US"/>
              <a:pPr>
                <a:defRPr/>
              </a:pPr>
              <a:t>‹#›</a:t>
            </a:fld>
            <a:endParaRPr lang="en-US"/>
          </a:p>
        </p:txBody>
      </p:sp>
    </p:spTree>
    <p:extLst>
      <p:ext uri="{BB962C8B-B14F-4D97-AF65-F5344CB8AC3E}">
        <p14:creationId xmlns:p14="http://schemas.microsoft.com/office/powerpoint/2010/main" val="38694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1D4CC2-FAFF-25BD-19D3-8BEB62E5A567}"/>
              </a:ext>
            </a:extLst>
          </p:cNvPr>
          <p:cNvSpPr>
            <a:spLocks noGrp="1"/>
          </p:cNvSpPr>
          <p:nvPr>
            <p:ph type="dt" sz="half" idx="10"/>
          </p:nvPr>
        </p:nvSpPr>
        <p:spPr/>
        <p:txBody>
          <a:bodyPr/>
          <a:lstStyle>
            <a:lvl1pPr>
              <a:defRPr/>
            </a:lvl1pPr>
          </a:lstStyle>
          <a:p>
            <a:pPr>
              <a:defRPr/>
            </a:pPr>
            <a:fld id="{C7942C30-D49B-47A3-9EBB-B6AB56B1A273}" type="datetimeFigureOut">
              <a:rPr lang="en-US"/>
              <a:pPr>
                <a:defRPr/>
              </a:pPr>
              <a:t>5/1/2024</a:t>
            </a:fld>
            <a:endParaRPr lang="en-US"/>
          </a:p>
        </p:txBody>
      </p:sp>
      <p:sp>
        <p:nvSpPr>
          <p:cNvPr id="6" name="Footer Placeholder 4">
            <a:extLst>
              <a:ext uri="{FF2B5EF4-FFF2-40B4-BE49-F238E27FC236}">
                <a16:creationId xmlns:a16="http://schemas.microsoft.com/office/drawing/2014/main" id="{13AF6907-C15D-509E-DEDC-9A0E2C9D5D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FD5FAF-7AED-09F1-A334-A3ED1FEA4850}"/>
              </a:ext>
            </a:extLst>
          </p:cNvPr>
          <p:cNvSpPr>
            <a:spLocks noGrp="1"/>
          </p:cNvSpPr>
          <p:nvPr>
            <p:ph type="sldNum" sz="quarter" idx="12"/>
          </p:nvPr>
        </p:nvSpPr>
        <p:spPr/>
        <p:txBody>
          <a:bodyPr/>
          <a:lstStyle>
            <a:lvl1pPr>
              <a:defRPr/>
            </a:lvl1pPr>
          </a:lstStyle>
          <a:p>
            <a:pPr>
              <a:defRPr/>
            </a:pPr>
            <a:fld id="{462B06A0-5092-4501-92D0-9B111FE2D8D9}" type="slidenum">
              <a:rPr lang="en-US"/>
              <a:pPr>
                <a:defRPr/>
              </a:pPr>
              <a:t>‹#›</a:t>
            </a:fld>
            <a:endParaRPr lang="en-US"/>
          </a:p>
        </p:txBody>
      </p:sp>
    </p:spTree>
    <p:extLst>
      <p:ext uri="{BB962C8B-B14F-4D97-AF65-F5344CB8AC3E}">
        <p14:creationId xmlns:p14="http://schemas.microsoft.com/office/powerpoint/2010/main" val="246997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9CB399-AC40-DF2E-3EEE-412A5B539EC1}"/>
              </a:ext>
            </a:extLst>
          </p:cNvPr>
          <p:cNvSpPr>
            <a:spLocks noGrp="1"/>
          </p:cNvSpPr>
          <p:nvPr>
            <p:ph type="dt" sz="half" idx="10"/>
          </p:nvPr>
        </p:nvSpPr>
        <p:spPr/>
        <p:txBody>
          <a:bodyPr/>
          <a:lstStyle>
            <a:lvl1pPr>
              <a:defRPr/>
            </a:lvl1pPr>
          </a:lstStyle>
          <a:p>
            <a:pPr>
              <a:defRPr/>
            </a:pPr>
            <a:fld id="{CB274AA6-8B99-43E1-9F4A-754121A9EA19}" type="datetimeFigureOut">
              <a:rPr lang="en-US"/>
              <a:pPr>
                <a:defRPr/>
              </a:pPr>
              <a:t>5/1/2024</a:t>
            </a:fld>
            <a:endParaRPr lang="en-US"/>
          </a:p>
        </p:txBody>
      </p:sp>
      <p:sp>
        <p:nvSpPr>
          <p:cNvPr id="6" name="Footer Placeholder 4">
            <a:extLst>
              <a:ext uri="{FF2B5EF4-FFF2-40B4-BE49-F238E27FC236}">
                <a16:creationId xmlns:a16="http://schemas.microsoft.com/office/drawing/2014/main" id="{1ED11833-B6C2-8849-0BE4-0337DABBB4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DAECDD-96DC-0941-87CF-E361D50FC4C6}"/>
              </a:ext>
            </a:extLst>
          </p:cNvPr>
          <p:cNvSpPr>
            <a:spLocks noGrp="1"/>
          </p:cNvSpPr>
          <p:nvPr>
            <p:ph type="sldNum" sz="quarter" idx="12"/>
          </p:nvPr>
        </p:nvSpPr>
        <p:spPr/>
        <p:txBody>
          <a:bodyPr/>
          <a:lstStyle>
            <a:lvl1pPr>
              <a:defRPr/>
            </a:lvl1pPr>
          </a:lstStyle>
          <a:p>
            <a:pPr>
              <a:defRPr/>
            </a:pPr>
            <a:fld id="{C63C5FA5-0C85-43DF-B79E-AFE398A552F6}" type="slidenum">
              <a:rPr lang="en-US"/>
              <a:pPr>
                <a:defRPr/>
              </a:pPr>
              <a:t>‹#›</a:t>
            </a:fld>
            <a:endParaRPr lang="en-US"/>
          </a:p>
        </p:txBody>
      </p:sp>
    </p:spTree>
    <p:extLst>
      <p:ext uri="{BB962C8B-B14F-4D97-AF65-F5344CB8AC3E}">
        <p14:creationId xmlns:p14="http://schemas.microsoft.com/office/powerpoint/2010/main" val="387740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BCADD8-0231-C249-1C04-E9670DD210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D0AD9C-AA1F-9634-637E-31BF7C6BCA6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146B18-77D6-9B79-0FFA-D12FA55334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F1B70CF-5092-4190-BDF9-2538D1F00309}" type="datetimeFigureOut">
              <a:rPr lang="en-US"/>
              <a:pPr>
                <a:defRPr/>
              </a:pPr>
              <a:t>5/1/2024</a:t>
            </a:fld>
            <a:endParaRPr lang="en-US"/>
          </a:p>
        </p:txBody>
      </p:sp>
      <p:sp>
        <p:nvSpPr>
          <p:cNvPr id="5" name="Footer Placeholder 4">
            <a:extLst>
              <a:ext uri="{FF2B5EF4-FFF2-40B4-BE49-F238E27FC236}">
                <a16:creationId xmlns:a16="http://schemas.microsoft.com/office/drawing/2014/main" id="{8A4AECEF-F621-AA84-4CE7-8F23F7CB506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BBC2D15-7FD5-E3EF-F3B9-76ED36B86CD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E7BFA64-09B0-43F1-ADA4-946656CF6B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sv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sv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svg"/><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sv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svg"/><Relationship Id="rId7" Type="http://schemas.openxmlformats.org/officeDocument/2006/relationships/diagramLayout" Target="../diagrams/layout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sv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9408" y="-176386"/>
            <a:ext cx="21014757" cy="13967865"/>
          </a:xfrm>
          <a:custGeom>
            <a:avLst/>
            <a:gdLst/>
            <a:ahLst/>
            <a:cxnLst/>
            <a:rect l="l" t="t" r="r" b="b"/>
            <a:pathLst>
              <a:path w="21014757" h="13967865">
                <a:moveTo>
                  <a:pt x="0" y="0"/>
                </a:moveTo>
                <a:lnTo>
                  <a:pt x="21014758" y="0"/>
                </a:lnTo>
                <a:lnTo>
                  <a:pt x="21014758" y="13967865"/>
                </a:lnTo>
                <a:lnTo>
                  <a:pt x="0" y="13967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572768" y="953478"/>
            <a:ext cx="12344044" cy="2954655"/>
          </a:xfrm>
          <a:prstGeom prst="rect">
            <a:avLst/>
          </a:prstGeom>
        </p:spPr>
        <p:txBody>
          <a:bodyPr wrap="square" lIns="0" tIns="0" rIns="0" bIns="0" rtlCol="0" anchor="t">
            <a:spAutoFit/>
          </a:bodyPr>
          <a:lstStyle/>
          <a:p>
            <a:r>
              <a:rPr lang="en-US" sz="9600" b="1">
                <a:latin typeface="Montserrat Heavy"/>
              </a:rPr>
              <a:t>INTERCULTURAL</a:t>
            </a:r>
          </a:p>
          <a:p>
            <a:r>
              <a:rPr lang="en-US" sz="9600" b="1">
                <a:latin typeface="Montserrat Heavy"/>
              </a:rPr>
              <a:t>ALLIANCE</a:t>
            </a:r>
          </a:p>
        </p:txBody>
      </p:sp>
      <p:sp>
        <p:nvSpPr>
          <p:cNvPr id="4" name="TextBox 4"/>
          <p:cNvSpPr txBox="1"/>
          <p:nvPr/>
        </p:nvSpPr>
        <p:spPr>
          <a:xfrm>
            <a:off x="4568101" y="4888435"/>
            <a:ext cx="12420905" cy="3109890"/>
          </a:xfrm>
          <a:prstGeom prst="rect">
            <a:avLst/>
          </a:prstGeom>
        </p:spPr>
        <p:txBody>
          <a:bodyPr wrap="square" lIns="0" tIns="0" rIns="0" bIns="0" rtlCol="0" anchor="t">
            <a:spAutoFit/>
          </a:bodyPr>
          <a:lstStyle/>
          <a:p>
            <a:pPr>
              <a:lnSpc>
                <a:spcPts val="8259"/>
              </a:lnSpc>
              <a:spcBef>
                <a:spcPct val="0"/>
              </a:spcBef>
            </a:pPr>
            <a:r>
              <a:rPr lang="en-US" sz="5400" b="1">
                <a:solidFill>
                  <a:srgbClr val="000000"/>
                </a:solidFill>
                <a:latin typeface="Calibri"/>
                <a:ea typeface="+mn-lt"/>
                <a:cs typeface="+mn-lt"/>
              </a:rPr>
              <a:t>Working to Advance Cultural Understanding and Responsiveness in Healthcare, Services, and Everyday Living.</a:t>
            </a:r>
            <a:endParaRPr lang="en-US" sz="5400">
              <a:latin typeface="Calibri"/>
            </a:endParaRPr>
          </a:p>
        </p:txBody>
      </p:sp>
    </p:spTree>
    <p:extLst>
      <p:ext uri="{BB962C8B-B14F-4D97-AF65-F5344CB8AC3E}">
        <p14:creationId xmlns:p14="http://schemas.microsoft.com/office/powerpoint/2010/main" val="157000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Google Shape;156;g2d152bd12e8_0_106">
            <a:extLst>
              <a:ext uri="{FF2B5EF4-FFF2-40B4-BE49-F238E27FC236}">
                <a16:creationId xmlns:a16="http://schemas.microsoft.com/office/drawing/2014/main" id="{A256B689-2E23-63DD-E2F7-93EB4DD0BB0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50" y="-245163"/>
            <a:ext cx="18564225" cy="1052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973AD15-BCC2-0175-75DF-67BD8E65D2A6}"/>
              </a:ext>
            </a:extLst>
          </p:cNvPr>
          <p:cNvSpPr/>
          <p:nvPr/>
        </p:nvSpPr>
        <p:spPr>
          <a:xfrm>
            <a:off x="10260372" y="5240063"/>
            <a:ext cx="1263945" cy="542925"/>
          </a:xfrm>
          <a:prstGeom prst="rect">
            <a:avLst/>
          </a:prstGeom>
          <a:solidFill>
            <a:srgbClr val="5E90B3"/>
          </a:solidFill>
          <a:ln>
            <a:solidFill>
              <a:srgbClr val="5E90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32BB22-760F-CD77-1292-3A851B8CEC98}"/>
              </a:ext>
            </a:extLst>
          </p:cNvPr>
          <p:cNvSpPr txBox="1"/>
          <p:nvPr/>
        </p:nvSpPr>
        <p:spPr>
          <a:xfrm>
            <a:off x="10390696" y="5239077"/>
            <a:ext cx="13403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0260B"/>
                </a:solidFill>
                <a:latin typeface="Aptos"/>
                <a:ea typeface="Calibri"/>
                <a:cs typeface="Calibri"/>
              </a:rPr>
              <a:t>Our older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61;g2d152bd12e8_0_157">
            <a:extLst>
              <a:ext uri="{FF2B5EF4-FFF2-40B4-BE49-F238E27FC236}">
                <a16:creationId xmlns:a16="http://schemas.microsoft.com/office/drawing/2014/main" id="{AE65F058-A79C-EF95-5087-5520E2D7B0A7}"/>
              </a:ext>
            </a:extLst>
          </p:cNvPr>
          <p:cNvSpPr>
            <a:spLocks noGrp="1" noChangeArrowheads="1"/>
          </p:cNvSpPr>
          <p:nvPr>
            <p:ph type="title"/>
          </p:nvPr>
        </p:nvSpPr>
        <p:spPr>
          <a:xfrm>
            <a:off x="1246188" y="1779588"/>
            <a:ext cx="34083625" cy="2290762"/>
          </a:xfrm>
        </p:spPr>
        <p:txBody>
          <a:bodyPr/>
          <a:lstStyle/>
          <a:p>
            <a:pPr>
              <a:spcBef>
                <a:spcPct val="0"/>
              </a:spcBef>
              <a:spcAft>
                <a:spcPct val="0"/>
              </a:spcAft>
            </a:pPr>
            <a:endParaRPr lang="en-US" altLang="en-US"/>
          </a:p>
        </p:txBody>
      </p:sp>
      <p:sp>
        <p:nvSpPr>
          <p:cNvPr id="19459" name="Google Shape;162;g2d152bd12e8_0_157">
            <a:extLst>
              <a:ext uri="{FF2B5EF4-FFF2-40B4-BE49-F238E27FC236}">
                <a16:creationId xmlns:a16="http://schemas.microsoft.com/office/drawing/2014/main" id="{ADBC9615-A065-C224-B0AE-72C702E497F0}"/>
              </a:ext>
            </a:extLst>
          </p:cNvPr>
          <p:cNvSpPr>
            <a:spLocks noGrp="1" noChangeArrowheads="1"/>
          </p:cNvSpPr>
          <p:nvPr>
            <p:ph type="body" idx="1"/>
          </p:nvPr>
        </p:nvSpPr>
        <p:spPr>
          <a:xfrm>
            <a:off x="1246188" y="4610100"/>
            <a:ext cx="34083625" cy="13665200"/>
          </a:xfrm>
        </p:spPr>
        <p:txBody>
          <a:bodyPr/>
          <a:lstStyle/>
          <a:p>
            <a:pPr marL="0" indent="0">
              <a:spcBef>
                <a:spcPts val="638"/>
              </a:spcBef>
              <a:spcAft>
                <a:spcPct val="0"/>
              </a:spcAft>
              <a:buFont typeface="Arial" panose="020B0604020202020204" pitchFamily="34" charset="0"/>
              <a:buNone/>
            </a:pPr>
            <a:endParaRPr lang="en-US" altLang="en-US"/>
          </a:p>
        </p:txBody>
      </p:sp>
      <p:pic>
        <p:nvPicPr>
          <p:cNvPr id="19460" name="Google Shape;163;g2d152bd12e8_0_157">
            <a:extLst>
              <a:ext uri="{FF2B5EF4-FFF2-40B4-BE49-F238E27FC236}">
                <a16:creationId xmlns:a16="http://schemas.microsoft.com/office/drawing/2014/main" id="{31967AAE-E63E-48B7-222F-B64A15600F3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0"/>
            <a:ext cx="18335625" cy="1057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68;g2d152bd12e8_0_208">
            <a:extLst>
              <a:ext uri="{FF2B5EF4-FFF2-40B4-BE49-F238E27FC236}">
                <a16:creationId xmlns:a16="http://schemas.microsoft.com/office/drawing/2014/main" id="{15D2C054-D098-2D68-0996-97FF7443612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57150"/>
            <a:ext cx="18761075" cy="10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87"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40429" y="1396992"/>
            <a:ext cx="15127796" cy="891783"/>
          </a:xfrm>
          <a:prstGeom prst="rect">
            <a:avLst/>
          </a:prstGeom>
        </p:spPr>
        <p:txBody>
          <a:bodyPr wrap="square" lIns="0" tIns="0" rIns="0" bIns="0" rtlCol="0" anchor="t">
            <a:spAutoFit/>
          </a:bodyPr>
          <a:lstStyle/>
          <a:p>
            <a:pPr>
              <a:lnSpc>
                <a:spcPts val="6859"/>
              </a:lnSpc>
            </a:pPr>
            <a:r>
              <a:rPr lang="en-US" sz="6600" b="1">
                <a:solidFill>
                  <a:srgbClr val="000000"/>
                </a:solidFill>
                <a:latin typeface="Montserrat Heavy"/>
                <a:ea typeface="+mn-lt"/>
                <a:cs typeface="+mn-lt"/>
              </a:rPr>
              <a:t>STRATEGIES AND RESOURCES </a:t>
            </a:r>
            <a:endParaRPr lang="en-US" sz="6600" b="1">
              <a:latin typeface="Montserrat Heavy"/>
            </a:endParaRPr>
          </a:p>
        </p:txBody>
      </p:sp>
      <p:sp>
        <p:nvSpPr>
          <p:cNvPr id="6" name="TextBox 5">
            <a:extLst>
              <a:ext uri="{FF2B5EF4-FFF2-40B4-BE49-F238E27FC236}">
                <a16:creationId xmlns:a16="http://schemas.microsoft.com/office/drawing/2014/main" id="{AE779AD5-4321-3260-247F-D3CCE460895A}"/>
              </a:ext>
            </a:extLst>
          </p:cNvPr>
          <p:cNvSpPr txBox="1"/>
          <p:nvPr/>
        </p:nvSpPr>
        <p:spPr>
          <a:xfrm>
            <a:off x="2637267" y="2788692"/>
            <a:ext cx="1286199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500">
                <a:ea typeface="+mn-lt"/>
                <a:cs typeface="+mn-lt"/>
              </a:rPr>
              <a:t>Build relationships with people and organizations in diverse communities.</a:t>
            </a:r>
          </a:p>
          <a:p>
            <a:pPr marL="571500" indent="-571500">
              <a:buFont typeface="Arial"/>
              <a:buChar char="•"/>
            </a:pPr>
            <a:r>
              <a:rPr lang="en-US" sz="3500">
                <a:ea typeface="+mn-lt"/>
                <a:cs typeface="+mn-lt"/>
              </a:rPr>
              <a:t>Explore and create equitable partnerships that recognize and value the Community Organizations bring.</a:t>
            </a:r>
          </a:p>
          <a:p>
            <a:pPr marL="571500" indent="-571500">
              <a:buFont typeface="Arial"/>
              <a:buChar char="•"/>
            </a:pPr>
            <a:r>
              <a:rPr lang="en-US" sz="3500">
                <a:ea typeface="+mn-lt"/>
                <a:cs typeface="+mn-lt"/>
              </a:rPr>
              <a:t>Build strong cultural awareness and responsiveness in your organization.</a:t>
            </a:r>
          </a:p>
          <a:p>
            <a:pPr marL="571500" indent="-571500">
              <a:buFont typeface="Arial"/>
              <a:buChar char="•"/>
            </a:pPr>
            <a:r>
              <a:rPr lang="en-US" sz="3500">
                <a:ea typeface="+mn-lt"/>
                <a:cs typeface="+mn-lt"/>
              </a:rPr>
              <a:t>Strive to create an environment where people from diverse groups feel welcome and truly included, whether workers or people engaged with services.</a:t>
            </a:r>
          </a:p>
          <a:p>
            <a:pPr marL="571500" indent="-571500">
              <a:buFont typeface="Arial"/>
              <a:buChar char="•"/>
            </a:pPr>
            <a:r>
              <a:rPr lang="en-US" sz="3500">
                <a:ea typeface="+mn-lt"/>
                <a:cs typeface="+mn-lt"/>
              </a:rPr>
              <a:t>Learn from local community organizations and business organization supporting the integration of immigrant workers into the workforce.</a:t>
            </a:r>
            <a:endParaRPr lang="en-US" sz="3500">
              <a:cs typeface="Calibri"/>
            </a:endParaRPr>
          </a:p>
        </p:txBody>
      </p:sp>
    </p:spTree>
    <p:extLst>
      <p:ext uri="{BB962C8B-B14F-4D97-AF65-F5344CB8AC3E}">
        <p14:creationId xmlns:p14="http://schemas.microsoft.com/office/powerpoint/2010/main" val="380381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87"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40429" y="1454142"/>
            <a:ext cx="15127796" cy="884858"/>
          </a:xfrm>
          <a:prstGeom prst="rect">
            <a:avLst/>
          </a:prstGeom>
        </p:spPr>
        <p:txBody>
          <a:bodyPr wrap="square" lIns="0" tIns="0" rIns="0" bIns="0" rtlCol="0" anchor="t">
            <a:spAutoFit/>
          </a:bodyPr>
          <a:lstStyle/>
          <a:p>
            <a:pPr>
              <a:lnSpc>
                <a:spcPts val="6859"/>
              </a:lnSpc>
            </a:pPr>
            <a:r>
              <a:rPr lang="en-US" sz="6600" b="1">
                <a:latin typeface="Montserrat Heavy"/>
              </a:rPr>
              <a:t>LET'S HEAR FROM YOU!</a:t>
            </a:r>
          </a:p>
        </p:txBody>
      </p:sp>
      <p:sp>
        <p:nvSpPr>
          <p:cNvPr id="6" name="TextBox 5">
            <a:extLst>
              <a:ext uri="{FF2B5EF4-FFF2-40B4-BE49-F238E27FC236}">
                <a16:creationId xmlns:a16="http://schemas.microsoft.com/office/drawing/2014/main" id="{AE779AD5-4321-3260-247F-D3CCE460895A}"/>
              </a:ext>
            </a:extLst>
          </p:cNvPr>
          <p:cNvSpPr txBox="1"/>
          <p:nvPr/>
        </p:nvSpPr>
        <p:spPr>
          <a:xfrm>
            <a:off x="2637267" y="2574379"/>
            <a:ext cx="1300486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0"/>
              </a:spcBef>
              <a:spcAft>
                <a:spcPct val="0"/>
              </a:spcAft>
              <a:buFont typeface="Arial"/>
              <a:buChar char="•"/>
            </a:pPr>
            <a:r>
              <a:rPr lang="en-US" sz="5400">
                <a:ea typeface="+mn-lt"/>
                <a:cs typeface="+mn-lt"/>
              </a:rPr>
              <a:t>Please talk with 3-4 people sitting near you for the next 5-7 minutes about what you have seen that has worked or resources you look to. What other ideas that we might explore?</a:t>
            </a:r>
          </a:p>
          <a:p>
            <a:pPr marL="285750" indent="-285750">
              <a:spcBef>
                <a:spcPct val="0"/>
              </a:spcBef>
              <a:spcAft>
                <a:spcPct val="0"/>
              </a:spcAft>
              <a:buFont typeface="Arial"/>
              <a:buChar char="•"/>
            </a:pPr>
            <a:r>
              <a:rPr lang="en-US" sz="5400">
                <a:ea typeface="+mn-lt"/>
                <a:cs typeface="+mn-lt"/>
              </a:rPr>
              <a:t>Then we’ll ask you to share the highlights of your conversations and we’ll build our knowledge together.</a:t>
            </a:r>
            <a:endParaRPr lang="en-US" sz="5400"/>
          </a:p>
        </p:txBody>
      </p:sp>
    </p:spTree>
    <p:extLst>
      <p:ext uri="{BB962C8B-B14F-4D97-AF65-F5344CB8AC3E}">
        <p14:creationId xmlns:p14="http://schemas.microsoft.com/office/powerpoint/2010/main" val="293905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63503"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707748" y="2461327"/>
            <a:ext cx="11392829" cy="1226414"/>
            <a:chOff x="0" y="-66675"/>
            <a:chExt cx="2789855" cy="336455"/>
          </a:xfrm>
        </p:grpSpPr>
        <p:sp>
          <p:nvSpPr>
            <p:cNvPr id="5" name="Freeform 5"/>
            <p:cNvSpPr/>
            <p:nvPr/>
          </p:nvSpPr>
          <p:spPr>
            <a:xfrm>
              <a:off x="0" y="0"/>
              <a:ext cx="2789855" cy="202847"/>
            </a:xfrm>
            <a:custGeom>
              <a:avLst/>
              <a:gdLst/>
              <a:ahLst/>
              <a:cxnLst/>
              <a:rect l="l" t="t" r="r" b="b"/>
              <a:pathLst>
                <a:path w="2789855" h="202847">
                  <a:moveTo>
                    <a:pt x="0" y="0"/>
                  </a:moveTo>
                  <a:lnTo>
                    <a:pt x="2789855" y="0"/>
                  </a:lnTo>
                  <a:lnTo>
                    <a:pt x="2789855" y="202847"/>
                  </a:lnTo>
                  <a:lnTo>
                    <a:pt x="0" y="202847"/>
                  </a:lnTo>
                  <a:close/>
                </a:path>
              </a:pathLst>
            </a:custGeom>
            <a:solidFill>
              <a:srgbClr val="F26D27"/>
            </a:solidFill>
          </p:spPr>
        </p:sp>
        <p:sp>
          <p:nvSpPr>
            <p:cNvPr id="6" name="TextBox 6"/>
            <p:cNvSpPr txBox="1"/>
            <p:nvPr/>
          </p:nvSpPr>
          <p:spPr>
            <a:xfrm>
              <a:off x="0" y="-66675"/>
              <a:ext cx="2762801" cy="336455"/>
            </a:xfrm>
            <a:prstGeom prst="rect">
              <a:avLst/>
            </a:prstGeom>
          </p:spPr>
          <p:txBody>
            <a:bodyPr lIns="50800" tIns="50800" rIns="50800" bIns="50800" rtlCol="0" anchor="ctr"/>
            <a:lstStyle/>
            <a:p>
              <a:pPr>
                <a:lnSpc>
                  <a:spcPts val="4339"/>
                </a:lnSpc>
              </a:pPr>
              <a:r>
                <a:rPr lang="en-US" sz="3600">
                  <a:solidFill>
                    <a:srgbClr val="FFFFFF"/>
                  </a:solidFill>
                  <a:latin typeface="Montserrat Ultra-Bold"/>
                </a:rPr>
                <a:t>   IMMIGRANT RESOURCE CENTER OF MAINE</a:t>
              </a:r>
            </a:p>
          </p:txBody>
        </p:sp>
      </p:grpSp>
      <p:sp>
        <p:nvSpPr>
          <p:cNvPr id="7" name="TextBox 7"/>
          <p:cNvSpPr txBox="1"/>
          <p:nvPr/>
        </p:nvSpPr>
        <p:spPr>
          <a:xfrm>
            <a:off x="2663384" y="1235758"/>
            <a:ext cx="14617843" cy="884858"/>
          </a:xfrm>
          <a:prstGeom prst="rect">
            <a:avLst/>
          </a:prstGeom>
        </p:spPr>
        <p:txBody>
          <a:bodyPr lIns="0" tIns="0" rIns="0" bIns="0" rtlCol="0" anchor="t">
            <a:spAutoFit/>
          </a:bodyPr>
          <a:lstStyle/>
          <a:p>
            <a:pPr>
              <a:lnSpc>
                <a:spcPts val="6859"/>
              </a:lnSpc>
            </a:pPr>
            <a:r>
              <a:rPr lang="en-US" sz="6600">
                <a:solidFill>
                  <a:srgbClr val="000000"/>
                </a:solidFill>
                <a:latin typeface="Montserrat Heavy"/>
              </a:rPr>
              <a:t>CONTACT US</a:t>
            </a:r>
            <a:endParaRPr lang="en-US" sz="6600">
              <a:latin typeface="Montserrat Heavy"/>
            </a:endParaRPr>
          </a:p>
        </p:txBody>
      </p:sp>
      <p:sp>
        <p:nvSpPr>
          <p:cNvPr id="8" name="TextBox 8"/>
          <p:cNvSpPr txBox="1"/>
          <p:nvPr/>
        </p:nvSpPr>
        <p:spPr>
          <a:xfrm>
            <a:off x="2706247" y="3683913"/>
            <a:ext cx="13358688" cy="615553"/>
          </a:xfrm>
          <a:prstGeom prst="rect">
            <a:avLst/>
          </a:prstGeom>
        </p:spPr>
        <p:txBody>
          <a:bodyPr wrap="square" lIns="0" tIns="0" rIns="0" bIns="0" rtlCol="0" anchor="t">
            <a:spAutoFit/>
          </a:bodyPr>
          <a:lstStyle/>
          <a:p>
            <a:r>
              <a:rPr lang="en-US" sz="4000">
                <a:solidFill>
                  <a:srgbClr val="000000"/>
                </a:solidFill>
                <a:latin typeface="Calibri"/>
                <a:ea typeface="+mn-lt"/>
                <a:cs typeface="Arial"/>
              </a:rPr>
              <a:t>Fatuma</a:t>
            </a:r>
            <a:r>
              <a:rPr lang="en-US" sz="4000">
                <a:latin typeface="Calibri"/>
                <a:ea typeface="+mn-lt"/>
                <a:cs typeface="Arial"/>
              </a:rPr>
              <a:t> Hussein, fhussein@ircofmaine.org</a:t>
            </a:r>
            <a:endParaRPr lang="en-US" sz="4000">
              <a:latin typeface="Calibri"/>
              <a:cs typeface="Arial"/>
            </a:endParaRPr>
          </a:p>
        </p:txBody>
      </p:sp>
      <p:grpSp>
        <p:nvGrpSpPr>
          <p:cNvPr id="10" name="Group 4">
            <a:extLst>
              <a:ext uri="{FF2B5EF4-FFF2-40B4-BE49-F238E27FC236}">
                <a16:creationId xmlns:a16="http://schemas.microsoft.com/office/drawing/2014/main" id="{2DF1EE57-3123-0BDF-346F-5DA43BC47216}"/>
              </a:ext>
            </a:extLst>
          </p:cNvPr>
          <p:cNvGrpSpPr/>
          <p:nvPr/>
        </p:nvGrpSpPr>
        <p:grpSpPr>
          <a:xfrm>
            <a:off x="2664886" y="4518727"/>
            <a:ext cx="11435691" cy="1226414"/>
            <a:chOff x="0" y="-66675"/>
            <a:chExt cx="2789855" cy="336455"/>
          </a:xfrm>
        </p:grpSpPr>
        <p:sp>
          <p:nvSpPr>
            <p:cNvPr id="11" name="Freeform 5">
              <a:extLst>
                <a:ext uri="{FF2B5EF4-FFF2-40B4-BE49-F238E27FC236}">
                  <a16:creationId xmlns:a16="http://schemas.microsoft.com/office/drawing/2014/main" id="{398AC4FE-B619-D889-5689-7D64C55BB770}"/>
                </a:ext>
              </a:extLst>
            </p:cNvPr>
            <p:cNvSpPr/>
            <p:nvPr/>
          </p:nvSpPr>
          <p:spPr>
            <a:xfrm>
              <a:off x="0" y="0"/>
              <a:ext cx="2789855" cy="202847"/>
            </a:xfrm>
            <a:custGeom>
              <a:avLst/>
              <a:gdLst/>
              <a:ahLst/>
              <a:cxnLst/>
              <a:rect l="l" t="t" r="r" b="b"/>
              <a:pathLst>
                <a:path w="2789855" h="202847">
                  <a:moveTo>
                    <a:pt x="0" y="0"/>
                  </a:moveTo>
                  <a:lnTo>
                    <a:pt x="2789855" y="0"/>
                  </a:lnTo>
                  <a:lnTo>
                    <a:pt x="2789855" y="202847"/>
                  </a:lnTo>
                  <a:lnTo>
                    <a:pt x="0" y="202847"/>
                  </a:lnTo>
                  <a:close/>
                </a:path>
              </a:pathLst>
            </a:custGeom>
            <a:solidFill>
              <a:srgbClr val="F26D27"/>
            </a:solidFill>
          </p:spPr>
        </p:sp>
        <p:sp>
          <p:nvSpPr>
            <p:cNvPr id="12" name="TextBox 6">
              <a:extLst>
                <a:ext uri="{FF2B5EF4-FFF2-40B4-BE49-F238E27FC236}">
                  <a16:creationId xmlns:a16="http://schemas.microsoft.com/office/drawing/2014/main" id="{65CDA796-5873-82E8-149C-9D43A40AA50B}"/>
                </a:ext>
              </a:extLst>
            </p:cNvPr>
            <p:cNvSpPr txBox="1"/>
            <p:nvPr/>
          </p:nvSpPr>
          <p:spPr>
            <a:xfrm>
              <a:off x="0" y="-66675"/>
              <a:ext cx="2762801" cy="336455"/>
            </a:xfrm>
            <a:prstGeom prst="rect">
              <a:avLst/>
            </a:prstGeom>
          </p:spPr>
          <p:txBody>
            <a:bodyPr lIns="50800" tIns="50800" rIns="50800" bIns="50800" rtlCol="0" anchor="ctr"/>
            <a:lstStyle/>
            <a:p>
              <a:pPr>
                <a:lnSpc>
                  <a:spcPts val="4339"/>
                </a:lnSpc>
              </a:pPr>
              <a:r>
                <a:rPr lang="en-US" sz="3600">
                  <a:solidFill>
                    <a:srgbClr val="FFFFFF"/>
                  </a:solidFill>
                  <a:latin typeface="Montserrat Ultra-Bold"/>
                </a:rPr>
                <a:t>   </a:t>
              </a:r>
              <a:r>
                <a:rPr lang="en-US" sz="3600">
                  <a:solidFill>
                    <a:srgbClr val="FFFFFF"/>
                  </a:solidFill>
                  <a:latin typeface="Montserrat Ultra-Bold"/>
                  <a:ea typeface="+mn-lt"/>
                  <a:cs typeface="+mn-lt"/>
                </a:rPr>
                <a:t>NEW MAINER'S PUBLIC HEALTH INITIATIVE</a:t>
              </a:r>
              <a:endParaRPr lang="en-US" sz="3600">
                <a:solidFill>
                  <a:srgbClr val="FFFFFF"/>
                </a:solidFill>
                <a:latin typeface="Montserrat Ultra-Bold"/>
              </a:endParaRPr>
            </a:p>
          </p:txBody>
        </p:sp>
      </p:grpSp>
      <p:sp>
        <p:nvSpPr>
          <p:cNvPr id="13" name="TextBox 8">
            <a:extLst>
              <a:ext uri="{FF2B5EF4-FFF2-40B4-BE49-F238E27FC236}">
                <a16:creationId xmlns:a16="http://schemas.microsoft.com/office/drawing/2014/main" id="{52DD55A7-F756-B345-B4EF-6A41759CBD0D}"/>
              </a:ext>
            </a:extLst>
          </p:cNvPr>
          <p:cNvSpPr txBox="1"/>
          <p:nvPr/>
        </p:nvSpPr>
        <p:spPr>
          <a:xfrm>
            <a:off x="2706246" y="5741313"/>
            <a:ext cx="13315825" cy="615553"/>
          </a:xfrm>
          <a:prstGeom prst="rect">
            <a:avLst/>
          </a:prstGeom>
        </p:spPr>
        <p:txBody>
          <a:bodyPr wrap="square" lIns="0" tIns="0" rIns="0" bIns="0" rtlCol="0" anchor="t">
            <a:spAutoFit/>
          </a:bodyPr>
          <a:lstStyle/>
          <a:p>
            <a:r>
              <a:rPr lang="en-US" sz="4000">
                <a:solidFill>
                  <a:srgbClr val="000000"/>
                </a:solidFill>
                <a:ea typeface="+mn-lt"/>
                <a:cs typeface="+mn-lt"/>
              </a:rPr>
              <a:t>Hibo Omer</a:t>
            </a:r>
            <a:r>
              <a:rPr lang="en-US" sz="4000">
                <a:ea typeface="+mn-lt"/>
                <a:cs typeface="+mn-lt"/>
              </a:rPr>
              <a:t>, homer@nmphi.org</a:t>
            </a:r>
          </a:p>
        </p:txBody>
      </p:sp>
      <p:grpSp>
        <p:nvGrpSpPr>
          <p:cNvPr id="14" name="Group 4">
            <a:extLst>
              <a:ext uri="{FF2B5EF4-FFF2-40B4-BE49-F238E27FC236}">
                <a16:creationId xmlns:a16="http://schemas.microsoft.com/office/drawing/2014/main" id="{14FB818D-4C14-A317-6E61-EE4BE4FF9679}"/>
              </a:ext>
            </a:extLst>
          </p:cNvPr>
          <p:cNvGrpSpPr/>
          <p:nvPr/>
        </p:nvGrpSpPr>
        <p:grpSpPr>
          <a:xfrm>
            <a:off x="2693461" y="6376103"/>
            <a:ext cx="11407117" cy="1340713"/>
            <a:chOff x="0" y="-66675"/>
            <a:chExt cx="2789855" cy="336455"/>
          </a:xfrm>
        </p:grpSpPr>
        <p:sp>
          <p:nvSpPr>
            <p:cNvPr id="15" name="Freeform 5">
              <a:extLst>
                <a:ext uri="{FF2B5EF4-FFF2-40B4-BE49-F238E27FC236}">
                  <a16:creationId xmlns:a16="http://schemas.microsoft.com/office/drawing/2014/main" id="{663F879D-7DB6-85F5-315F-7C789C67B063}"/>
                </a:ext>
              </a:extLst>
            </p:cNvPr>
            <p:cNvSpPr/>
            <p:nvPr/>
          </p:nvSpPr>
          <p:spPr>
            <a:xfrm>
              <a:off x="0" y="0"/>
              <a:ext cx="2789855" cy="202847"/>
            </a:xfrm>
            <a:custGeom>
              <a:avLst/>
              <a:gdLst/>
              <a:ahLst/>
              <a:cxnLst/>
              <a:rect l="l" t="t" r="r" b="b"/>
              <a:pathLst>
                <a:path w="2789855" h="202847">
                  <a:moveTo>
                    <a:pt x="0" y="0"/>
                  </a:moveTo>
                  <a:lnTo>
                    <a:pt x="2789855" y="0"/>
                  </a:lnTo>
                  <a:lnTo>
                    <a:pt x="2789855" y="202847"/>
                  </a:lnTo>
                  <a:lnTo>
                    <a:pt x="0" y="202847"/>
                  </a:lnTo>
                  <a:close/>
                </a:path>
              </a:pathLst>
            </a:custGeom>
            <a:solidFill>
              <a:srgbClr val="F26D27"/>
            </a:solidFill>
          </p:spPr>
        </p:sp>
        <p:sp>
          <p:nvSpPr>
            <p:cNvPr id="16" name="TextBox 6">
              <a:extLst>
                <a:ext uri="{FF2B5EF4-FFF2-40B4-BE49-F238E27FC236}">
                  <a16:creationId xmlns:a16="http://schemas.microsoft.com/office/drawing/2014/main" id="{025CDB1A-2516-E43F-EA3F-0C9E0809A3BD}"/>
                </a:ext>
              </a:extLst>
            </p:cNvPr>
            <p:cNvSpPr txBox="1"/>
            <p:nvPr/>
          </p:nvSpPr>
          <p:spPr>
            <a:xfrm>
              <a:off x="0" y="-66675"/>
              <a:ext cx="2762801" cy="336455"/>
            </a:xfrm>
            <a:prstGeom prst="rect">
              <a:avLst/>
            </a:prstGeom>
          </p:spPr>
          <p:txBody>
            <a:bodyPr lIns="50800" tIns="50800" rIns="50800" bIns="50800" rtlCol="0" anchor="ctr"/>
            <a:lstStyle/>
            <a:p>
              <a:pPr>
                <a:lnSpc>
                  <a:spcPts val="4339"/>
                </a:lnSpc>
              </a:pPr>
              <a:r>
                <a:rPr lang="en-US" sz="3600">
                  <a:solidFill>
                    <a:srgbClr val="FFFFFF"/>
                  </a:solidFill>
                  <a:latin typeface="Montserrat Ultra-Bold"/>
                </a:rPr>
                <a:t>   </a:t>
              </a:r>
              <a:r>
                <a:rPr lang="en-US" sz="3600">
                  <a:solidFill>
                    <a:srgbClr val="FFFFFF"/>
                  </a:solidFill>
                  <a:latin typeface="Montserrat Ultra-Bold"/>
                  <a:ea typeface="+mn-lt"/>
                  <a:cs typeface="+mn-lt"/>
                </a:rPr>
                <a:t>MAINE COUNCIL ON AGING</a:t>
              </a:r>
              <a:endParaRPr lang="en-US" sz="3600">
                <a:solidFill>
                  <a:srgbClr val="FFFFFF"/>
                </a:solidFill>
                <a:latin typeface="Montserrat Ultra-Bold"/>
              </a:endParaRPr>
            </a:p>
          </p:txBody>
        </p:sp>
      </p:grpSp>
      <p:sp>
        <p:nvSpPr>
          <p:cNvPr id="17" name="TextBox 8">
            <a:extLst>
              <a:ext uri="{FF2B5EF4-FFF2-40B4-BE49-F238E27FC236}">
                <a16:creationId xmlns:a16="http://schemas.microsoft.com/office/drawing/2014/main" id="{C9201CEE-EC1F-DC20-D445-BC85997F580A}"/>
              </a:ext>
            </a:extLst>
          </p:cNvPr>
          <p:cNvSpPr txBox="1"/>
          <p:nvPr/>
        </p:nvSpPr>
        <p:spPr>
          <a:xfrm>
            <a:off x="2706245" y="7712988"/>
            <a:ext cx="13358688" cy="615553"/>
          </a:xfrm>
          <a:prstGeom prst="rect">
            <a:avLst/>
          </a:prstGeom>
        </p:spPr>
        <p:txBody>
          <a:bodyPr wrap="square" lIns="0" tIns="0" rIns="0" bIns="0" rtlCol="0" anchor="t">
            <a:spAutoFit/>
          </a:bodyPr>
          <a:lstStyle/>
          <a:p>
            <a:r>
              <a:rPr lang="en-US" sz="4000">
                <a:solidFill>
                  <a:srgbClr val="000000"/>
                </a:solidFill>
                <a:latin typeface="Calibri"/>
                <a:ea typeface="+mn-lt"/>
                <a:cs typeface="Arial"/>
              </a:rPr>
              <a:t>Kathy Vezina</a:t>
            </a:r>
            <a:r>
              <a:rPr lang="en-US" sz="4000">
                <a:latin typeface="Calibri"/>
                <a:ea typeface="+mn-lt"/>
                <a:cs typeface="Arial"/>
              </a:rPr>
              <a:t>, - kvezina@mainecouncilonaging.org</a:t>
            </a:r>
            <a:endParaRPr lang="en-US">
              <a:latin typeface="Calibri"/>
            </a:endParaRPr>
          </a:p>
        </p:txBody>
      </p:sp>
    </p:spTree>
    <p:extLst>
      <p:ext uri="{BB962C8B-B14F-4D97-AF65-F5344CB8AC3E}">
        <p14:creationId xmlns:p14="http://schemas.microsoft.com/office/powerpoint/2010/main" val="399640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161845" y="-107573"/>
            <a:ext cx="21014757" cy="13967865"/>
          </a:xfrm>
          <a:custGeom>
            <a:avLst/>
            <a:gdLst/>
            <a:ahLst/>
            <a:cxnLst/>
            <a:rect l="l" t="t" r="r" b="b"/>
            <a:pathLst>
              <a:path w="21014757" h="13967865">
                <a:moveTo>
                  <a:pt x="0" y="0"/>
                </a:moveTo>
                <a:lnTo>
                  <a:pt x="21014758" y="0"/>
                </a:lnTo>
                <a:lnTo>
                  <a:pt x="21014758" y="13967865"/>
                </a:lnTo>
                <a:lnTo>
                  <a:pt x="0" y="13967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775428" y="1605093"/>
            <a:ext cx="12453973" cy="1925661"/>
          </a:xfrm>
          <a:prstGeom prst="rect">
            <a:avLst/>
          </a:prstGeom>
        </p:spPr>
        <p:txBody>
          <a:bodyPr lIns="0" tIns="0" rIns="0" bIns="0" rtlCol="0" anchor="t">
            <a:spAutoFit/>
          </a:bodyPr>
          <a:lstStyle/>
          <a:p>
            <a:pPr>
              <a:lnSpc>
                <a:spcPts val="15796"/>
              </a:lnSpc>
            </a:pPr>
            <a:r>
              <a:rPr lang="en-US" sz="11250">
                <a:solidFill>
                  <a:srgbClr val="000000"/>
                </a:solidFill>
                <a:latin typeface="Montserrat Heavy"/>
              </a:rPr>
              <a:t>THANK YOU!</a:t>
            </a:r>
            <a:endParaRPr lang="en-US" sz="11299">
              <a:solidFill>
                <a:srgbClr val="000000"/>
              </a:solidFill>
              <a:latin typeface="Montserrat Heavy"/>
            </a:endParaRPr>
          </a:p>
        </p:txBody>
      </p:sp>
      <p:sp>
        <p:nvSpPr>
          <p:cNvPr id="4" name="TextBox 4"/>
          <p:cNvSpPr txBox="1"/>
          <p:nvPr/>
        </p:nvSpPr>
        <p:spPr>
          <a:xfrm>
            <a:off x="4775428" y="4114036"/>
            <a:ext cx="12785478" cy="778509"/>
          </a:xfrm>
          <a:prstGeom prst="rect">
            <a:avLst/>
          </a:prstGeom>
        </p:spPr>
        <p:txBody>
          <a:bodyPr lIns="0" tIns="0" rIns="0" bIns="0" rtlCol="0" anchor="t">
            <a:spAutoFit/>
          </a:bodyPr>
          <a:lstStyle/>
          <a:p>
            <a:pPr>
              <a:lnSpc>
                <a:spcPts val="6440"/>
              </a:lnSpc>
              <a:spcBef>
                <a:spcPct val="0"/>
              </a:spcBef>
            </a:pPr>
            <a:r>
              <a:rPr lang="en-US" sz="4600">
                <a:solidFill>
                  <a:srgbClr val="000000"/>
                </a:solidFill>
                <a:latin typeface="Montserrat Ultra-Bold"/>
              </a:rPr>
              <a:t>Let’s take this time to answer questions.</a:t>
            </a:r>
          </a:p>
        </p:txBody>
      </p:sp>
      <p:pic>
        <p:nvPicPr>
          <p:cNvPr id="5" name="Picture 4" descr="A red blue and white sign&#10;&#10;Description automatically generated">
            <a:extLst>
              <a:ext uri="{FF2B5EF4-FFF2-40B4-BE49-F238E27FC236}">
                <a16:creationId xmlns:a16="http://schemas.microsoft.com/office/drawing/2014/main" id="{B647409A-6243-284C-31A2-98C2D8CF71EC}"/>
              </a:ext>
            </a:extLst>
          </p:cNvPr>
          <p:cNvPicPr>
            <a:picLocks noChangeAspect="1"/>
          </p:cNvPicPr>
          <p:nvPr/>
        </p:nvPicPr>
        <p:blipFill>
          <a:blip r:embed="rId4"/>
          <a:stretch>
            <a:fillRect/>
          </a:stretch>
        </p:blipFill>
        <p:spPr>
          <a:xfrm>
            <a:off x="4772025" y="5843588"/>
            <a:ext cx="2647950" cy="2643188"/>
          </a:xfrm>
          <a:prstGeom prst="rect">
            <a:avLst/>
          </a:prstGeom>
        </p:spPr>
      </p:pic>
      <p:pic>
        <p:nvPicPr>
          <p:cNvPr id="6" name="Picture 5" descr="A purple and blue text&#10;&#10;Description automatically generated">
            <a:extLst>
              <a:ext uri="{FF2B5EF4-FFF2-40B4-BE49-F238E27FC236}">
                <a16:creationId xmlns:a16="http://schemas.microsoft.com/office/drawing/2014/main" id="{F360A6A1-4FB3-F542-EA60-CE8F0BDF4646}"/>
              </a:ext>
            </a:extLst>
          </p:cNvPr>
          <p:cNvPicPr>
            <a:picLocks noChangeAspect="1"/>
          </p:cNvPicPr>
          <p:nvPr/>
        </p:nvPicPr>
        <p:blipFill>
          <a:blip r:embed="rId5"/>
          <a:stretch>
            <a:fillRect/>
          </a:stretch>
        </p:blipFill>
        <p:spPr>
          <a:xfrm>
            <a:off x="7415213" y="6257925"/>
            <a:ext cx="5219700" cy="1828800"/>
          </a:xfrm>
          <a:prstGeom prst="rect">
            <a:avLst/>
          </a:prstGeom>
        </p:spPr>
      </p:pic>
      <p:pic>
        <p:nvPicPr>
          <p:cNvPr id="7" name="Picture 6" descr="A logo on a paper&#10;&#10;Description automatically generated">
            <a:extLst>
              <a:ext uri="{FF2B5EF4-FFF2-40B4-BE49-F238E27FC236}">
                <a16:creationId xmlns:a16="http://schemas.microsoft.com/office/drawing/2014/main" id="{9FE2F2C6-7005-F3F7-A680-DC250450A19F}"/>
              </a:ext>
            </a:extLst>
          </p:cNvPr>
          <p:cNvPicPr>
            <a:picLocks noChangeAspect="1"/>
          </p:cNvPicPr>
          <p:nvPr/>
        </p:nvPicPr>
        <p:blipFill>
          <a:blip r:embed="rId6"/>
          <a:stretch>
            <a:fillRect/>
          </a:stretch>
        </p:blipFill>
        <p:spPr>
          <a:xfrm>
            <a:off x="12634913" y="5848350"/>
            <a:ext cx="2647950" cy="2633662"/>
          </a:xfrm>
          <a:prstGeom prst="rect">
            <a:avLst/>
          </a:prstGeom>
        </p:spPr>
      </p:pic>
    </p:spTree>
    <p:extLst>
      <p:ext uri="{BB962C8B-B14F-4D97-AF65-F5344CB8AC3E}">
        <p14:creationId xmlns:p14="http://schemas.microsoft.com/office/powerpoint/2010/main" val="419294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63503"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578758" y="1178608"/>
            <a:ext cx="14477166" cy="2570063"/>
          </a:xfrm>
          <a:prstGeom prst="rect">
            <a:avLst/>
          </a:prstGeom>
        </p:spPr>
        <p:txBody>
          <a:bodyPr wrap="square" lIns="0" tIns="0" rIns="0" bIns="0" rtlCol="0" anchor="t">
            <a:spAutoFit/>
          </a:bodyPr>
          <a:lstStyle/>
          <a:p>
            <a:r>
              <a:rPr lang="en-US" sz="6600">
                <a:solidFill>
                  <a:srgbClr val="000000"/>
                </a:solidFill>
                <a:latin typeface="Montserrat Heavy"/>
                <a:ea typeface="+mn-lt"/>
                <a:cs typeface="+mn-lt"/>
              </a:rPr>
              <a:t>OUR OBJECTIVES</a:t>
            </a:r>
            <a:endParaRPr lang="en-US" sz="6600">
              <a:latin typeface="Montserrat Heavy"/>
              <a:ea typeface="+mn-lt"/>
              <a:cs typeface="+mn-lt"/>
            </a:endParaRPr>
          </a:p>
          <a:p>
            <a:endParaRPr lang="en-US" sz="4800">
              <a:solidFill>
                <a:srgbClr val="000000"/>
              </a:solidFill>
              <a:cs typeface="Calibri"/>
            </a:endParaRPr>
          </a:p>
          <a:p>
            <a:pPr>
              <a:lnSpc>
                <a:spcPts val="6859"/>
              </a:lnSpc>
            </a:pPr>
            <a:endParaRPr lang="en-US" sz="4800">
              <a:latin typeface="Montserrat Ultra-Bold"/>
              <a:ea typeface="Calibri"/>
              <a:cs typeface="Calibri"/>
            </a:endParaRPr>
          </a:p>
        </p:txBody>
      </p:sp>
      <p:sp>
        <p:nvSpPr>
          <p:cNvPr id="6" name="TextBox 5">
            <a:extLst>
              <a:ext uri="{FF2B5EF4-FFF2-40B4-BE49-F238E27FC236}">
                <a16:creationId xmlns:a16="http://schemas.microsoft.com/office/drawing/2014/main" id="{AE779AD5-4321-3260-247F-D3CCE460895A}"/>
              </a:ext>
            </a:extLst>
          </p:cNvPr>
          <p:cNvSpPr txBox="1"/>
          <p:nvPr/>
        </p:nvSpPr>
        <p:spPr>
          <a:xfrm>
            <a:off x="2579279" y="2457450"/>
            <a:ext cx="13708840" cy="7217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spcBef>
                <a:spcPct val="0"/>
              </a:spcBef>
              <a:spcAft>
                <a:spcPct val="0"/>
              </a:spcAft>
              <a:buFont typeface="Arial"/>
              <a:buChar char="•"/>
            </a:pPr>
            <a:r>
              <a:rPr lang="en-US" sz="4500">
                <a:latin typeface="Calibri"/>
                <a:ea typeface="+mn-lt"/>
                <a:cs typeface="Arial"/>
              </a:rPr>
              <a:t>Explore the importance of building relationships with diverse communities as a critical first step toward building a successful diverse workforce.</a:t>
            </a:r>
            <a:endParaRPr lang="en-US" sz="4500">
              <a:latin typeface="Calibri"/>
              <a:ea typeface="+mn-lt"/>
              <a:cs typeface="Calibri"/>
            </a:endParaRPr>
          </a:p>
          <a:p>
            <a:pPr marL="571500" indent="-571500">
              <a:spcBef>
                <a:spcPct val="0"/>
              </a:spcBef>
              <a:spcAft>
                <a:spcPct val="0"/>
              </a:spcAft>
              <a:buFont typeface="Arial"/>
              <a:buChar char="•"/>
            </a:pPr>
            <a:r>
              <a:rPr lang="en-US" sz="4500">
                <a:latin typeface="Calibri"/>
                <a:ea typeface="+mn-lt"/>
                <a:cs typeface="Arial"/>
              </a:rPr>
              <a:t>Share information about the challenges and barriers facing New American workers that affect workforce development.</a:t>
            </a:r>
          </a:p>
          <a:p>
            <a:pPr marL="571500" indent="-571500">
              <a:spcBef>
                <a:spcPct val="0"/>
              </a:spcBef>
              <a:spcAft>
                <a:spcPct val="0"/>
              </a:spcAft>
              <a:buFont typeface="Arial"/>
              <a:buChar char="•"/>
            </a:pPr>
            <a:r>
              <a:rPr lang="en-US" sz="4500">
                <a:latin typeface="Calibri"/>
                <a:ea typeface="+mn-lt"/>
                <a:cs typeface="Arial"/>
              </a:rPr>
              <a:t>Discuss the current resources to build greater cultural humility and support the successful integration of New Americans into the Maine workforce.</a:t>
            </a:r>
            <a:endParaRPr lang="en-US" sz="4500">
              <a:latin typeface="Calibri"/>
              <a:cs typeface="Arial"/>
            </a:endParaRPr>
          </a:p>
          <a:p>
            <a:endParaRPr lang="en-US" sz="2200">
              <a:latin typeface="Montserrat"/>
              <a:ea typeface="+mn-lt"/>
              <a:cs typeface="+mn-lt"/>
            </a:endParaRPr>
          </a:p>
          <a:p>
            <a:pPr marL="285750" indent="-285750">
              <a:buFont typeface="Arial"/>
              <a:buChar char="•"/>
            </a:pPr>
            <a:endParaRPr lang="en-US">
              <a:ea typeface="Calibri"/>
              <a:cs typeface="Calibri"/>
            </a:endParaRPr>
          </a:p>
          <a:p>
            <a:endParaRPr lang="en-US">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87"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40429" y="1263642"/>
            <a:ext cx="15127796" cy="1840889"/>
          </a:xfrm>
          <a:prstGeom prst="rect">
            <a:avLst/>
          </a:prstGeom>
        </p:spPr>
        <p:txBody>
          <a:bodyPr wrap="square" lIns="0" tIns="0" rIns="0" bIns="0" rtlCol="0" anchor="t">
            <a:spAutoFit/>
          </a:bodyPr>
          <a:lstStyle/>
          <a:p>
            <a:r>
              <a:rPr lang="en-US" sz="6600">
                <a:latin typeface="Montserrat Heavy"/>
                <a:cs typeface="Calibri"/>
              </a:rPr>
              <a:t>WHO DO WE SERVE?</a:t>
            </a:r>
            <a:endParaRPr lang="en-US" sz="6600"/>
          </a:p>
          <a:p>
            <a:pPr>
              <a:lnSpc>
                <a:spcPts val="6859"/>
              </a:lnSpc>
            </a:pPr>
            <a:endParaRPr lang="en-US" sz="5100">
              <a:latin typeface="Montserrat Bold"/>
              <a:cs typeface="Calibri"/>
            </a:endParaRPr>
          </a:p>
        </p:txBody>
      </p:sp>
      <p:graphicFrame>
        <p:nvGraphicFramePr>
          <p:cNvPr id="5" name="Content Placeholder 2">
            <a:extLst>
              <a:ext uri="{FF2B5EF4-FFF2-40B4-BE49-F238E27FC236}">
                <a16:creationId xmlns:a16="http://schemas.microsoft.com/office/drawing/2014/main" id="{F65F60CF-8A39-096E-90A5-0ABFE18FC299}"/>
              </a:ext>
            </a:extLst>
          </p:cNvPr>
          <p:cNvGraphicFramePr>
            <a:graphicFrameLocks noGrp="1"/>
          </p:cNvGraphicFramePr>
          <p:nvPr>
            <p:extLst>
              <p:ext uri="{D42A27DB-BD31-4B8C-83A1-F6EECF244321}">
                <p14:modId xmlns:p14="http://schemas.microsoft.com/office/powerpoint/2010/main" val="1192793835"/>
              </p:ext>
            </p:extLst>
          </p:nvPr>
        </p:nvGraphicFramePr>
        <p:xfrm>
          <a:off x="2634288" y="2925321"/>
          <a:ext cx="14415654" cy="53393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7812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63503"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578758" y="1178608"/>
            <a:ext cx="14477166" cy="2570063"/>
          </a:xfrm>
          <a:prstGeom prst="rect">
            <a:avLst/>
          </a:prstGeom>
        </p:spPr>
        <p:txBody>
          <a:bodyPr wrap="square" lIns="0" tIns="0" rIns="0" bIns="0" rtlCol="0" anchor="t">
            <a:spAutoFit/>
          </a:bodyPr>
          <a:lstStyle/>
          <a:p>
            <a:r>
              <a:rPr lang="en-US" sz="6600">
                <a:solidFill>
                  <a:srgbClr val="000000"/>
                </a:solidFill>
                <a:latin typeface="Montserrat Heavy"/>
                <a:ea typeface="+mn-lt"/>
                <a:cs typeface="+mn-lt"/>
              </a:rPr>
              <a:t>WHO DO WE SERVE? (cont.)</a:t>
            </a:r>
            <a:endParaRPr lang="en-US"/>
          </a:p>
          <a:p>
            <a:endParaRPr lang="en-US" sz="4800">
              <a:solidFill>
                <a:srgbClr val="000000"/>
              </a:solidFill>
              <a:cs typeface="Calibri"/>
            </a:endParaRPr>
          </a:p>
          <a:p>
            <a:pPr>
              <a:lnSpc>
                <a:spcPts val="6859"/>
              </a:lnSpc>
            </a:pPr>
            <a:endParaRPr lang="en-US" sz="4800">
              <a:latin typeface="Montserrat Ultra-Bold"/>
              <a:ea typeface="Calibri"/>
              <a:cs typeface="Calibri"/>
            </a:endParaRPr>
          </a:p>
        </p:txBody>
      </p:sp>
      <p:sp>
        <p:nvSpPr>
          <p:cNvPr id="6" name="TextBox 5">
            <a:extLst>
              <a:ext uri="{FF2B5EF4-FFF2-40B4-BE49-F238E27FC236}">
                <a16:creationId xmlns:a16="http://schemas.microsoft.com/office/drawing/2014/main" id="{AE779AD5-4321-3260-247F-D3CCE460895A}"/>
              </a:ext>
            </a:extLst>
          </p:cNvPr>
          <p:cNvSpPr txBox="1"/>
          <p:nvPr/>
        </p:nvSpPr>
        <p:spPr>
          <a:xfrm>
            <a:off x="2579279" y="2371725"/>
            <a:ext cx="14766115"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a:buChar char="•"/>
            </a:pPr>
            <a:r>
              <a:rPr lang="en-US" sz="4200">
                <a:ea typeface="+mn-lt"/>
                <a:cs typeface="+mn-lt"/>
              </a:rPr>
              <a:t>The IRCM serves the following target populations:</a:t>
            </a:r>
          </a:p>
          <a:p>
            <a:pPr marL="1143000" lvl="1" indent="-685800">
              <a:buFont typeface="Courier New"/>
              <a:buChar char="o"/>
            </a:pPr>
            <a:r>
              <a:rPr lang="en-US" sz="4200">
                <a:ea typeface="+mn-lt"/>
                <a:cs typeface="+mn-lt"/>
              </a:rPr>
              <a:t>Refugees, asylum seekers, and secondary immigrants residing in Maine</a:t>
            </a:r>
          </a:p>
          <a:p>
            <a:pPr marL="1143000" lvl="1" indent="-685800">
              <a:buFont typeface="Courier New"/>
              <a:buChar char="o"/>
            </a:pPr>
            <a:r>
              <a:rPr lang="en-US" sz="4200">
                <a:ea typeface="+mn-lt"/>
                <a:cs typeface="+mn-lt"/>
              </a:rPr>
              <a:t>Service providers seeking assistance for refugees, secondary migrants, asylum seekers. These providers include the following:</a:t>
            </a:r>
            <a:endParaRPr lang="en-US" sz="4200">
              <a:cs typeface="Calibri"/>
            </a:endParaRPr>
          </a:p>
          <a:p>
            <a:pPr marL="1600200" lvl="2" indent="-685800">
              <a:buFont typeface="Wingdings"/>
              <a:buChar char="§"/>
            </a:pPr>
            <a:r>
              <a:rPr lang="en-US" sz="4200">
                <a:ea typeface="+mn-lt"/>
                <a:cs typeface="+mn-lt"/>
              </a:rPr>
              <a:t>Healthcare providers</a:t>
            </a:r>
            <a:endParaRPr lang="en-US" sz="4200">
              <a:cs typeface="Calibri"/>
            </a:endParaRPr>
          </a:p>
          <a:p>
            <a:pPr marL="1600200" lvl="2" indent="-685800">
              <a:buFont typeface="Wingdings"/>
              <a:buChar char="§"/>
            </a:pPr>
            <a:r>
              <a:rPr lang="en-US" sz="4200">
                <a:ea typeface="+mn-lt"/>
                <a:cs typeface="+mn-lt"/>
              </a:rPr>
              <a:t>teachers</a:t>
            </a:r>
            <a:endParaRPr lang="en-US" sz="4200">
              <a:cs typeface="Calibri"/>
            </a:endParaRPr>
          </a:p>
          <a:p>
            <a:pPr marL="1600200" lvl="2" indent="-685800">
              <a:buFont typeface="Wingdings"/>
              <a:buChar char="§"/>
            </a:pPr>
            <a:r>
              <a:rPr lang="en-US" sz="4200">
                <a:ea typeface="+mn-lt"/>
                <a:cs typeface="+mn-lt"/>
              </a:rPr>
              <a:t>Employers</a:t>
            </a:r>
            <a:endParaRPr lang="en-US" sz="4200">
              <a:cs typeface="Calibri"/>
            </a:endParaRPr>
          </a:p>
          <a:p>
            <a:pPr marL="1600200" lvl="2" indent="-685800">
              <a:buFont typeface="Wingdings"/>
              <a:buChar char="§"/>
            </a:pPr>
            <a:r>
              <a:rPr lang="en-US" sz="4200">
                <a:ea typeface="+mn-lt"/>
                <a:cs typeface="+mn-lt"/>
              </a:rPr>
              <a:t>Landlords</a:t>
            </a:r>
            <a:endParaRPr lang="en-US" sz="4200">
              <a:cs typeface="Calibri"/>
            </a:endParaRPr>
          </a:p>
          <a:p>
            <a:pPr marL="1600200" lvl="2" indent="-685800">
              <a:buFont typeface="Wingdings"/>
              <a:buChar char="§"/>
            </a:pPr>
            <a:r>
              <a:rPr lang="en-US" sz="4200">
                <a:ea typeface="+mn-lt"/>
                <a:cs typeface="+mn-lt"/>
              </a:rPr>
              <a:t>Legal aid workers or lawyers</a:t>
            </a:r>
            <a:endParaRPr lang="en-US" sz="4200">
              <a:cs typeface="Calibri"/>
            </a:endParaRPr>
          </a:p>
          <a:p>
            <a:pPr marL="285750" indent="-285750">
              <a:buFont typeface="Arial"/>
              <a:buChar char="•"/>
            </a:pPr>
            <a:endParaRPr lang="en-US">
              <a:latin typeface="Calibri"/>
              <a:cs typeface="Calibri"/>
            </a:endParaRPr>
          </a:p>
        </p:txBody>
      </p:sp>
    </p:spTree>
    <p:extLst>
      <p:ext uri="{BB962C8B-B14F-4D97-AF65-F5344CB8AC3E}">
        <p14:creationId xmlns:p14="http://schemas.microsoft.com/office/powerpoint/2010/main" val="196800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63503"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578758" y="1178608"/>
            <a:ext cx="14477166" cy="2570063"/>
          </a:xfrm>
          <a:prstGeom prst="rect">
            <a:avLst/>
          </a:prstGeom>
        </p:spPr>
        <p:txBody>
          <a:bodyPr wrap="square" lIns="0" tIns="0" rIns="0" bIns="0" rtlCol="0" anchor="t">
            <a:spAutoFit/>
          </a:bodyPr>
          <a:lstStyle/>
          <a:p>
            <a:r>
              <a:rPr lang="en-US" sz="6600">
                <a:solidFill>
                  <a:srgbClr val="000000"/>
                </a:solidFill>
                <a:latin typeface="Montserrat Heavy"/>
                <a:ea typeface="+mn-lt"/>
                <a:cs typeface="+mn-lt"/>
              </a:rPr>
              <a:t>WHO DO WE SERVE? (cont.)</a:t>
            </a:r>
            <a:endParaRPr lang="en-US"/>
          </a:p>
          <a:p>
            <a:endParaRPr lang="en-US" sz="4800">
              <a:solidFill>
                <a:srgbClr val="000000"/>
              </a:solidFill>
              <a:cs typeface="Calibri"/>
            </a:endParaRPr>
          </a:p>
          <a:p>
            <a:pPr>
              <a:lnSpc>
                <a:spcPts val="6859"/>
              </a:lnSpc>
            </a:pPr>
            <a:endParaRPr lang="en-US" sz="4800">
              <a:latin typeface="Montserrat Ultra-Bold"/>
              <a:ea typeface="Calibri"/>
              <a:cs typeface="Calibri"/>
            </a:endParaRPr>
          </a:p>
        </p:txBody>
      </p:sp>
      <p:sp>
        <p:nvSpPr>
          <p:cNvPr id="6" name="TextBox 5">
            <a:extLst>
              <a:ext uri="{FF2B5EF4-FFF2-40B4-BE49-F238E27FC236}">
                <a16:creationId xmlns:a16="http://schemas.microsoft.com/office/drawing/2014/main" id="{AE779AD5-4321-3260-247F-D3CCE460895A}"/>
              </a:ext>
            </a:extLst>
          </p:cNvPr>
          <p:cNvSpPr txBox="1"/>
          <p:nvPr/>
        </p:nvSpPr>
        <p:spPr>
          <a:xfrm>
            <a:off x="2579279" y="2457450"/>
            <a:ext cx="13851715"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a:buChar char="•"/>
            </a:pPr>
            <a:r>
              <a:rPr lang="en-US" sz="4000">
                <a:ea typeface="+mn-lt"/>
                <a:cs typeface="+mn-lt"/>
              </a:rPr>
              <a:t>Target groups for individual services include primary refugees and secondary immigrants, asylum seekers residing in Maine. Additionally, IRCM will provide services to other refugee and secondary migrants, regardless of country of origin. While clients must not be refugees or secondary migrants, length of time residing in the United States is not a consideration. There is no age criterion for clients. </a:t>
            </a:r>
            <a:endParaRPr lang="en-US" sz="4000">
              <a:cs typeface="Calibri"/>
            </a:endParaRPr>
          </a:p>
          <a:p>
            <a:pPr marL="685800" indent="-685800">
              <a:buFont typeface="Arial"/>
              <a:buChar char="•"/>
            </a:pPr>
            <a:r>
              <a:rPr lang="en-US" sz="4000">
                <a:ea typeface="+mn-lt"/>
                <a:cs typeface="+mn-lt"/>
              </a:rPr>
              <a:t>The target group for community-wide services is providers of assistance or benefits to refugees, secondary migrants and asylum seekers, including healthcare providers, teachers, and employers, landlords, lawyers and legal aid workers. </a:t>
            </a:r>
            <a:endParaRPr lang="en-US" sz="3800">
              <a:cs typeface="Calibri"/>
            </a:endParaRPr>
          </a:p>
          <a:p>
            <a:endParaRPr lang="en-US">
              <a:latin typeface="Calibri"/>
              <a:cs typeface="Calibri"/>
            </a:endParaRPr>
          </a:p>
        </p:txBody>
      </p:sp>
    </p:spTree>
    <p:extLst>
      <p:ext uri="{BB962C8B-B14F-4D97-AF65-F5344CB8AC3E}">
        <p14:creationId xmlns:p14="http://schemas.microsoft.com/office/powerpoint/2010/main" val="370701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87"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40429" y="1263642"/>
            <a:ext cx="15127796" cy="1840889"/>
          </a:xfrm>
          <a:prstGeom prst="rect">
            <a:avLst/>
          </a:prstGeom>
        </p:spPr>
        <p:txBody>
          <a:bodyPr wrap="square" lIns="0" tIns="0" rIns="0" bIns="0" rtlCol="0" anchor="t">
            <a:spAutoFit/>
          </a:bodyPr>
          <a:lstStyle/>
          <a:p>
            <a:r>
              <a:rPr lang="en-US" sz="6600">
                <a:latin typeface="Montserrat Heavy"/>
                <a:cs typeface="Calibri"/>
              </a:rPr>
              <a:t>NEW AMERICANS ARE...</a:t>
            </a:r>
          </a:p>
          <a:p>
            <a:pPr>
              <a:lnSpc>
                <a:spcPts val="6859"/>
              </a:lnSpc>
            </a:pPr>
            <a:endParaRPr lang="en-US" sz="5100">
              <a:latin typeface="Montserrat Bold"/>
              <a:cs typeface="Calibri"/>
            </a:endParaRPr>
          </a:p>
        </p:txBody>
      </p:sp>
      <p:graphicFrame>
        <p:nvGraphicFramePr>
          <p:cNvPr id="6" name="Content Placeholder 2">
            <a:extLst>
              <a:ext uri="{FF2B5EF4-FFF2-40B4-BE49-F238E27FC236}">
                <a16:creationId xmlns:a16="http://schemas.microsoft.com/office/drawing/2014/main" id="{FB582634-4968-6B65-BF3B-9EBDBB4AD356}"/>
              </a:ext>
            </a:extLst>
          </p:cNvPr>
          <p:cNvGraphicFramePr>
            <a:graphicFrameLocks noGrp="1"/>
          </p:cNvGraphicFramePr>
          <p:nvPr>
            <p:extLst>
              <p:ext uri="{D42A27DB-BD31-4B8C-83A1-F6EECF244321}">
                <p14:modId xmlns:p14="http://schemas.microsoft.com/office/powerpoint/2010/main" val="2988273569"/>
              </p:ext>
            </p:extLst>
          </p:nvPr>
        </p:nvGraphicFramePr>
        <p:xfrm>
          <a:off x="2634288" y="2576071"/>
          <a:ext cx="14415654" cy="53393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9209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54D"/>
        </a:solidFill>
        <a:effectLst/>
      </p:bgPr>
    </p:bg>
    <p:spTree>
      <p:nvGrpSpPr>
        <p:cNvPr id="1" name=""/>
        <p:cNvGrpSpPr/>
        <p:nvPr/>
      </p:nvGrpSpPr>
      <p:grpSpPr>
        <a:xfrm>
          <a:off x="0" y="0"/>
          <a:ext cx="0" cy="0"/>
          <a:chOff x="0" y="0"/>
          <a:chExt cx="0" cy="0"/>
        </a:xfrm>
      </p:grpSpPr>
      <p:sp>
        <p:nvSpPr>
          <p:cNvPr id="2" name="Freeform 2"/>
          <p:cNvSpPr/>
          <p:nvPr/>
        </p:nvSpPr>
        <p:spPr>
          <a:xfrm>
            <a:off x="2187" y="0"/>
            <a:ext cx="20796542" cy="13820975"/>
          </a:xfrm>
          <a:custGeom>
            <a:avLst/>
            <a:gdLst/>
            <a:ahLst/>
            <a:cxnLst/>
            <a:rect l="l" t="t" r="r" b="b"/>
            <a:pathLst>
              <a:path w="20796542" h="13820975">
                <a:moveTo>
                  <a:pt x="0" y="0"/>
                </a:moveTo>
                <a:lnTo>
                  <a:pt x="20796542" y="0"/>
                </a:lnTo>
                <a:lnTo>
                  <a:pt x="20796542" y="13820975"/>
                </a:lnTo>
                <a:lnTo>
                  <a:pt x="0" y="13820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3960" y="6280185"/>
            <a:ext cx="779250" cy="4006815"/>
          </a:xfrm>
          <a:custGeom>
            <a:avLst/>
            <a:gdLst/>
            <a:ahLst/>
            <a:cxnLst/>
            <a:rect l="l" t="t" r="r" b="b"/>
            <a:pathLst>
              <a:path w="779250" h="4006815">
                <a:moveTo>
                  <a:pt x="0" y="0"/>
                </a:moveTo>
                <a:lnTo>
                  <a:pt x="779250" y="0"/>
                </a:lnTo>
                <a:lnTo>
                  <a:pt x="779250" y="4006815"/>
                </a:lnTo>
                <a:lnTo>
                  <a:pt x="0" y="4006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640429" y="1263642"/>
            <a:ext cx="15127796" cy="1840889"/>
          </a:xfrm>
          <a:prstGeom prst="rect">
            <a:avLst/>
          </a:prstGeom>
        </p:spPr>
        <p:txBody>
          <a:bodyPr wrap="square" lIns="0" tIns="0" rIns="0" bIns="0" rtlCol="0" anchor="t">
            <a:spAutoFit/>
          </a:bodyPr>
          <a:lstStyle/>
          <a:p>
            <a:r>
              <a:rPr lang="en-US" sz="6600">
                <a:latin typeface="Montserrat Heavy"/>
                <a:cs typeface="Calibri"/>
              </a:rPr>
              <a:t>NEW AMERICANS ARE...</a:t>
            </a:r>
          </a:p>
          <a:p>
            <a:pPr>
              <a:lnSpc>
                <a:spcPts val="6859"/>
              </a:lnSpc>
            </a:pPr>
            <a:endParaRPr lang="en-US" sz="5100">
              <a:latin typeface="Montserrat Bold"/>
              <a:cs typeface="Calibri"/>
            </a:endParaRPr>
          </a:p>
        </p:txBody>
      </p:sp>
      <p:graphicFrame>
        <p:nvGraphicFramePr>
          <p:cNvPr id="18" name="Content Placeholder 2">
            <a:extLst>
              <a:ext uri="{FF2B5EF4-FFF2-40B4-BE49-F238E27FC236}">
                <a16:creationId xmlns:a16="http://schemas.microsoft.com/office/drawing/2014/main" id="{9A049778-1A15-21D3-8B5E-85562C85F71F}"/>
              </a:ext>
            </a:extLst>
          </p:cNvPr>
          <p:cNvGraphicFramePr>
            <a:graphicFrameLocks noGrp="1"/>
          </p:cNvGraphicFramePr>
          <p:nvPr/>
        </p:nvGraphicFramePr>
        <p:xfrm>
          <a:off x="2554913" y="2171700"/>
          <a:ext cx="14415654"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9365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40;g2d152bd12e8_0_0">
            <a:extLst>
              <a:ext uri="{FF2B5EF4-FFF2-40B4-BE49-F238E27FC236}">
                <a16:creationId xmlns:a16="http://schemas.microsoft.com/office/drawing/2014/main" id="{EE5C510B-936D-952D-F58A-466D40E49005}"/>
              </a:ext>
            </a:extLst>
          </p:cNvPr>
          <p:cNvSpPr>
            <a:spLocks noGrp="1" noChangeArrowheads="1"/>
          </p:cNvSpPr>
          <p:nvPr>
            <p:ph type="title"/>
          </p:nvPr>
        </p:nvSpPr>
        <p:spPr>
          <a:xfrm>
            <a:off x="623888" y="890588"/>
            <a:ext cx="17040225" cy="1144587"/>
          </a:xfrm>
        </p:spPr>
        <p:txBody>
          <a:bodyPr/>
          <a:lstStyle/>
          <a:p>
            <a:pPr>
              <a:spcBef>
                <a:spcPct val="0"/>
              </a:spcBef>
              <a:spcAft>
                <a:spcPct val="0"/>
              </a:spcAft>
            </a:pPr>
            <a:endParaRPr lang="en-US" altLang="en-US"/>
          </a:p>
        </p:txBody>
      </p:sp>
      <p:sp>
        <p:nvSpPr>
          <p:cNvPr id="13315" name="Google Shape;141;g2d152bd12e8_0_0">
            <a:extLst>
              <a:ext uri="{FF2B5EF4-FFF2-40B4-BE49-F238E27FC236}">
                <a16:creationId xmlns:a16="http://schemas.microsoft.com/office/drawing/2014/main" id="{28D1A13F-5AC8-76BE-9AAD-5DF20F1FD095}"/>
              </a:ext>
            </a:extLst>
          </p:cNvPr>
          <p:cNvSpPr>
            <a:spLocks noGrp="1" noChangeArrowheads="1"/>
          </p:cNvSpPr>
          <p:nvPr>
            <p:ph type="body" idx="1"/>
          </p:nvPr>
        </p:nvSpPr>
        <p:spPr>
          <a:xfrm>
            <a:off x="623888" y="2305050"/>
            <a:ext cx="17040225" cy="6832600"/>
          </a:xfrm>
        </p:spPr>
        <p:txBody>
          <a:bodyPr/>
          <a:lstStyle/>
          <a:p>
            <a:pPr marL="0" indent="0">
              <a:spcBef>
                <a:spcPts val="638"/>
              </a:spcBef>
              <a:spcAft>
                <a:spcPct val="0"/>
              </a:spcAft>
              <a:buFont typeface="Arial" panose="020B0604020202020204" pitchFamily="34" charset="0"/>
              <a:buNone/>
            </a:pPr>
            <a:endParaRPr lang="en-US" altLang="en-US"/>
          </a:p>
        </p:txBody>
      </p:sp>
      <p:pic>
        <p:nvPicPr>
          <p:cNvPr id="13316" name="Google Shape;142;g2d152bd12e8_0_0">
            <a:extLst>
              <a:ext uri="{FF2B5EF4-FFF2-40B4-BE49-F238E27FC236}">
                <a16:creationId xmlns:a16="http://schemas.microsoft.com/office/drawing/2014/main" id="{467941EF-73A4-389A-9CBD-492CA23471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 y="-129380"/>
            <a:ext cx="18459451" cy="1055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Google Shape;149;g2d152bd12e8_0_55">
            <a:extLst>
              <a:ext uri="{FF2B5EF4-FFF2-40B4-BE49-F238E27FC236}">
                <a16:creationId xmlns:a16="http://schemas.microsoft.com/office/drawing/2014/main" id="{0B1AC2F6-623F-A903-B66C-EA6AF09536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 y="6350"/>
            <a:ext cx="18282138" cy="103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A64AAA4-E8A9-9CD3-F91A-6039BB0A1B67}"/>
              </a:ext>
            </a:extLst>
          </p:cNvPr>
          <p:cNvSpPr/>
          <p:nvPr/>
        </p:nvSpPr>
        <p:spPr>
          <a:xfrm>
            <a:off x="970406" y="3173301"/>
            <a:ext cx="7442364" cy="2642762"/>
          </a:xfrm>
          <a:prstGeom prst="rect">
            <a:avLst/>
          </a:prstGeom>
          <a:solidFill>
            <a:srgbClr val="5E90B3"/>
          </a:solidFill>
          <a:ln>
            <a:solidFill>
              <a:srgbClr val="5E90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629EF3-D677-C4F1-4FD6-37F40B6D3E5B}"/>
              </a:ext>
            </a:extLst>
          </p:cNvPr>
          <p:cNvSpPr/>
          <p:nvPr/>
        </p:nvSpPr>
        <p:spPr>
          <a:xfrm>
            <a:off x="5200273" y="6470342"/>
            <a:ext cx="1330129" cy="519155"/>
          </a:xfrm>
          <a:prstGeom prst="rect">
            <a:avLst/>
          </a:prstGeom>
          <a:solidFill>
            <a:srgbClr val="5E90B3"/>
          </a:solidFill>
          <a:ln>
            <a:solidFill>
              <a:srgbClr val="5E90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6CE7C3-D529-FA00-F53A-E6DFD0AE5414}"/>
              </a:ext>
            </a:extLst>
          </p:cNvPr>
          <p:cNvSpPr/>
          <p:nvPr/>
        </p:nvSpPr>
        <p:spPr>
          <a:xfrm>
            <a:off x="6538446" y="8229347"/>
            <a:ext cx="1312942" cy="476186"/>
          </a:xfrm>
          <a:prstGeom prst="rect">
            <a:avLst/>
          </a:prstGeom>
          <a:solidFill>
            <a:srgbClr val="5E90B3"/>
          </a:solidFill>
          <a:ln>
            <a:solidFill>
              <a:srgbClr val="5E90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E6BDD0-DF76-41F5-2EB9-F8B01CBD2ECC}"/>
              </a:ext>
            </a:extLst>
          </p:cNvPr>
          <p:cNvSpPr txBox="1"/>
          <p:nvPr/>
        </p:nvSpPr>
        <p:spPr>
          <a:xfrm>
            <a:off x="1225329" y="3172019"/>
            <a:ext cx="7171872"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400" dirty="0">
                <a:solidFill>
                  <a:schemeClr val="bg1"/>
                </a:solidFill>
                <a:latin typeface="Aptos"/>
                <a:ea typeface="Calibri"/>
                <a:cs typeface="Calibri"/>
              </a:rPr>
              <a:t>Our older population makes up a large proportion of Maine's workforce.</a:t>
            </a:r>
            <a:endParaRPr lang="en-US" sz="3400">
              <a:solidFill>
                <a:schemeClr val="bg1"/>
              </a:solidFill>
              <a:ea typeface="Calibri"/>
              <a:cs typeface="Calibri"/>
            </a:endParaRPr>
          </a:p>
          <a:p>
            <a:pPr marL="457200" indent="-457200">
              <a:buFont typeface="Arial"/>
              <a:buChar char="•"/>
            </a:pPr>
            <a:r>
              <a:rPr lang="en-US" sz="3400" dirty="0">
                <a:solidFill>
                  <a:schemeClr val="bg1"/>
                </a:solidFill>
                <a:latin typeface="Aptos"/>
                <a:ea typeface="Calibri"/>
                <a:cs typeface="Calibri"/>
              </a:rPr>
              <a:t>There is a tremendous increase in the numbers of older workers.</a:t>
            </a:r>
          </a:p>
        </p:txBody>
      </p:sp>
      <p:sp>
        <p:nvSpPr>
          <p:cNvPr id="8" name="TextBox 7">
            <a:extLst>
              <a:ext uri="{FF2B5EF4-FFF2-40B4-BE49-F238E27FC236}">
                <a16:creationId xmlns:a16="http://schemas.microsoft.com/office/drawing/2014/main" id="{F0A43F5B-8554-277E-FB05-2488B49810E3}"/>
              </a:ext>
            </a:extLst>
          </p:cNvPr>
          <p:cNvSpPr txBox="1"/>
          <p:nvPr/>
        </p:nvSpPr>
        <p:spPr>
          <a:xfrm>
            <a:off x="5253797" y="6472319"/>
            <a:ext cx="15878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dirty="0">
                <a:solidFill>
                  <a:schemeClr val="bg1"/>
                </a:solidFill>
                <a:latin typeface="Aptos"/>
                <a:ea typeface="Calibri"/>
                <a:cs typeface="Calibri"/>
              </a:rPr>
              <a:t>elderly</a:t>
            </a:r>
          </a:p>
        </p:txBody>
      </p:sp>
      <p:sp>
        <p:nvSpPr>
          <p:cNvPr id="9" name="TextBox 8">
            <a:extLst>
              <a:ext uri="{FF2B5EF4-FFF2-40B4-BE49-F238E27FC236}">
                <a16:creationId xmlns:a16="http://schemas.microsoft.com/office/drawing/2014/main" id="{4E9617CD-6B4E-CE45-0477-6E095A354CAB}"/>
              </a:ext>
            </a:extLst>
          </p:cNvPr>
          <p:cNvSpPr txBox="1"/>
          <p:nvPr/>
        </p:nvSpPr>
        <p:spPr>
          <a:xfrm>
            <a:off x="6521825" y="8147508"/>
            <a:ext cx="132907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dirty="0">
                <a:solidFill>
                  <a:schemeClr val="bg1"/>
                </a:solidFill>
                <a:latin typeface="Aptos"/>
                <a:ea typeface="Calibri"/>
                <a:cs typeface="Calibri"/>
              </a:rPr>
              <a:t>older</a:t>
            </a:r>
            <a:endParaRPr lang="en-US" dirty="0">
              <a:solidFill>
                <a:schemeClr val="bg1"/>
              </a:solidFill>
            </a:endParaRPr>
          </a:p>
        </p:txBody>
      </p:sp>
      <p:sp>
        <p:nvSpPr>
          <p:cNvPr id="11" name="Rectangle 10">
            <a:extLst>
              <a:ext uri="{FF2B5EF4-FFF2-40B4-BE49-F238E27FC236}">
                <a16:creationId xmlns:a16="http://schemas.microsoft.com/office/drawing/2014/main" id="{32393C6B-52EF-D021-2A85-9E93D844A81C}"/>
              </a:ext>
            </a:extLst>
          </p:cNvPr>
          <p:cNvSpPr/>
          <p:nvPr/>
        </p:nvSpPr>
        <p:spPr>
          <a:xfrm>
            <a:off x="962074" y="6562702"/>
            <a:ext cx="7761456" cy="3250475"/>
          </a:xfrm>
          <a:prstGeom prst="rect">
            <a:avLst/>
          </a:prstGeom>
          <a:solidFill>
            <a:srgbClr val="5E90B3"/>
          </a:solidFill>
          <a:ln>
            <a:solidFill>
              <a:srgbClr val="5E90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8B180A-E825-9BCA-4CB1-9CD048A158FA}"/>
              </a:ext>
            </a:extLst>
          </p:cNvPr>
          <p:cNvSpPr txBox="1"/>
          <p:nvPr/>
        </p:nvSpPr>
        <p:spPr>
          <a:xfrm>
            <a:off x="1235027" y="6570615"/>
            <a:ext cx="7461069" cy="3244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400" dirty="0">
                <a:solidFill>
                  <a:schemeClr val="bg1"/>
                </a:solidFill>
                <a:latin typeface="Aptos"/>
                <a:ea typeface="Calibri"/>
                <a:cs typeface="Calibri"/>
              </a:rPr>
              <a:t>Highlight the role the older population plays in the workforce, particularly the New Mainer population. </a:t>
            </a:r>
          </a:p>
          <a:p>
            <a:pPr marL="457200" indent="-457200">
              <a:buFont typeface="Arial"/>
              <a:buChar char="•"/>
            </a:pPr>
            <a:r>
              <a:rPr lang="en-US" sz="3400" dirty="0">
                <a:solidFill>
                  <a:schemeClr val="bg1"/>
                </a:solidFill>
                <a:latin typeface="Aptos"/>
                <a:ea typeface="Calibri"/>
                <a:cs typeface="Calibri"/>
              </a:rPr>
              <a:t>Address the barriers faced by older New Mainers.</a:t>
            </a:r>
          </a:p>
        </p:txBody>
      </p:sp>
      <p:sp>
        <p:nvSpPr>
          <p:cNvPr id="13" name="Rectangle 12">
            <a:extLst>
              <a:ext uri="{FF2B5EF4-FFF2-40B4-BE49-F238E27FC236}">
                <a16:creationId xmlns:a16="http://schemas.microsoft.com/office/drawing/2014/main" id="{7B228AE4-870B-8309-D5D6-711CF7FE42C7}"/>
              </a:ext>
            </a:extLst>
          </p:cNvPr>
          <p:cNvSpPr/>
          <p:nvPr/>
        </p:nvSpPr>
        <p:spPr>
          <a:xfrm>
            <a:off x="7823620" y="642606"/>
            <a:ext cx="3374006" cy="3486927"/>
          </a:xfrm>
          <a:prstGeom prst="ellipse">
            <a:avLst/>
          </a:prstGeom>
          <a:solidFill>
            <a:srgbClr val="749DB5"/>
          </a:solidFill>
          <a:ln>
            <a:solidFill>
              <a:srgbClr val="749D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FY24 Presentation</dc:title>
  <dc:creator>Fatuma</dc:creator>
  <cp:revision>414</cp:revision>
  <dcterms:created xsi:type="dcterms:W3CDTF">2006-08-16T00:00:00Z</dcterms:created>
  <dcterms:modified xsi:type="dcterms:W3CDTF">2024-05-01T20:52:07Z</dcterms:modified>
</cp:coreProperties>
</file>